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64870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Instant, </a:t>
            </a: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ZonedDateTime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Duration, Period and </a:t>
            </a: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ChronoUnit.between</a:t>
            </a:r>
            <a:endParaRPr lang="en-US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Instant class is designed to only represent a point in time, or a timestamp.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Internally, it stores a value in nanoseconds, from the fixed epoch time of 1970-01-01Z.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such, an Instant can't be formatted as a date or time, without providing time-zone information.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printed, Z is used as the suffix, to indicate this timestamp, is in reference to UTC.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allows for comparisons, regardless of time zones or operating systems, which is why it's an effective timestamp.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110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2023-07-13T06:41:58Z</dcterms:modified>
</cp:coreProperties>
</file>