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7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7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6327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floating point number basics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Precision defines the number of digits in a decimal number.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Precision includes digits to both the left, and the right of the decimal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 is the number of digits to the right of the decimal point in a number.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C59E32-637F-7AF1-374A-F957F3217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62146"/>
              </p:ext>
            </p:extLst>
          </p:nvPr>
        </p:nvGraphicFramePr>
        <p:xfrm>
          <a:off x="952498" y="9182868"/>
          <a:ext cx="13264544" cy="576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1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32909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261443">
                  <a:extLst>
                    <a:ext uri="{9D8B030D-6E8A-4147-A177-3AD203B41FA5}">
                      <a16:colId xmlns:a16="http://schemas.microsoft.com/office/drawing/2014/main" val="760859937"/>
                    </a:ext>
                  </a:extLst>
                </a:gridCol>
              </a:tblGrid>
              <a:tr h="1120265"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Precision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Scales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15.456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509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100000.000001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87820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.123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5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1061034"/>
            <a:ext cx="3484607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6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Fractional Numbers may not be able to be accurately represented by floating point numbers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many floating-point numbers can only approximate the decimal number they're supposed to represent.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about the number 1/3, which has an infinitely repeating decimal.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fraction, by necessity will get rounded at some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scale wasn't big enough as a float, when we applied it to our fairly large life insurance benefit.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double worked well enough for this calculation, but it was still off by a penny, when reconciling a rounded dollar amount, with a calculated double amount.</a:t>
            </a:r>
          </a:p>
        </p:txBody>
      </p:sp>
    </p:spTree>
    <p:extLst>
      <p:ext uri="{BB962C8B-B14F-4D97-AF65-F5344CB8AC3E}">
        <p14:creationId xmlns:p14="http://schemas.microsoft.com/office/powerpoint/2010/main" val="388180404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3690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stores a floating point number in two integer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field holds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unscaled 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 type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another class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java.math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that can store numbers bigger than even long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field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can be positive, 0 or negative.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positive or 0 scale defines how many digits in the unscaled value, are after the decimal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 negative scale as well, which means the unscaled value is multiplied by ten to the power of the negation of the scale.</a:t>
            </a:r>
          </a:p>
        </p:txBody>
      </p:sp>
    </p:spTree>
    <p:extLst>
      <p:ext uri="{BB962C8B-B14F-4D97-AF65-F5344CB8AC3E}">
        <p14:creationId xmlns:p14="http://schemas.microsoft.com/office/powerpoint/2010/main" val="37583823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9220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Examples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8904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examples I showed you on the first slide, if I created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instances, using those values, I would get the unscaled value, and scale,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unscaled value has all the digits and no decimal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decimal point's placement is determined by the scale, and again precision identifies the number of digits.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A13ADC-3184-A5B7-CFE1-163FD900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99158"/>
              </p:ext>
            </p:extLst>
          </p:nvPr>
        </p:nvGraphicFramePr>
        <p:xfrm>
          <a:off x="952498" y="6890605"/>
          <a:ext cx="17063653" cy="576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2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585710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496065">
                  <a:extLst>
                    <a:ext uri="{9D8B030D-6E8A-4147-A177-3AD203B41FA5}">
                      <a16:colId xmlns:a16="http://schemas.microsoft.com/office/drawing/2014/main" val="760859937"/>
                    </a:ext>
                  </a:extLst>
                </a:gridCol>
                <a:gridCol w="3818237">
                  <a:extLst>
                    <a:ext uri="{9D8B030D-6E8A-4147-A177-3AD203B41FA5}">
                      <a16:colId xmlns:a16="http://schemas.microsoft.com/office/drawing/2014/main" val="2126092998"/>
                    </a:ext>
                  </a:extLst>
                </a:gridCol>
              </a:tblGrid>
              <a:tr h="112026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Unscaled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Precision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15.456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15456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509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100000.000001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100000000001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87820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.123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5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84420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396</Words>
  <Application>Microsoft Office PowerPoint</Application>
  <PresentationFormat>Custom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2023-06-21T17:08:27Z</dcterms:modified>
</cp:coreProperties>
</file>