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9" r:id="rId12"/>
    <p:sldId id="290" r:id="rId13"/>
    <p:sldId id="289" r:id="rId14"/>
    <p:sldId id="291" r:id="rId1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4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1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4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0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8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4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2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9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9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2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wiki.org/cgi-bin/xtra/tzdatepick.html" TargetMode="External"/><Relationship Id="rId4" Type="http://schemas.openxmlformats.org/officeDocument/2006/relationships/hyperlink" Target="https://home.kpn.nl/vanadovv/time/TZworld.html#na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7091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Date-Based Timeline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time line from January 1, 2020, through the end of April of the same year.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point on a time line, shown here as March 20, at 4:55 pm, is called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interval (or span of time) on a date time line is called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often represented by elapsed time in date units such as years, months, or days.</a:t>
            </a:r>
          </a:p>
        </p:txBody>
      </p:sp>
      <p:pic>
        <p:nvPicPr>
          <p:cNvPr id="3" name="Picture 2" descr="A blue line with orange dots&#10;&#10;Description automatically generated">
            <a:extLst>
              <a:ext uri="{FF2B5EF4-FFF2-40B4-BE49-F238E27FC236}">
                <a16:creationId xmlns:a16="http://schemas.microsoft.com/office/drawing/2014/main" id="{F4968EED-BB10-5223-233A-9EA58D8CBA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t="6302" r="1934" b="10313"/>
          <a:stretch/>
        </p:blipFill>
        <p:spPr>
          <a:xfrm>
            <a:off x="6512011" y="11862492"/>
            <a:ext cx="23551979" cy="57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9506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Zone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helpful links are displayed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site gives you a list of the time zone identifiers.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gives you a list of day light savings rules.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of these sites use the IANA Time Zone database as their source.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10097F-37C2-5A45-7FA1-7241EDBE5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84925"/>
              </p:ext>
            </p:extLst>
          </p:nvPr>
        </p:nvGraphicFramePr>
        <p:xfrm>
          <a:off x="952498" y="11804926"/>
          <a:ext cx="34782670" cy="180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8017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https://home.kpn.nl/vanadovv/time/TZworld.html#nam</a:t>
                      </a:r>
                      <a:endParaRPr lang="en-US" sz="6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F35752-B6BC-194F-2528-7086B6D36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8731"/>
              </p:ext>
            </p:extLst>
          </p:nvPr>
        </p:nvGraphicFramePr>
        <p:xfrm>
          <a:off x="952498" y="7523362"/>
          <a:ext cx="34782670" cy="180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8017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https://twiki.org/cgi-bin/xtra/tzdatepick.html</a:t>
                      </a:r>
                      <a:endParaRPr lang="en-US" sz="6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2767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0999"/>
            <a:ext cx="336999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 and the introduction of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classes in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may look attractive to use, and were used before JDK 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probably run across these classes at some point in older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TimeZone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GregorianCalendar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8627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0999"/>
            <a:ext cx="336999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 and the introduction of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classes for formatting are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DateFormat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SimpleDateFormat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these classes in new code is discouraged.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immutable thread-safe classes, provided by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packages, should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won't be covering these classes in this course, except to point them out here, so you'll recognize them if you see them.</a:t>
            </a:r>
          </a:p>
        </p:txBody>
      </p:sp>
    </p:spTree>
    <p:extLst>
      <p:ext uri="{BB962C8B-B14F-4D97-AF65-F5344CB8AC3E}">
        <p14:creationId xmlns:p14="http://schemas.microsoft.com/office/powerpoint/2010/main" val="345199985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090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System.currentTimeMillis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System.currentTimeMillis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the milliseconds since epoch time, so midnight, January 1, 1970 UTC.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 is based on the operating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used to measure elapsed times, or provide timestamps.</a:t>
            </a:r>
          </a:p>
        </p:txBody>
      </p:sp>
    </p:spTree>
    <p:extLst>
      <p:ext uri="{BB962C8B-B14F-4D97-AF65-F5344CB8AC3E}">
        <p14:creationId xmlns:p14="http://schemas.microsoft.com/office/powerpoint/2010/main" val="391582994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858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System.nanoTime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System.nanoTime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uses the JVM's high resolution time source, to return nanoseconds, from an arbitrary origin time, which is not Epoch time, and may even be a time in the future.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origin time may differ across different JVM instances.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this time can't be used to represent real time, or wall clock time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shouldn't be used as timestamps for data.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it's purpose is to measure elapsed time for invocations in a single JVM instance.</a:t>
            </a:r>
          </a:p>
        </p:txBody>
      </p:sp>
    </p:spTree>
    <p:extLst>
      <p:ext uri="{BB962C8B-B14F-4D97-AF65-F5344CB8AC3E}">
        <p14:creationId xmlns:p14="http://schemas.microsoft.com/office/powerpoint/2010/main" val="42004192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328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Timeline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time line for a single 24 hour day.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 line can have an Instant as well, as shown at 16:30 which represents 4:30 pm, on this time 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is also showing a span of time, from 6:40 am until 1:20 pm.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interval is time based (in terms of the units being in hours, minutes or seconds), this is called a Duration.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the Duration lasted 6 hours and 40 minutes.</a:t>
            </a:r>
          </a:p>
        </p:txBody>
      </p:sp>
      <p:pic>
        <p:nvPicPr>
          <p:cNvPr id="4" name="Picture 3" descr="A blue and orange rectangular object with text&#10;&#10;Description automatically generated">
            <a:extLst>
              <a:ext uri="{FF2B5EF4-FFF2-40B4-BE49-F238E27FC236}">
                <a16:creationId xmlns:a16="http://schemas.microsoft.com/office/drawing/2014/main" id="{7EBF0BFA-E41B-9692-6F49-A58716604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" t="24887" r="2445" b="7798"/>
          <a:stretch/>
        </p:blipFill>
        <p:spPr>
          <a:xfrm>
            <a:off x="4917989" y="14320989"/>
            <a:ext cx="26740023" cy="38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2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487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previous slide, I showed you that you can represent an event on a time line as an instant.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for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two fields, one for seconds, a long, and one for nano seconds, an int.</a:t>
            </a:r>
          </a:p>
        </p:txBody>
      </p:sp>
      <p:pic>
        <p:nvPicPr>
          <p:cNvPr id="3" name="Picture 2" descr="A blue and white rectangular object with white text&#10;&#10;Description automatically generated">
            <a:extLst>
              <a:ext uri="{FF2B5EF4-FFF2-40B4-BE49-F238E27FC236}">
                <a16:creationId xmlns:a16="http://schemas.microsoft.com/office/drawing/2014/main" id="{AEE85971-3F3E-3ACB-815C-67A503E9F0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t="5384" r="4135" b="7608"/>
          <a:stretch/>
        </p:blipFill>
        <p:spPr>
          <a:xfrm>
            <a:off x="14636579" y="10287000"/>
            <a:ext cx="7302843" cy="46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604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487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new to programming, you might be asking what does seconds mean?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you store a moment in time as seconds?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Doesn't it need some context, like a starting point in time, from which to measure these seconds, or a defined time line?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seconds are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 seconds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epoch is the starting point for many such points in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having to specify this point in time, every time you want a time stamp or instant of time, many software languages use a specific date and time,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 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0936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0685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the significance of the EPOCH Time?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00:00:00 UTC, Thursday 1st January 1970 is called alternately Unix Time,  POSIX Time, Epoch Time or Unix Epoch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systems have different epoch times, but many software languages use this particular date and time, including Java, as the predetermined start of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to create time stamps whose meaning, as seconds, can be understood.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ever do want to see it, or use it, it's a constant named EPOCH,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Instant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UTC is a symbol that stands for Coordinated Universal Time, which coordinates with Greenwich Mean Time (GMT).</a:t>
            </a:r>
          </a:p>
        </p:txBody>
      </p:sp>
    </p:spTree>
    <p:extLst>
      <p:ext uri="{BB962C8B-B14F-4D97-AF65-F5344CB8AC3E}">
        <p14:creationId xmlns:p14="http://schemas.microsoft.com/office/powerpoint/2010/main" val="251905422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2760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 and Period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20412334" cy="1364539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look at the Duration class on this slide, you might think it looks like the Instant class, but there are significant differences.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Duration and Period do not implement Temporal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instead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TemporalAmount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shown.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these classes are something quite different from a unit of date or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amounts of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represent elapsed time between units of time (or dates).</a:t>
            </a:r>
          </a:p>
        </p:txBody>
      </p:sp>
      <p:pic>
        <p:nvPicPr>
          <p:cNvPr id="3" name="Picture 2" descr="A diagram of a period&#10;&#10;Description automatically generated">
            <a:extLst>
              <a:ext uri="{FF2B5EF4-FFF2-40B4-BE49-F238E27FC236}">
                <a16:creationId xmlns:a16="http://schemas.microsoft.com/office/drawing/2014/main" id="{D01A6708-5466-AEAB-0D27-A29F4D6227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5480" r="4030" b="5500"/>
          <a:stretch/>
        </p:blipFill>
        <p:spPr>
          <a:xfrm>
            <a:off x="21784389" y="4285905"/>
            <a:ext cx="13950779" cy="94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7992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193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Greenwich Mean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you'll remember from an old geography class, that the earth is drawn with imaginary lines on it, to help uniformly describe locations on earth.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lines drawn from the north pole to the south pole are called meridians.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could be drawn anywhere, but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 Meridian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historically agreed upon, as a starting point or the zero measurement.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reference point for all other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87039116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6193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Greenwich Mean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time in Greenwich, was solar time, based on the position of the sun in the sky.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atomic clocks were introduced, they were able to provide more precise time than Greenwich Mean Time (GMT).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1972, GMT was superseded by UTC, which stands for Coordinated Universal Time, and is based on atomic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differences between GMT and UTC can differ by up to 0.9 seconds in a day.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GMT and UTC are often used interchangeably, when you don't need great precision.</a:t>
            </a:r>
          </a:p>
        </p:txBody>
      </p:sp>
    </p:spTree>
    <p:extLst>
      <p:ext uri="{BB962C8B-B14F-4D97-AF65-F5344CB8AC3E}">
        <p14:creationId xmlns:p14="http://schemas.microsoft.com/office/powerpoint/2010/main" val="82426357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9506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Zone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Time Zone consists of two parts, a UTC offset, and optionally, information about Daylight Savings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derives it's time zone data from three sources: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Internet Assigned Numbers Authority (IANA)'s Time Zone Database (TZDB) is the default, and takes precedence over the others.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IATA (the airline industry body).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</a:t>
            </a:r>
          </a:p>
        </p:txBody>
      </p:sp>
    </p:spTree>
    <p:extLst>
      <p:ext uri="{BB962C8B-B14F-4D97-AF65-F5344CB8AC3E}">
        <p14:creationId xmlns:p14="http://schemas.microsoft.com/office/powerpoint/2010/main" val="31635960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1331</Words>
  <Application>Microsoft Office PowerPoint</Application>
  <PresentationFormat>Custom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2023-07-13T06:39:39Z</dcterms:modified>
</cp:coreProperties>
</file>