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79" r:id="rId3"/>
    <p:sldId id="281" r:id="rId4"/>
    <p:sldId id="282" r:id="rId5"/>
    <p:sldId id="280" r:id="rId6"/>
    <p:sldId id="283" r:id="rId7"/>
    <p:sldId id="284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0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4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24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3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41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7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21355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Dice Rolling game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Randomization Challenge (Rolling Dice)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669059"/>
            <a:ext cx="34782670" cy="15262247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I want you to start working on a dice rolling game, similar to an existing boxed game called Yahtzee, if you've ever played it.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objective of the game is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roll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five dice, to get certain combinations of numbers, each scored differently.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gets multiple tries to roll the dice, but after the first roll, players can select which dice they want to roll again.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1A1D4-17F0-70F8-CE4F-833AFDA4A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5134812"/>
            <a:ext cx="9241826" cy="67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5988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the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Randomization Challenge (Rolling Dice)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use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Random, to generate a finite stream, to create a list of 5 random Integers, all between 1 and 6.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will be the dice for your first roll.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Scanner with System.in to have the user enter one of the following entries: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should press Enter to keep all the dice.  This will end the play in this first part of the challenge.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should enter ALL, to re throw all five dice.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should enter numbers, representing dice face values, for those dice to be rolled again.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 to loop, and throw the dice selected by the user, until the user presses enter.</a:t>
            </a:r>
          </a:p>
        </p:txBody>
      </p:sp>
    </p:spTree>
    <p:extLst>
      <p:ext uri="{BB962C8B-B14F-4D97-AF65-F5344CB8AC3E}">
        <p14:creationId xmlns:p14="http://schemas.microsoft.com/office/powerpoint/2010/main" val="220488734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1297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Output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Randomization Challenge (Rolling Dice)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C72F6-CDC3-CF2B-5F6B-E19280713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110" y="4511404"/>
            <a:ext cx="18927058" cy="115511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F8D73B-8AAF-A2D1-C339-36E84D7115DF}"/>
              </a:ext>
            </a:extLst>
          </p:cNvPr>
          <p:cNvSpPr/>
          <p:nvPr/>
        </p:nvSpPr>
        <p:spPr>
          <a:xfrm>
            <a:off x="952501" y="4285904"/>
            <a:ext cx="14963002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output is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system will roll the five dice, getting 5 random numbers from 1 to 6, and present these numbers to the player.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user will be prompted with the three options they have.</a:t>
            </a:r>
          </a:p>
        </p:txBody>
      </p:sp>
    </p:spTree>
    <p:extLst>
      <p:ext uri="{BB962C8B-B14F-4D97-AF65-F5344CB8AC3E}">
        <p14:creationId xmlns:p14="http://schemas.microsoft.com/office/powerpoint/2010/main" val="263541469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91297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Output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Randomization Challenge (Rolling Dice)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C72F6-CDC3-CF2B-5F6B-E19280713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110" y="4511404"/>
            <a:ext cx="18927058" cy="115511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F8D73B-8AAF-A2D1-C339-36E84D7115DF}"/>
              </a:ext>
            </a:extLst>
          </p:cNvPr>
          <p:cNvSpPr/>
          <p:nvPr/>
        </p:nvSpPr>
        <p:spPr>
          <a:xfrm>
            <a:off x="952501" y="4285904"/>
            <a:ext cx="14963002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the user first enters ALL at the prompt, and all the dice are rolled again.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second prompt, the user enters 4 and 5 separated by a space, and only the first dice with a four, and the first dice with a 5 are rerolled.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last case, the user presses enter, and the play ends</a:t>
            </a:r>
          </a:p>
        </p:txBody>
      </p:sp>
    </p:spTree>
    <p:extLst>
      <p:ext uri="{BB962C8B-B14F-4D97-AF65-F5344CB8AC3E}">
        <p14:creationId xmlns:p14="http://schemas.microsoft.com/office/powerpoint/2010/main" val="180162935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24795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Bonus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Randomization Challenge (Rolling Dice)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an extra challenge, 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GameConsole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code, created in an earlier section of the course, to implement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DiceGame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DicePlayer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Scoring as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user can pick which score card item to apply their dice to, but the dice must meet certain conditions, otherwise a score of zero will be returned.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5CD16A-B89A-785A-5E77-8D44DDC0B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3893"/>
              </p:ext>
            </p:extLst>
          </p:nvPr>
        </p:nvGraphicFramePr>
        <p:xfrm>
          <a:off x="952499" y="9683743"/>
          <a:ext cx="34782669" cy="781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505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43607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053016">
                  <a:extLst>
                    <a:ext uri="{9D8B030D-6E8A-4147-A177-3AD203B41FA5}">
                      <a16:colId xmlns:a16="http://schemas.microsoft.com/office/drawing/2014/main" val="878172116"/>
                    </a:ext>
                  </a:extLst>
                </a:gridCol>
                <a:gridCol w="1692876">
                  <a:extLst>
                    <a:ext uri="{9D8B030D-6E8A-4147-A177-3AD203B41FA5}">
                      <a16:colId xmlns:a16="http://schemas.microsoft.com/office/drawing/2014/main" val="2373354816"/>
                    </a:ext>
                  </a:extLst>
                </a:gridCol>
                <a:gridCol w="4485502">
                  <a:extLst>
                    <a:ext uri="{9D8B030D-6E8A-4147-A177-3AD203B41FA5}">
                      <a16:colId xmlns:a16="http://schemas.microsoft.com/office/drawing/2014/main" val="630362828"/>
                    </a:ext>
                  </a:extLst>
                </a:gridCol>
                <a:gridCol w="3089189">
                  <a:extLst>
                    <a:ext uri="{9D8B030D-6E8A-4147-A177-3AD203B41FA5}">
                      <a16:colId xmlns:a16="http://schemas.microsoft.com/office/drawing/2014/main" val="3176130164"/>
                    </a:ext>
                  </a:extLst>
                </a:gridCol>
                <a:gridCol w="12590960">
                  <a:extLst>
                    <a:ext uri="{9D8B030D-6E8A-4147-A177-3AD203B41FA5}">
                      <a16:colId xmlns:a16="http://schemas.microsoft.com/office/drawing/2014/main" val="3920081115"/>
                    </a:ext>
                  </a:extLst>
                </a:gridCol>
              </a:tblGrid>
              <a:tr h="323809"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ScoreCard</a:t>
                      </a:r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Item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Conditions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ScoreCard</a:t>
                      </a:r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Item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Conditions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* number of 1's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Three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Sum of Dice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* number of 2's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Four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Sum of Dice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88992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* number of 3's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Five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4527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Fours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* number of 4's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Small Straight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5 contiguous number,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07156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Fives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* number of 5's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Large Straight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5 contiguous numbers,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91613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Sixes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 * number of 6's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Full House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3 of one value, and 2 of another, or Score = 0. 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42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27590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24795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Bonus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Randomization Challenge (Rolling Dice)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1084014"/>
            <a:ext cx="34782670" cy="700408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included this code, implemented as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dev.lpa.chance.ScoredItem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in the code in the resources section of this video, if you want to use that.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DicePlayer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should have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ScoreCard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each of these items, initialized to an unscored value, when the player is created.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rolling the dice, user should be prompted to pick from the remaining list of unscored items.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5CD16A-B89A-785A-5E77-8D44DDC0B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51699"/>
              </p:ext>
            </p:extLst>
          </p:nvPr>
        </p:nvGraphicFramePr>
        <p:xfrm>
          <a:off x="952499" y="2838100"/>
          <a:ext cx="34782669" cy="781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505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43607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053016">
                  <a:extLst>
                    <a:ext uri="{9D8B030D-6E8A-4147-A177-3AD203B41FA5}">
                      <a16:colId xmlns:a16="http://schemas.microsoft.com/office/drawing/2014/main" val="878172116"/>
                    </a:ext>
                  </a:extLst>
                </a:gridCol>
                <a:gridCol w="1692876">
                  <a:extLst>
                    <a:ext uri="{9D8B030D-6E8A-4147-A177-3AD203B41FA5}">
                      <a16:colId xmlns:a16="http://schemas.microsoft.com/office/drawing/2014/main" val="2373354816"/>
                    </a:ext>
                  </a:extLst>
                </a:gridCol>
                <a:gridCol w="4485502">
                  <a:extLst>
                    <a:ext uri="{9D8B030D-6E8A-4147-A177-3AD203B41FA5}">
                      <a16:colId xmlns:a16="http://schemas.microsoft.com/office/drawing/2014/main" val="630362828"/>
                    </a:ext>
                  </a:extLst>
                </a:gridCol>
                <a:gridCol w="3089189">
                  <a:extLst>
                    <a:ext uri="{9D8B030D-6E8A-4147-A177-3AD203B41FA5}">
                      <a16:colId xmlns:a16="http://schemas.microsoft.com/office/drawing/2014/main" val="3176130164"/>
                    </a:ext>
                  </a:extLst>
                </a:gridCol>
                <a:gridCol w="12590960">
                  <a:extLst>
                    <a:ext uri="{9D8B030D-6E8A-4147-A177-3AD203B41FA5}">
                      <a16:colId xmlns:a16="http://schemas.microsoft.com/office/drawing/2014/main" val="3920081115"/>
                    </a:ext>
                  </a:extLst>
                </a:gridCol>
              </a:tblGrid>
              <a:tr h="323809"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ScoreCard</a:t>
                      </a:r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Item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Conditions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ScoreCard</a:t>
                      </a:r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Item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Conditions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* number of 1's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Three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Sum of Dice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* number of 2's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Four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Sum of Dice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88992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* number of 3's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Five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4527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Fours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* number of 4's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Small Straight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5 contiguous number,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07156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Fives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* number of 5's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Large Straight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5 contiguous numbers,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91613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Sixes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 * number of 6's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Full House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3 of one value, and 2 of another, or Score = 0. 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42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06550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24795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Bonus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Randomization Challenge (Rolling Dice)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1084014"/>
            <a:ext cx="34782670" cy="700408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game ends when the user quits or completes the score card.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5CD16A-B89A-785A-5E77-8D44DDC0BE5D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2838100"/>
          <a:ext cx="34782669" cy="781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505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43607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053016">
                  <a:extLst>
                    <a:ext uri="{9D8B030D-6E8A-4147-A177-3AD203B41FA5}">
                      <a16:colId xmlns:a16="http://schemas.microsoft.com/office/drawing/2014/main" val="878172116"/>
                    </a:ext>
                  </a:extLst>
                </a:gridCol>
                <a:gridCol w="1692876">
                  <a:extLst>
                    <a:ext uri="{9D8B030D-6E8A-4147-A177-3AD203B41FA5}">
                      <a16:colId xmlns:a16="http://schemas.microsoft.com/office/drawing/2014/main" val="2373354816"/>
                    </a:ext>
                  </a:extLst>
                </a:gridCol>
                <a:gridCol w="4485502">
                  <a:extLst>
                    <a:ext uri="{9D8B030D-6E8A-4147-A177-3AD203B41FA5}">
                      <a16:colId xmlns:a16="http://schemas.microsoft.com/office/drawing/2014/main" val="630362828"/>
                    </a:ext>
                  </a:extLst>
                </a:gridCol>
                <a:gridCol w="3089189">
                  <a:extLst>
                    <a:ext uri="{9D8B030D-6E8A-4147-A177-3AD203B41FA5}">
                      <a16:colId xmlns:a16="http://schemas.microsoft.com/office/drawing/2014/main" val="3176130164"/>
                    </a:ext>
                  </a:extLst>
                </a:gridCol>
                <a:gridCol w="12590960">
                  <a:extLst>
                    <a:ext uri="{9D8B030D-6E8A-4147-A177-3AD203B41FA5}">
                      <a16:colId xmlns:a16="http://schemas.microsoft.com/office/drawing/2014/main" val="3920081115"/>
                    </a:ext>
                  </a:extLst>
                </a:gridCol>
              </a:tblGrid>
              <a:tr h="323809"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ScoreCard</a:t>
                      </a:r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Item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Conditions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ScoreCard</a:t>
                      </a:r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Item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Conditions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* number of 1's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Three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Sum of Dice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* number of 2's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Four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Sum of Dice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88992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* number of 3's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Five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4527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Fours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* number of 4's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Small Straight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5 contiguous number,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07156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Fives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* number of 5's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Large Straight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5 contiguous numbers,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91613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Sixes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 * number of 6's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Full House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3 of one value, and 2 of another, or Score = 0. 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42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30815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1031</Words>
  <Application>Microsoft Office PowerPoint</Application>
  <PresentationFormat>Custom</PresentationFormat>
  <Paragraphs>193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2023-06-09T02:31:43Z</dcterms:modified>
</cp:coreProperties>
</file>