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90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0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08914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Math.random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Random's methods?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 Variables and Datatypes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Maybe you've found some code on the internet, on how to randomize a character, and it comes back with code that you see on this slide.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Math.random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uses an instance of the Random class, and invokes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nextDouble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that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time you call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Math.random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single new instance 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java.util.Random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created, and used for all subsequent calls.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B667C-9EF4-44FE-187B-5A9156D05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6814911"/>
            <a:ext cx="25161242" cy="10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95713"/>
            <a:ext cx="35240416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 Usage of </a:t>
            </a:r>
            <a:r>
              <a:rPr lang="en-US" sz="9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Math.random</a:t>
            </a: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getting a range of numbers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 Variables and Datatypes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was a pattern used a lot, because until JDK 17,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Random.nextInt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only supported an upper bound.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use Random, you have to use an instance of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941F0-8D98-A354-C5D0-71503387F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4271361"/>
            <a:ext cx="30000656" cy="10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4433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95713"/>
            <a:ext cx="8604920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seed?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 Variables and Datatypes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most programming languages, the random functions, aren't truly random.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Algorithms exist that create distributions of numbers, that achieve what a random distribution might look like, over a large range of values.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called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pseudorandom number generators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they're dependent on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 value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called a seed.</a:t>
            </a:r>
          </a:p>
        </p:txBody>
      </p:sp>
    </p:spTree>
    <p:extLst>
      <p:ext uri="{BB962C8B-B14F-4D97-AF65-F5344CB8AC3E}">
        <p14:creationId xmlns:p14="http://schemas.microsoft.com/office/powerpoint/2010/main" val="382116313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219</Words>
  <Application>Microsoft Office PowerPoint</Application>
  <PresentationFormat>Custom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2023-06-08T15:39:25Z</dcterms:modified>
</cp:coreProperties>
</file>