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1"/>
    <p:restoredTop sz="94657"/>
  </p:normalViewPr>
  <p:slideViewPr>
    <p:cSldViewPr snapToGrid="0" snapToObjects="1">
      <p:cViewPr>
        <p:scale>
          <a:sx n="98" d="100"/>
          <a:sy n="98" d="100"/>
        </p:scale>
        <p:origin x="46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50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3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9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9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6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0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9388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83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7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3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18DB4A-8810-4A10-AD5C-D5E2C667F5B3}" type="datetime1">
              <a:rPr lang="en-US" smtClean="0"/>
              <a:t>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6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65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333F35-3812-4888-9F59-001B03A52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394E7-998A-C340-B534-002548E05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Dev10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72546-47C9-774D-B6AB-9B985FB4C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Garrett Becker</a:t>
            </a:r>
          </a:p>
        </p:txBody>
      </p:sp>
      <p:pic>
        <p:nvPicPr>
          <p:cNvPr id="8" name="Picture 7" descr="A picture containing monitor, clock, meter&#10;&#10;Description automatically generated">
            <a:extLst>
              <a:ext uri="{FF2B5EF4-FFF2-40B4-BE49-F238E27FC236}">
                <a16:creationId xmlns:a16="http://schemas.microsoft.com/office/drawing/2014/main" id="{7B2121BA-8779-5B48-9A3E-5D660D7F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805" y="720900"/>
            <a:ext cx="8278727" cy="133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20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1187-D4EF-A745-B7A2-A3BCD963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85DA-4E5C-184B-8247-656859554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838" y="2015732"/>
            <a:ext cx="6320016" cy="3450613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Industrial Engineering degree from NC State University</a:t>
            </a:r>
          </a:p>
          <a:p>
            <a:r>
              <a:rPr lang="en-US" dirty="0"/>
              <a:t>Why Dev10?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C8048129-1B56-7E47-8771-3F4176ED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5" y="2204581"/>
            <a:ext cx="4113084" cy="30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6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E006-4532-0441-9224-129B7F96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F5F0-B372-0343-A454-8413AA2BA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9" name="Picture 8" descr="A picture containing monitor, clock, meter&#10;&#10;Description automatically generated">
            <a:extLst>
              <a:ext uri="{FF2B5EF4-FFF2-40B4-BE49-F238E27FC236}">
                <a16:creationId xmlns:a16="http://schemas.microsoft.com/office/drawing/2014/main" id="{3CE86338-3A0D-C846-B54B-464EF18EB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583905"/>
            <a:ext cx="5577478" cy="90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8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C79F-4436-E34F-B7D5-0001EEDD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37926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{ADD12A9A-646A-CE4A-8929-DBC6D3F94294}tf10001119</Template>
  <TotalTime>11</TotalTime>
  <Words>22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Dev10 Capstone project</vt:lpstr>
      <vt:lpstr>About Me</vt:lpstr>
      <vt:lpstr>Project overview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Dev10 Capstone project</dc:title>
  <dc:creator>Garrett Becker</dc:creator>
  <cp:lastModifiedBy>Garrett Becker</cp:lastModifiedBy>
  <cp:revision>3</cp:revision>
  <dcterms:created xsi:type="dcterms:W3CDTF">2020-02-17T20:26:22Z</dcterms:created>
  <dcterms:modified xsi:type="dcterms:W3CDTF">2020-02-17T20:38:04Z</dcterms:modified>
</cp:coreProperties>
</file>