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8" r:id="rId2"/>
    <p:sldId id="305" r:id="rId3"/>
    <p:sldId id="286" r:id="rId4"/>
    <p:sldId id="258" r:id="rId5"/>
    <p:sldId id="284" r:id="rId6"/>
    <p:sldId id="329" r:id="rId7"/>
    <p:sldId id="330" r:id="rId8"/>
    <p:sldId id="259" r:id="rId9"/>
    <p:sldId id="331" r:id="rId10"/>
    <p:sldId id="332" r:id="rId11"/>
    <p:sldId id="292" r:id="rId12"/>
    <p:sldId id="333" r:id="rId13"/>
    <p:sldId id="334" r:id="rId14"/>
    <p:sldId id="335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3333CC"/>
    <a:srgbClr val="3A3835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67547" autoAdjust="0"/>
  </p:normalViewPr>
  <p:slideViewPr>
    <p:cSldViewPr snapToGrid="0">
      <p:cViewPr varScale="1">
        <p:scale>
          <a:sx n="84" d="100"/>
          <a:sy n="84" d="100"/>
        </p:scale>
        <p:origin x="1584" y="19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PowerPoint]Sheet1'!$I$6</c:f>
              <c:strCache>
                <c:ptCount val="1"/>
                <c:pt idx="0">
                  <c:v>Execution Time(seconds)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PowerPoint]Sheet1'!$J$5:$L$5</c:f>
              <c:strCache>
                <c:ptCount val="3"/>
                <c:pt idx="0">
                  <c:v>Sequential Scan</c:v>
                </c:pt>
                <c:pt idx="1">
                  <c:v>BBS</c:v>
                </c:pt>
                <c:pt idx="2">
                  <c:v>BBS with Divide and Conquer</c:v>
                </c:pt>
              </c:strCache>
            </c:strRef>
          </c:cat>
          <c:val>
            <c:numRef>
              <c:f>'[Chart in Microsoft PowerPoint]Sheet1'!$J$6:$L$6</c:f>
              <c:numCache>
                <c:formatCode>General</c:formatCode>
                <c:ptCount val="3"/>
                <c:pt idx="0">
                  <c:v>0.91049999999999998</c:v>
                </c:pt>
                <c:pt idx="1">
                  <c:v>0.10050000000000001</c:v>
                </c:pt>
                <c:pt idx="2">
                  <c:v>0.1474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E-3546-A21B-8CD62120A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8638895"/>
        <c:axId val="2008636783"/>
      </c:barChart>
      <c:catAx>
        <c:axId val="200863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636783"/>
        <c:crosses val="autoZero"/>
        <c:auto val="1"/>
        <c:lblAlgn val="ctr"/>
        <c:lblOffset val="100"/>
        <c:noMultiLvlLbl val="0"/>
      </c:catAx>
      <c:valAx>
        <c:axId val="200863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638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450B-FA7B-3341-89B8-D3017DBD1A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3719-4061-664B-9956-9141B6270EEF}">
      <dgm:prSet/>
      <dgm:spPr/>
      <dgm:t>
        <a:bodyPr/>
        <a:lstStyle/>
        <a:p>
          <a:r>
            <a:rPr lang="en-US" baseline="0" dirty="0"/>
            <a:t> Build tree</a:t>
          </a:r>
          <a:endParaRPr lang="en-US" dirty="0"/>
        </a:p>
      </dgm:t>
    </dgm:pt>
    <dgm:pt modelId="{32AD6995-B3C6-EA42-A7DA-2AB3C9D8154C}" type="parTrans" cxnId="{C011A285-52B6-4D4C-A4D9-9386270F017B}">
      <dgm:prSet/>
      <dgm:spPr/>
      <dgm:t>
        <a:bodyPr/>
        <a:lstStyle/>
        <a:p>
          <a:endParaRPr lang="en-US"/>
        </a:p>
      </dgm:t>
    </dgm:pt>
    <dgm:pt modelId="{B9C1421A-F156-D24C-A22E-C896067ADA22}" type="sibTrans" cxnId="{C011A285-52B6-4D4C-A4D9-9386270F017B}">
      <dgm:prSet/>
      <dgm:spPr/>
      <dgm:t>
        <a:bodyPr/>
        <a:lstStyle/>
        <a:p>
          <a:endParaRPr lang="en-US"/>
        </a:p>
      </dgm:t>
    </dgm:pt>
    <dgm:pt modelId="{46387D9F-4B1D-5541-A0EB-E139BE6419CD}">
      <dgm:prSet/>
      <dgm:spPr/>
      <dgm:t>
        <a:bodyPr/>
        <a:lstStyle/>
        <a:p>
          <a:r>
            <a:rPr lang="en-US" i="1" dirty="0"/>
            <a:t>Sort by cost</a:t>
          </a:r>
          <a:endParaRPr lang="en-US" dirty="0"/>
        </a:p>
      </dgm:t>
    </dgm:pt>
    <dgm:pt modelId="{39CEF8AA-4364-F043-8BD6-B92AB25C880D}" type="parTrans" cxnId="{9DC11A73-282C-104D-A7F6-D9348CF40AD6}">
      <dgm:prSet/>
      <dgm:spPr/>
      <dgm:t>
        <a:bodyPr/>
        <a:lstStyle/>
        <a:p>
          <a:endParaRPr lang="en-US"/>
        </a:p>
      </dgm:t>
    </dgm:pt>
    <dgm:pt modelId="{98A2C46D-67F4-554E-8740-A1A0B539E410}" type="sibTrans" cxnId="{9DC11A73-282C-104D-A7F6-D9348CF40AD6}">
      <dgm:prSet/>
      <dgm:spPr/>
      <dgm:t>
        <a:bodyPr/>
        <a:lstStyle/>
        <a:p>
          <a:endParaRPr lang="en-US"/>
        </a:p>
      </dgm:t>
    </dgm:pt>
    <dgm:pt modelId="{0F492B9D-AD08-024B-A3D8-1292713D72C6}">
      <dgm:prSet/>
      <dgm:spPr/>
      <dgm:t>
        <a:bodyPr/>
        <a:lstStyle/>
        <a:p>
          <a:r>
            <a:rPr lang="en-US" baseline="0" dirty="0"/>
            <a:t> traverse with priority queue</a:t>
          </a:r>
          <a:endParaRPr lang="en-US" dirty="0"/>
        </a:p>
      </dgm:t>
    </dgm:pt>
    <dgm:pt modelId="{6080ECD5-69D0-0541-B6F7-42034483A50A}" type="parTrans" cxnId="{A4F56943-072C-C146-97A8-7FC0117B8838}">
      <dgm:prSet/>
      <dgm:spPr/>
      <dgm:t>
        <a:bodyPr/>
        <a:lstStyle/>
        <a:p>
          <a:endParaRPr lang="en-US"/>
        </a:p>
      </dgm:t>
    </dgm:pt>
    <dgm:pt modelId="{273A7FF5-BA85-9848-991C-EC65F273E3B5}" type="sibTrans" cxnId="{A4F56943-072C-C146-97A8-7FC0117B8838}">
      <dgm:prSet/>
      <dgm:spPr/>
      <dgm:t>
        <a:bodyPr/>
        <a:lstStyle/>
        <a:p>
          <a:endParaRPr lang="en-US"/>
        </a:p>
      </dgm:t>
    </dgm:pt>
    <dgm:pt modelId="{1EF11302-52AC-4643-BE82-2922A6BA87D2}">
      <dgm:prSet/>
      <dgm:spPr/>
      <dgm:t>
        <a:bodyPr/>
        <a:lstStyle/>
        <a:p>
          <a:r>
            <a:rPr lang="en-US" baseline="0" dirty="0"/>
            <a:t>prune aggressively</a:t>
          </a:r>
          <a:endParaRPr lang="en-US" dirty="0"/>
        </a:p>
      </dgm:t>
    </dgm:pt>
    <dgm:pt modelId="{A1F4A026-DD4F-B94D-B1D8-EE2E44C90EBE}" type="parTrans" cxnId="{88BB0C56-3436-A24A-8EB4-46C031C2CBBB}">
      <dgm:prSet/>
      <dgm:spPr/>
      <dgm:t>
        <a:bodyPr/>
        <a:lstStyle/>
        <a:p>
          <a:endParaRPr lang="en-US"/>
        </a:p>
      </dgm:t>
    </dgm:pt>
    <dgm:pt modelId="{01FB1A6A-FD31-5F4E-BF19-AC9CCA1C5481}" type="sibTrans" cxnId="{88BB0C56-3436-A24A-8EB4-46C031C2CBBB}">
      <dgm:prSet/>
      <dgm:spPr/>
      <dgm:t>
        <a:bodyPr/>
        <a:lstStyle/>
        <a:p>
          <a:endParaRPr lang="en-US"/>
        </a:p>
      </dgm:t>
    </dgm:pt>
    <dgm:pt modelId="{EDF62313-EE66-9E40-85E8-3527D77078F4}">
      <dgm:prSet/>
      <dgm:spPr/>
      <dgm:t>
        <a:bodyPr/>
        <a:lstStyle/>
        <a:p>
          <a:r>
            <a:rPr lang="en-US" i="1" dirty="0"/>
            <a:t>chunk into groups</a:t>
          </a:r>
          <a:endParaRPr lang="en-US" dirty="0"/>
        </a:p>
      </dgm:t>
    </dgm:pt>
    <dgm:pt modelId="{16859481-3229-494D-AE63-57056980D5D1}" type="parTrans" cxnId="{CF992132-6D27-2D48-919E-C490A1CEB8B5}">
      <dgm:prSet/>
      <dgm:spPr/>
      <dgm:t>
        <a:bodyPr/>
        <a:lstStyle/>
        <a:p>
          <a:endParaRPr lang="en-US"/>
        </a:p>
      </dgm:t>
    </dgm:pt>
    <dgm:pt modelId="{61738E26-D4FD-CE4A-8F72-F84465E5D62F}" type="sibTrans" cxnId="{CF992132-6D27-2D48-919E-C490A1CEB8B5}">
      <dgm:prSet/>
      <dgm:spPr/>
      <dgm:t>
        <a:bodyPr/>
        <a:lstStyle/>
        <a:p>
          <a:endParaRPr lang="en-US"/>
        </a:p>
      </dgm:t>
    </dgm:pt>
    <dgm:pt modelId="{3D511D8D-2175-374D-8B12-C293AE5921D9}">
      <dgm:prSet/>
      <dgm:spPr/>
      <dgm:t>
        <a:bodyPr/>
        <a:lstStyle/>
        <a:p>
          <a:r>
            <a:rPr lang="en-US" i="1" dirty="0"/>
            <a:t> build levels</a:t>
          </a:r>
          <a:endParaRPr lang="en-US" dirty="0"/>
        </a:p>
      </dgm:t>
    </dgm:pt>
    <dgm:pt modelId="{60553CBA-9A00-DB42-BB09-85DC6EB3BCCD}" type="parTrans" cxnId="{621A6846-89A0-4045-B936-DF7DF442E1B5}">
      <dgm:prSet/>
      <dgm:spPr/>
      <dgm:t>
        <a:bodyPr/>
        <a:lstStyle/>
        <a:p>
          <a:endParaRPr lang="en-US"/>
        </a:p>
      </dgm:t>
    </dgm:pt>
    <dgm:pt modelId="{005233B2-58B4-0D43-B4C7-C3511C463946}" type="sibTrans" cxnId="{621A6846-89A0-4045-B936-DF7DF442E1B5}">
      <dgm:prSet/>
      <dgm:spPr/>
      <dgm:t>
        <a:bodyPr/>
        <a:lstStyle/>
        <a:p>
          <a:endParaRPr lang="en-US"/>
        </a:p>
      </dgm:t>
    </dgm:pt>
    <dgm:pt modelId="{3521924A-7009-3F4F-A6D8-993889D40FF5}">
      <dgm:prSet/>
      <dgm:spPr/>
      <dgm:t>
        <a:bodyPr/>
        <a:lstStyle/>
        <a:p>
          <a:r>
            <a:rPr lang="en-US" i="1" dirty="0"/>
            <a:t>search most promising regions first</a:t>
          </a:r>
          <a:endParaRPr lang="en-US" dirty="0"/>
        </a:p>
      </dgm:t>
    </dgm:pt>
    <dgm:pt modelId="{FF770285-9F09-A54F-8375-CC9F70F5091F}" type="parTrans" cxnId="{BE7F9795-39BD-BE43-BCFD-73903B55E56C}">
      <dgm:prSet/>
      <dgm:spPr/>
      <dgm:t>
        <a:bodyPr/>
        <a:lstStyle/>
        <a:p>
          <a:endParaRPr lang="en-US"/>
        </a:p>
      </dgm:t>
    </dgm:pt>
    <dgm:pt modelId="{6F096E53-F752-A24D-8BF1-DD3A326847B0}" type="sibTrans" cxnId="{BE7F9795-39BD-BE43-BCFD-73903B55E56C}">
      <dgm:prSet/>
      <dgm:spPr/>
      <dgm:t>
        <a:bodyPr/>
        <a:lstStyle/>
        <a:p>
          <a:endParaRPr lang="en-US"/>
        </a:p>
      </dgm:t>
    </dgm:pt>
    <dgm:pt modelId="{B1A92D3D-93E7-684C-961F-7E22A103C163}" type="pres">
      <dgm:prSet presAssocID="{CF59450B-FA7B-3341-89B8-D3017DBD1A72}" presName="Name0" presStyleCnt="0">
        <dgm:presLayoutVars>
          <dgm:dir/>
          <dgm:resizeHandles val="exact"/>
        </dgm:presLayoutVars>
      </dgm:prSet>
      <dgm:spPr/>
    </dgm:pt>
    <dgm:pt modelId="{E486F908-43E2-D045-A731-FB7C0DB48D3A}" type="pres">
      <dgm:prSet presAssocID="{27D93719-4061-664B-9956-9141B6270EEF}" presName="node" presStyleLbl="node1" presStyleIdx="0" presStyleCnt="7">
        <dgm:presLayoutVars>
          <dgm:bulletEnabled val="1"/>
        </dgm:presLayoutVars>
      </dgm:prSet>
      <dgm:spPr/>
    </dgm:pt>
    <dgm:pt modelId="{DF391383-4C71-074A-86AB-890C55D5BC5E}" type="pres">
      <dgm:prSet presAssocID="{B9C1421A-F156-D24C-A22E-C896067ADA22}" presName="sibTrans" presStyleLbl="sibTrans2D1" presStyleIdx="0" presStyleCnt="6"/>
      <dgm:spPr/>
    </dgm:pt>
    <dgm:pt modelId="{BF5F4D45-7C16-9C4A-AA65-A3A18E4BCCBC}" type="pres">
      <dgm:prSet presAssocID="{B9C1421A-F156-D24C-A22E-C896067ADA22}" presName="connectorText" presStyleLbl="sibTrans2D1" presStyleIdx="0" presStyleCnt="6"/>
      <dgm:spPr/>
    </dgm:pt>
    <dgm:pt modelId="{C6220A3A-C93E-1D4C-8007-BA55276B29D3}" type="pres">
      <dgm:prSet presAssocID="{0F492B9D-AD08-024B-A3D8-1292713D72C6}" presName="node" presStyleLbl="node1" presStyleIdx="1" presStyleCnt="7">
        <dgm:presLayoutVars>
          <dgm:bulletEnabled val="1"/>
        </dgm:presLayoutVars>
      </dgm:prSet>
      <dgm:spPr/>
    </dgm:pt>
    <dgm:pt modelId="{61B2ED6E-BDBE-EA44-9654-9AA797219885}" type="pres">
      <dgm:prSet presAssocID="{273A7FF5-BA85-9848-991C-EC65F273E3B5}" presName="sibTrans" presStyleLbl="sibTrans2D1" presStyleIdx="1" presStyleCnt="6"/>
      <dgm:spPr/>
    </dgm:pt>
    <dgm:pt modelId="{ADE6D9F4-23DA-5947-B4C0-40A140FB2D13}" type="pres">
      <dgm:prSet presAssocID="{273A7FF5-BA85-9848-991C-EC65F273E3B5}" presName="connectorText" presStyleLbl="sibTrans2D1" presStyleIdx="1" presStyleCnt="6"/>
      <dgm:spPr/>
    </dgm:pt>
    <dgm:pt modelId="{71D8F636-A497-F245-A36A-9AD94D705F73}" type="pres">
      <dgm:prSet presAssocID="{1EF11302-52AC-4643-BE82-2922A6BA87D2}" presName="node" presStyleLbl="node1" presStyleIdx="2" presStyleCnt="7">
        <dgm:presLayoutVars>
          <dgm:bulletEnabled val="1"/>
        </dgm:presLayoutVars>
      </dgm:prSet>
      <dgm:spPr/>
    </dgm:pt>
    <dgm:pt modelId="{9902C82A-EF70-0842-A586-64EC59F343E3}" type="pres">
      <dgm:prSet presAssocID="{01FB1A6A-FD31-5F4E-BF19-AC9CCA1C5481}" presName="sibTrans" presStyleLbl="sibTrans2D1" presStyleIdx="2" presStyleCnt="6"/>
      <dgm:spPr/>
    </dgm:pt>
    <dgm:pt modelId="{BC94DF45-A6B6-A649-9473-70230BFB82D8}" type="pres">
      <dgm:prSet presAssocID="{01FB1A6A-FD31-5F4E-BF19-AC9CCA1C5481}" presName="connectorText" presStyleLbl="sibTrans2D1" presStyleIdx="2" presStyleCnt="6"/>
      <dgm:spPr/>
    </dgm:pt>
    <dgm:pt modelId="{23E89909-B3C7-884D-8451-851715244850}" type="pres">
      <dgm:prSet presAssocID="{46387D9F-4B1D-5541-A0EB-E139BE6419CD}" presName="node" presStyleLbl="node1" presStyleIdx="3" presStyleCnt="7">
        <dgm:presLayoutVars>
          <dgm:bulletEnabled val="1"/>
        </dgm:presLayoutVars>
      </dgm:prSet>
      <dgm:spPr/>
    </dgm:pt>
    <dgm:pt modelId="{6237A407-3CB4-AD45-91F1-2E2C5BAF6044}" type="pres">
      <dgm:prSet presAssocID="{98A2C46D-67F4-554E-8740-A1A0B539E410}" presName="sibTrans" presStyleLbl="sibTrans2D1" presStyleIdx="3" presStyleCnt="6"/>
      <dgm:spPr/>
    </dgm:pt>
    <dgm:pt modelId="{E2B13A44-3811-2D42-AA0F-9B5CA74A14DF}" type="pres">
      <dgm:prSet presAssocID="{98A2C46D-67F4-554E-8740-A1A0B539E410}" presName="connectorText" presStyleLbl="sibTrans2D1" presStyleIdx="3" presStyleCnt="6"/>
      <dgm:spPr/>
    </dgm:pt>
    <dgm:pt modelId="{FB9E8825-203F-7441-BD9F-C5508E0E8A50}" type="pres">
      <dgm:prSet presAssocID="{EDF62313-EE66-9E40-85E8-3527D77078F4}" presName="node" presStyleLbl="node1" presStyleIdx="4" presStyleCnt="7">
        <dgm:presLayoutVars>
          <dgm:bulletEnabled val="1"/>
        </dgm:presLayoutVars>
      </dgm:prSet>
      <dgm:spPr/>
    </dgm:pt>
    <dgm:pt modelId="{A881ABDA-1C17-9D4C-BDE4-D0DD02E59FA7}" type="pres">
      <dgm:prSet presAssocID="{61738E26-D4FD-CE4A-8F72-F84465E5D62F}" presName="sibTrans" presStyleLbl="sibTrans2D1" presStyleIdx="4" presStyleCnt="6"/>
      <dgm:spPr/>
    </dgm:pt>
    <dgm:pt modelId="{A784DD2C-C19C-FE48-A2A2-B09829D518AE}" type="pres">
      <dgm:prSet presAssocID="{61738E26-D4FD-CE4A-8F72-F84465E5D62F}" presName="connectorText" presStyleLbl="sibTrans2D1" presStyleIdx="4" presStyleCnt="6"/>
      <dgm:spPr/>
    </dgm:pt>
    <dgm:pt modelId="{F96CF766-FC41-294A-8D43-4CA417C7FA0C}" type="pres">
      <dgm:prSet presAssocID="{3D511D8D-2175-374D-8B12-C293AE5921D9}" presName="node" presStyleLbl="node1" presStyleIdx="5" presStyleCnt="7">
        <dgm:presLayoutVars>
          <dgm:bulletEnabled val="1"/>
        </dgm:presLayoutVars>
      </dgm:prSet>
      <dgm:spPr/>
    </dgm:pt>
    <dgm:pt modelId="{C16A224E-751D-2547-B8A9-1689E310BD32}" type="pres">
      <dgm:prSet presAssocID="{005233B2-58B4-0D43-B4C7-C3511C463946}" presName="sibTrans" presStyleLbl="sibTrans2D1" presStyleIdx="5" presStyleCnt="6"/>
      <dgm:spPr/>
    </dgm:pt>
    <dgm:pt modelId="{C4E28DBA-91C6-5745-9875-AAF5B863FD5E}" type="pres">
      <dgm:prSet presAssocID="{005233B2-58B4-0D43-B4C7-C3511C463946}" presName="connectorText" presStyleLbl="sibTrans2D1" presStyleIdx="5" presStyleCnt="6"/>
      <dgm:spPr/>
    </dgm:pt>
    <dgm:pt modelId="{E31D816A-D98F-A042-880C-F0C321819F5D}" type="pres">
      <dgm:prSet presAssocID="{3521924A-7009-3F4F-A6D8-993889D40FF5}" presName="node" presStyleLbl="node1" presStyleIdx="6" presStyleCnt="7">
        <dgm:presLayoutVars>
          <dgm:bulletEnabled val="1"/>
        </dgm:presLayoutVars>
      </dgm:prSet>
      <dgm:spPr/>
    </dgm:pt>
  </dgm:ptLst>
  <dgm:cxnLst>
    <dgm:cxn modelId="{9EEF280F-B45E-5443-AB9C-5F9CCD100B80}" type="presOf" srcId="{005233B2-58B4-0D43-B4C7-C3511C463946}" destId="{C4E28DBA-91C6-5745-9875-AAF5B863FD5E}" srcOrd="1" destOrd="0" presId="urn:microsoft.com/office/officeart/2005/8/layout/process1"/>
    <dgm:cxn modelId="{C51CDF15-CF76-6942-9F95-6FBBE25A457D}" type="presOf" srcId="{B9C1421A-F156-D24C-A22E-C896067ADA22}" destId="{DF391383-4C71-074A-86AB-890C55D5BC5E}" srcOrd="0" destOrd="0" presId="urn:microsoft.com/office/officeart/2005/8/layout/process1"/>
    <dgm:cxn modelId="{1EEB7A2A-FBC3-F84B-B3C5-1501B2AD8E9A}" type="presOf" srcId="{0F492B9D-AD08-024B-A3D8-1292713D72C6}" destId="{C6220A3A-C93E-1D4C-8007-BA55276B29D3}" srcOrd="0" destOrd="0" presId="urn:microsoft.com/office/officeart/2005/8/layout/process1"/>
    <dgm:cxn modelId="{65C08E2D-753B-804D-8B89-F84449AEB11E}" type="presOf" srcId="{EDF62313-EE66-9E40-85E8-3527D77078F4}" destId="{FB9E8825-203F-7441-BD9F-C5508E0E8A50}" srcOrd="0" destOrd="0" presId="urn:microsoft.com/office/officeart/2005/8/layout/process1"/>
    <dgm:cxn modelId="{CF992132-6D27-2D48-919E-C490A1CEB8B5}" srcId="{CF59450B-FA7B-3341-89B8-D3017DBD1A72}" destId="{EDF62313-EE66-9E40-85E8-3527D77078F4}" srcOrd="4" destOrd="0" parTransId="{16859481-3229-494D-AE63-57056980D5D1}" sibTransId="{61738E26-D4FD-CE4A-8F72-F84465E5D62F}"/>
    <dgm:cxn modelId="{2A921D40-783E-3C45-A207-9AB9129B6AA5}" type="presOf" srcId="{3521924A-7009-3F4F-A6D8-993889D40FF5}" destId="{E31D816A-D98F-A042-880C-F0C321819F5D}" srcOrd="0" destOrd="0" presId="urn:microsoft.com/office/officeart/2005/8/layout/process1"/>
    <dgm:cxn modelId="{A4F56943-072C-C146-97A8-7FC0117B8838}" srcId="{CF59450B-FA7B-3341-89B8-D3017DBD1A72}" destId="{0F492B9D-AD08-024B-A3D8-1292713D72C6}" srcOrd="1" destOrd="0" parTransId="{6080ECD5-69D0-0541-B6F7-42034483A50A}" sibTransId="{273A7FF5-BA85-9848-991C-EC65F273E3B5}"/>
    <dgm:cxn modelId="{621A6846-89A0-4045-B936-DF7DF442E1B5}" srcId="{CF59450B-FA7B-3341-89B8-D3017DBD1A72}" destId="{3D511D8D-2175-374D-8B12-C293AE5921D9}" srcOrd="5" destOrd="0" parTransId="{60553CBA-9A00-DB42-BB09-85DC6EB3BCCD}" sibTransId="{005233B2-58B4-0D43-B4C7-C3511C463946}"/>
    <dgm:cxn modelId="{F23C1E50-8F94-8C46-8199-B42A776789B0}" type="presOf" srcId="{46387D9F-4B1D-5541-A0EB-E139BE6419CD}" destId="{23E89909-B3C7-884D-8451-851715244850}" srcOrd="0" destOrd="0" presId="urn:microsoft.com/office/officeart/2005/8/layout/process1"/>
    <dgm:cxn modelId="{A3C19350-40F2-AD40-B0F8-D1C1595B9EB6}" type="presOf" srcId="{1EF11302-52AC-4643-BE82-2922A6BA87D2}" destId="{71D8F636-A497-F245-A36A-9AD94D705F73}" srcOrd="0" destOrd="0" presId="urn:microsoft.com/office/officeart/2005/8/layout/process1"/>
    <dgm:cxn modelId="{88BB0C56-3436-A24A-8EB4-46C031C2CBBB}" srcId="{CF59450B-FA7B-3341-89B8-D3017DBD1A72}" destId="{1EF11302-52AC-4643-BE82-2922A6BA87D2}" srcOrd="2" destOrd="0" parTransId="{A1F4A026-DD4F-B94D-B1D8-EE2E44C90EBE}" sibTransId="{01FB1A6A-FD31-5F4E-BF19-AC9CCA1C5481}"/>
    <dgm:cxn modelId="{8F681A5A-1984-3641-8451-7497DF25873F}" type="presOf" srcId="{61738E26-D4FD-CE4A-8F72-F84465E5D62F}" destId="{A881ABDA-1C17-9D4C-BDE4-D0DD02E59FA7}" srcOrd="0" destOrd="0" presId="urn:microsoft.com/office/officeart/2005/8/layout/process1"/>
    <dgm:cxn modelId="{5C15D471-979D-484F-86EB-151FCA818A1C}" type="presOf" srcId="{01FB1A6A-FD31-5F4E-BF19-AC9CCA1C5481}" destId="{9902C82A-EF70-0842-A586-64EC59F343E3}" srcOrd="0" destOrd="0" presId="urn:microsoft.com/office/officeart/2005/8/layout/process1"/>
    <dgm:cxn modelId="{9DC11A73-282C-104D-A7F6-D9348CF40AD6}" srcId="{CF59450B-FA7B-3341-89B8-D3017DBD1A72}" destId="{46387D9F-4B1D-5541-A0EB-E139BE6419CD}" srcOrd="3" destOrd="0" parTransId="{39CEF8AA-4364-F043-8BD6-B92AB25C880D}" sibTransId="{98A2C46D-67F4-554E-8740-A1A0B539E410}"/>
    <dgm:cxn modelId="{42D8FB78-3F87-9944-BAE1-2440CB59B454}" type="presOf" srcId="{005233B2-58B4-0D43-B4C7-C3511C463946}" destId="{C16A224E-751D-2547-B8A9-1689E310BD32}" srcOrd="0" destOrd="0" presId="urn:microsoft.com/office/officeart/2005/8/layout/process1"/>
    <dgm:cxn modelId="{4F5FFD7D-BA20-D046-B445-AF0771A9E699}" type="presOf" srcId="{27D93719-4061-664B-9956-9141B6270EEF}" destId="{E486F908-43E2-D045-A731-FB7C0DB48D3A}" srcOrd="0" destOrd="0" presId="urn:microsoft.com/office/officeart/2005/8/layout/process1"/>
    <dgm:cxn modelId="{C011A285-52B6-4D4C-A4D9-9386270F017B}" srcId="{CF59450B-FA7B-3341-89B8-D3017DBD1A72}" destId="{27D93719-4061-664B-9956-9141B6270EEF}" srcOrd="0" destOrd="0" parTransId="{32AD6995-B3C6-EA42-A7DA-2AB3C9D8154C}" sibTransId="{B9C1421A-F156-D24C-A22E-C896067ADA22}"/>
    <dgm:cxn modelId="{108E1087-E815-6F44-A7AB-A95B00F290C6}" type="presOf" srcId="{61738E26-D4FD-CE4A-8F72-F84465E5D62F}" destId="{A784DD2C-C19C-FE48-A2A2-B09829D518AE}" srcOrd="1" destOrd="0" presId="urn:microsoft.com/office/officeart/2005/8/layout/process1"/>
    <dgm:cxn modelId="{63E37B89-C6BC-704F-8329-301C9ABB7D15}" type="presOf" srcId="{273A7FF5-BA85-9848-991C-EC65F273E3B5}" destId="{61B2ED6E-BDBE-EA44-9654-9AA797219885}" srcOrd="0" destOrd="0" presId="urn:microsoft.com/office/officeart/2005/8/layout/process1"/>
    <dgm:cxn modelId="{0849478D-84F3-B446-B993-610475CA87A1}" type="presOf" srcId="{B9C1421A-F156-D24C-A22E-C896067ADA22}" destId="{BF5F4D45-7C16-9C4A-AA65-A3A18E4BCCBC}" srcOrd="1" destOrd="0" presId="urn:microsoft.com/office/officeart/2005/8/layout/process1"/>
    <dgm:cxn modelId="{EAFB1A8E-F4C8-DB42-81BA-7BEA7B54BD36}" type="presOf" srcId="{273A7FF5-BA85-9848-991C-EC65F273E3B5}" destId="{ADE6D9F4-23DA-5947-B4C0-40A140FB2D13}" srcOrd="1" destOrd="0" presId="urn:microsoft.com/office/officeart/2005/8/layout/process1"/>
    <dgm:cxn modelId="{BE7F9795-39BD-BE43-BCFD-73903B55E56C}" srcId="{CF59450B-FA7B-3341-89B8-D3017DBD1A72}" destId="{3521924A-7009-3F4F-A6D8-993889D40FF5}" srcOrd="6" destOrd="0" parTransId="{FF770285-9F09-A54F-8375-CC9F70F5091F}" sibTransId="{6F096E53-F752-A24D-8BF1-DD3A326847B0}"/>
    <dgm:cxn modelId="{8DAFD5CA-118E-B74E-A2AE-DEA21E02884E}" type="presOf" srcId="{98A2C46D-67F4-554E-8740-A1A0B539E410}" destId="{6237A407-3CB4-AD45-91F1-2E2C5BAF6044}" srcOrd="0" destOrd="0" presId="urn:microsoft.com/office/officeart/2005/8/layout/process1"/>
    <dgm:cxn modelId="{7337FFCF-3683-3947-B49D-783BEB215A0F}" type="presOf" srcId="{01FB1A6A-FD31-5F4E-BF19-AC9CCA1C5481}" destId="{BC94DF45-A6B6-A649-9473-70230BFB82D8}" srcOrd="1" destOrd="0" presId="urn:microsoft.com/office/officeart/2005/8/layout/process1"/>
    <dgm:cxn modelId="{5279C5D8-AFEC-2D40-ABFF-8B3F6A419AC7}" type="presOf" srcId="{98A2C46D-67F4-554E-8740-A1A0B539E410}" destId="{E2B13A44-3811-2D42-AA0F-9B5CA74A14DF}" srcOrd="1" destOrd="0" presId="urn:microsoft.com/office/officeart/2005/8/layout/process1"/>
    <dgm:cxn modelId="{107B3FE0-F9DF-E844-8703-E62D80194170}" type="presOf" srcId="{CF59450B-FA7B-3341-89B8-D3017DBD1A72}" destId="{B1A92D3D-93E7-684C-961F-7E22A103C163}" srcOrd="0" destOrd="0" presId="urn:microsoft.com/office/officeart/2005/8/layout/process1"/>
    <dgm:cxn modelId="{F52E5BE9-E461-7647-82FE-CFD634B4B6EB}" type="presOf" srcId="{3D511D8D-2175-374D-8B12-C293AE5921D9}" destId="{F96CF766-FC41-294A-8D43-4CA417C7FA0C}" srcOrd="0" destOrd="0" presId="urn:microsoft.com/office/officeart/2005/8/layout/process1"/>
    <dgm:cxn modelId="{2C9953A5-5724-3147-94B3-0AD46A613977}" type="presParOf" srcId="{B1A92D3D-93E7-684C-961F-7E22A103C163}" destId="{E486F908-43E2-D045-A731-FB7C0DB48D3A}" srcOrd="0" destOrd="0" presId="urn:microsoft.com/office/officeart/2005/8/layout/process1"/>
    <dgm:cxn modelId="{0B644D07-D49C-8B47-8DC1-10EAA4E762E4}" type="presParOf" srcId="{B1A92D3D-93E7-684C-961F-7E22A103C163}" destId="{DF391383-4C71-074A-86AB-890C55D5BC5E}" srcOrd="1" destOrd="0" presId="urn:microsoft.com/office/officeart/2005/8/layout/process1"/>
    <dgm:cxn modelId="{44C05E72-F6B9-9E43-BB67-1AC63CB4BCC3}" type="presParOf" srcId="{DF391383-4C71-074A-86AB-890C55D5BC5E}" destId="{BF5F4D45-7C16-9C4A-AA65-A3A18E4BCCBC}" srcOrd="0" destOrd="0" presId="urn:microsoft.com/office/officeart/2005/8/layout/process1"/>
    <dgm:cxn modelId="{3A0639FA-3E61-EE4B-B576-6BAF4440704D}" type="presParOf" srcId="{B1A92D3D-93E7-684C-961F-7E22A103C163}" destId="{C6220A3A-C93E-1D4C-8007-BA55276B29D3}" srcOrd="2" destOrd="0" presId="urn:microsoft.com/office/officeart/2005/8/layout/process1"/>
    <dgm:cxn modelId="{3DB02C77-FD23-D740-B545-EB42AC70B114}" type="presParOf" srcId="{B1A92D3D-93E7-684C-961F-7E22A103C163}" destId="{61B2ED6E-BDBE-EA44-9654-9AA797219885}" srcOrd="3" destOrd="0" presId="urn:microsoft.com/office/officeart/2005/8/layout/process1"/>
    <dgm:cxn modelId="{B2380ABD-B150-E647-8B78-23D38ABD2925}" type="presParOf" srcId="{61B2ED6E-BDBE-EA44-9654-9AA797219885}" destId="{ADE6D9F4-23DA-5947-B4C0-40A140FB2D13}" srcOrd="0" destOrd="0" presId="urn:microsoft.com/office/officeart/2005/8/layout/process1"/>
    <dgm:cxn modelId="{242A4FA7-20FB-1E4B-B7A0-D47C8FED7D85}" type="presParOf" srcId="{B1A92D3D-93E7-684C-961F-7E22A103C163}" destId="{71D8F636-A497-F245-A36A-9AD94D705F73}" srcOrd="4" destOrd="0" presId="urn:microsoft.com/office/officeart/2005/8/layout/process1"/>
    <dgm:cxn modelId="{D4A66AAE-7042-9F45-B41B-5CF6303B08A9}" type="presParOf" srcId="{B1A92D3D-93E7-684C-961F-7E22A103C163}" destId="{9902C82A-EF70-0842-A586-64EC59F343E3}" srcOrd="5" destOrd="0" presId="urn:microsoft.com/office/officeart/2005/8/layout/process1"/>
    <dgm:cxn modelId="{FCD38A93-FF44-C143-AC35-9056818D14BF}" type="presParOf" srcId="{9902C82A-EF70-0842-A586-64EC59F343E3}" destId="{BC94DF45-A6B6-A649-9473-70230BFB82D8}" srcOrd="0" destOrd="0" presId="urn:microsoft.com/office/officeart/2005/8/layout/process1"/>
    <dgm:cxn modelId="{1D1EB6F2-BE0F-3243-83AB-7040002EB52C}" type="presParOf" srcId="{B1A92D3D-93E7-684C-961F-7E22A103C163}" destId="{23E89909-B3C7-884D-8451-851715244850}" srcOrd="6" destOrd="0" presId="urn:microsoft.com/office/officeart/2005/8/layout/process1"/>
    <dgm:cxn modelId="{32988DE4-9B56-004B-AD31-7E6BCF1C8895}" type="presParOf" srcId="{B1A92D3D-93E7-684C-961F-7E22A103C163}" destId="{6237A407-3CB4-AD45-91F1-2E2C5BAF6044}" srcOrd="7" destOrd="0" presId="urn:microsoft.com/office/officeart/2005/8/layout/process1"/>
    <dgm:cxn modelId="{D3DAC544-DA01-344C-AAC2-25C04F2C606F}" type="presParOf" srcId="{6237A407-3CB4-AD45-91F1-2E2C5BAF6044}" destId="{E2B13A44-3811-2D42-AA0F-9B5CA74A14DF}" srcOrd="0" destOrd="0" presId="urn:microsoft.com/office/officeart/2005/8/layout/process1"/>
    <dgm:cxn modelId="{9D6F0182-9689-2F4E-B927-41FE79E58D43}" type="presParOf" srcId="{B1A92D3D-93E7-684C-961F-7E22A103C163}" destId="{FB9E8825-203F-7441-BD9F-C5508E0E8A50}" srcOrd="8" destOrd="0" presId="urn:microsoft.com/office/officeart/2005/8/layout/process1"/>
    <dgm:cxn modelId="{7B2AD57C-AA9C-ED4B-B23F-F819FF26DDDD}" type="presParOf" srcId="{B1A92D3D-93E7-684C-961F-7E22A103C163}" destId="{A881ABDA-1C17-9D4C-BDE4-D0DD02E59FA7}" srcOrd="9" destOrd="0" presId="urn:microsoft.com/office/officeart/2005/8/layout/process1"/>
    <dgm:cxn modelId="{6F539CBB-4C6A-FB45-973E-60C01C356285}" type="presParOf" srcId="{A881ABDA-1C17-9D4C-BDE4-D0DD02E59FA7}" destId="{A784DD2C-C19C-FE48-A2A2-B09829D518AE}" srcOrd="0" destOrd="0" presId="urn:microsoft.com/office/officeart/2005/8/layout/process1"/>
    <dgm:cxn modelId="{83CF5566-1C11-0C46-9E9E-F2625FC1B3B3}" type="presParOf" srcId="{B1A92D3D-93E7-684C-961F-7E22A103C163}" destId="{F96CF766-FC41-294A-8D43-4CA417C7FA0C}" srcOrd="10" destOrd="0" presId="urn:microsoft.com/office/officeart/2005/8/layout/process1"/>
    <dgm:cxn modelId="{9A9BA1E2-3037-454D-8785-700A67C1C4B1}" type="presParOf" srcId="{B1A92D3D-93E7-684C-961F-7E22A103C163}" destId="{C16A224E-751D-2547-B8A9-1689E310BD32}" srcOrd="11" destOrd="0" presId="urn:microsoft.com/office/officeart/2005/8/layout/process1"/>
    <dgm:cxn modelId="{5A7967DC-972F-6C4D-9067-811BB1CA0B30}" type="presParOf" srcId="{C16A224E-751D-2547-B8A9-1689E310BD32}" destId="{C4E28DBA-91C6-5745-9875-AAF5B863FD5E}" srcOrd="0" destOrd="0" presId="urn:microsoft.com/office/officeart/2005/8/layout/process1"/>
    <dgm:cxn modelId="{43D03917-AED0-444A-BCB4-08BAC4C822DC}" type="presParOf" srcId="{B1A92D3D-93E7-684C-961F-7E22A103C163}" destId="{E31D816A-D98F-A042-880C-F0C321819F5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EA00D-21F3-7E47-9F46-31E7071808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F9E46-9A2E-5F4E-8506-621A5EF8B219}">
      <dgm:prSet/>
      <dgm:spPr/>
      <dgm:t>
        <a:bodyPr/>
        <a:lstStyle/>
        <a:p>
          <a:r>
            <a:rPr lang="en-US" dirty="0"/>
            <a:t>Sorting</a:t>
          </a:r>
          <a:br>
            <a:rPr lang="en-US" dirty="0"/>
          </a:br>
          <a:endParaRPr lang="en-US" dirty="0"/>
        </a:p>
      </dgm:t>
    </dgm:pt>
    <dgm:pt modelId="{B75BBBB2-A220-6244-8C15-39CDE06C9A98}" type="parTrans" cxnId="{B0CEEF28-6663-CA4F-9FDB-ACAD623EE8AC}">
      <dgm:prSet/>
      <dgm:spPr/>
      <dgm:t>
        <a:bodyPr/>
        <a:lstStyle/>
        <a:p>
          <a:endParaRPr lang="en-US"/>
        </a:p>
      </dgm:t>
    </dgm:pt>
    <dgm:pt modelId="{C266CD39-B6F4-4845-A878-AFDBF86E72BE}" type="sibTrans" cxnId="{B0CEEF28-6663-CA4F-9FDB-ACAD623EE8AC}">
      <dgm:prSet/>
      <dgm:spPr/>
      <dgm:t>
        <a:bodyPr/>
        <a:lstStyle/>
        <a:p>
          <a:endParaRPr lang="en-US"/>
        </a:p>
      </dgm:t>
    </dgm:pt>
    <dgm:pt modelId="{C75CBB5E-1C65-0B44-8764-6220EE814722}">
      <dgm:prSet/>
      <dgm:spPr/>
      <dgm:t>
        <a:bodyPr/>
        <a:lstStyle/>
        <a:p>
          <a:r>
            <a:rPr lang="en-US"/>
            <a:t>Splitting </a:t>
          </a:r>
          <a:r>
            <a:rPr lang="en-US" dirty="0"/>
            <a:t>at the median</a:t>
          </a:r>
        </a:p>
      </dgm:t>
    </dgm:pt>
    <dgm:pt modelId="{EEA6CA9E-910D-034E-8BE0-BFA28B6A995E}" type="parTrans" cxnId="{F40F6FC5-4552-2B49-9563-B6FC524CD6DF}">
      <dgm:prSet/>
      <dgm:spPr/>
      <dgm:t>
        <a:bodyPr/>
        <a:lstStyle/>
        <a:p>
          <a:endParaRPr lang="en-US"/>
        </a:p>
      </dgm:t>
    </dgm:pt>
    <dgm:pt modelId="{92E4E18F-5A4C-874B-9738-43DE3C0A0EE0}" type="sibTrans" cxnId="{F40F6FC5-4552-2B49-9563-B6FC524CD6DF}">
      <dgm:prSet/>
      <dgm:spPr/>
      <dgm:t>
        <a:bodyPr/>
        <a:lstStyle/>
        <a:p>
          <a:endParaRPr lang="en-US"/>
        </a:p>
      </dgm:t>
    </dgm:pt>
    <dgm:pt modelId="{EA2412F8-1E8F-DE49-980F-E3EE374E9380}">
      <dgm:prSet/>
      <dgm:spPr/>
      <dgm:t>
        <a:bodyPr/>
        <a:lstStyle/>
        <a:p>
          <a:r>
            <a:rPr lang="en-US" dirty="0"/>
            <a:t>Applying BBS to each half</a:t>
          </a:r>
        </a:p>
      </dgm:t>
    </dgm:pt>
    <dgm:pt modelId="{EFAFDFAB-E0B7-0E41-8667-27D241C52654}" type="parTrans" cxnId="{E0A77151-644E-4445-B4CB-36563B2FCC73}">
      <dgm:prSet/>
      <dgm:spPr/>
      <dgm:t>
        <a:bodyPr/>
        <a:lstStyle/>
        <a:p>
          <a:endParaRPr lang="en-US"/>
        </a:p>
      </dgm:t>
    </dgm:pt>
    <dgm:pt modelId="{419A5F7B-4D36-894C-89DE-3875257B7FD2}" type="sibTrans" cxnId="{E0A77151-644E-4445-B4CB-36563B2FCC73}">
      <dgm:prSet/>
      <dgm:spPr/>
      <dgm:t>
        <a:bodyPr/>
        <a:lstStyle/>
        <a:p>
          <a:endParaRPr lang="en-US"/>
        </a:p>
      </dgm:t>
    </dgm:pt>
    <dgm:pt modelId="{8FA836D6-0FDD-9C4B-8B64-4EB48F9F9702}">
      <dgm:prSet/>
      <dgm:spPr/>
      <dgm:t>
        <a:bodyPr/>
        <a:lstStyle/>
        <a:p>
          <a:r>
            <a:rPr lang="en-US" dirty="0"/>
            <a:t>Merging</a:t>
          </a:r>
        </a:p>
      </dgm:t>
    </dgm:pt>
    <dgm:pt modelId="{BBBC5D96-F2AD-D744-87CB-97EE1C4A157F}" type="parTrans" cxnId="{F5028958-C9B3-6941-B218-E42B9AC8537F}">
      <dgm:prSet/>
      <dgm:spPr/>
      <dgm:t>
        <a:bodyPr/>
        <a:lstStyle/>
        <a:p>
          <a:endParaRPr lang="en-US"/>
        </a:p>
      </dgm:t>
    </dgm:pt>
    <dgm:pt modelId="{D4A0AB78-4C52-3244-BCD6-DED61E7FBA6B}" type="sibTrans" cxnId="{F5028958-C9B3-6941-B218-E42B9AC8537F}">
      <dgm:prSet/>
      <dgm:spPr/>
      <dgm:t>
        <a:bodyPr/>
        <a:lstStyle/>
        <a:p>
          <a:endParaRPr lang="en-US"/>
        </a:p>
      </dgm:t>
    </dgm:pt>
    <dgm:pt modelId="{E122829B-736B-5547-8382-E2D65B6302E4}" type="pres">
      <dgm:prSet presAssocID="{523EA00D-21F3-7E47-9F46-31E7071808F2}" presName="linearFlow" presStyleCnt="0">
        <dgm:presLayoutVars>
          <dgm:resizeHandles val="exact"/>
        </dgm:presLayoutVars>
      </dgm:prSet>
      <dgm:spPr/>
    </dgm:pt>
    <dgm:pt modelId="{CB31FAC1-CD40-7345-B58C-09B8470C79A4}" type="pres">
      <dgm:prSet presAssocID="{6DCF9E46-9A2E-5F4E-8506-621A5EF8B219}" presName="node" presStyleLbl="node1" presStyleIdx="0" presStyleCnt="4">
        <dgm:presLayoutVars>
          <dgm:bulletEnabled val="1"/>
        </dgm:presLayoutVars>
      </dgm:prSet>
      <dgm:spPr/>
    </dgm:pt>
    <dgm:pt modelId="{C9CCB7A3-70F2-8D47-A001-F77A5C78827C}" type="pres">
      <dgm:prSet presAssocID="{C266CD39-B6F4-4845-A878-AFDBF86E72BE}" presName="sibTrans" presStyleLbl="sibTrans2D1" presStyleIdx="0" presStyleCnt="3"/>
      <dgm:spPr/>
    </dgm:pt>
    <dgm:pt modelId="{FDF86C91-8A57-B84A-A2C8-323DA85F37B6}" type="pres">
      <dgm:prSet presAssocID="{C266CD39-B6F4-4845-A878-AFDBF86E72BE}" presName="connectorText" presStyleLbl="sibTrans2D1" presStyleIdx="0" presStyleCnt="3"/>
      <dgm:spPr/>
    </dgm:pt>
    <dgm:pt modelId="{A4D5DBAA-00D1-7C49-ABE5-7FF88C02BE5E}" type="pres">
      <dgm:prSet presAssocID="{C75CBB5E-1C65-0B44-8764-6220EE814722}" presName="node" presStyleLbl="node1" presStyleIdx="1" presStyleCnt="4">
        <dgm:presLayoutVars>
          <dgm:bulletEnabled val="1"/>
        </dgm:presLayoutVars>
      </dgm:prSet>
      <dgm:spPr/>
    </dgm:pt>
    <dgm:pt modelId="{9F661577-5ABF-664E-8FB1-AB1BC3EA82A4}" type="pres">
      <dgm:prSet presAssocID="{92E4E18F-5A4C-874B-9738-43DE3C0A0EE0}" presName="sibTrans" presStyleLbl="sibTrans2D1" presStyleIdx="1" presStyleCnt="3"/>
      <dgm:spPr/>
    </dgm:pt>
    <dgm:pt modelId="{FE38BE22-0507-F047-8403-2932C43FD225}" type="pres">
      <dgm:prSet presAssocID="{92E4E18F-5A4C-874B-9738-43DE3C0A0EE0}" presName="connectorText" presStyleLbl="sibTrans2D1" presStyleIdx="1" presStyleCnt="3"/>
      <dgm:spPr/>
    </dgm:pt>
    <dgm:pt modelId="{F35DA6AE-F24D-924F-97C5-D3AA1A895B0E}" type="pres">
      <dgm:prSet presAssocID="{EA2412F8-1E8F-DE49-980F-E3EE374E9380}" presName="node" presStyleLbl="node1" presStyleIdx="2" presStyleCnt="4">
        <dgm:presLayoutVars>
          <dgm:bulletEnabled val="1"/>
        </dgm:presLayoutVars>
      </dgm:prSet>
      <dgm:spPr/>
    </dgm:pt>
    <dgm:pt modelId="{D4E1F3FC-275E-164A-B2A8-E0C074709F71}" type="pres">
      <dgm:prSet presAssocID="{419A5F7B-4D36-894C-89DE-3875257B7FD2}" presName="sibTrans" presStyleLbl="sibTrans2D1" presStyleIdx="2" presStyleCnt="3"/>
      <dgm:spPr/>
    </dgm:pt>
    <dgm:pt modelId="{A32575DD-4DDA-F245-98A6-188C37CDDAAF}" type="pres">
      <dgm:prSet presAssocID="{419A5F7B-4D36-894C-89DE-3875257B7FD2}" presName="connectorText" presStyleLbl="sibTrans2D1" presStyleIdx="2" presStyleCnt="3"/>
      <dgm:spPr/>
    </dgm:pt>
    <dgm:pt modelId="{538B4804-B2BD-984E-AABF-7D13E8F5D45E}" type="pres">
      <dgm:prSet presAssocID="{8FA836D6-0FDD-9C4B-8B64-4EB48F9F9702}" presName="node" presStyleLbl="node1" presStyleIdx="3" presStyleCnt="4">
        <dgm:presLayoutVars>
          <dgm:bulletEnabled val="1"/>
        </dgm:presLayoutVars>
      </dgm:prSet>
      <dgm:spPr/>
    </dgm:pt>
  </dgm:ptLst>
  <dgm:cxnLst>
    <dgm:cxn modelId="{B0CEEF28-6663-CA4F-9FDB-ACAD623EE8AC}" srcId="{523EA00D-21F3-7E47-9F46-31E7071808F2}" destId="{6DCF9E46-9A2E-5F4E-8506-621A5EF8B219}" srcOrd="0" destOrd="0" parTransId="{B75BBBB2-A220-6244-8C15-39CDE06C9A98}" sibTransId="{C266CD39-B6F4-4845-A878-AFDBF86E72BE}"/>
    <dgm:cxn modelId="{E0A77151-644E-4445-B4CB-36563B2FCC73}" srcId="{523EA00D-21F3-7E47-9F46-31E7071808F2}" destId="{EA2412F8-1E8F-DE49-980F-E3EE374E9380}" srcOrd="2" destOrd="0" parTransId="{EFAFDFAB-E0B7-0E41-8667-27D241C52654}" sibTransId="{419A5F7B-4D36-894C-89DE-3875257B7FD2}"/>
    <dgm:cxn modelId="{F5028958-C9B3-6941-B218-E42B9AC8537F}" srcId="{523EA00D-21F3-7E47-9F46-31E7071808F2}" destId="{8FA836D6-0FDD-9C4B-8B64-4EB48F9F9702}" srcOrd="3" destOrd="0" parTransId="{BBBC5D96-F2AD-D744-87CB-97EE1C4A157F}" sibTransId="{D4A0AB78-4C52-3244-BCD6-DED61E7FBA6B}"/>
    <dgm:cxn modelId="{ABFB476A-56BE-B144-9740-DE157CBF4E5D}" type="presOf" srcId="{C266CD39-B6F4-4845-A878-AFDBF86E72BE}" destId="{C9CCB7A3-70F2-8D47-A001-F77A5C78827C}" srcOrd="0" destOrd="0" presId="urn:microsoft.com/office/officeart/2005/8/layout/process2"/>
    <dgm:cxn modelId="{A6572A74-80C5-F945-9B1A-695D66CD6C25}" type="presOf" srcId="{92E4E18F-5A4C-874B-9738-43DE3C0A0EE0}" destId="{FE38BE22-0507-F047-8403-2932C43FD225}" srcOrd="1" destOrd="0" presId="urn:microsoft.com/office/officeart/2005/8/layout/process2"/>
    <dgm:cxn modelId="{35D62279-7CA6-3E4F-8314-6D4371BE05C6}" type="presOf" srcId="{C75CBB5E-1C65-0B44-8764-6220EE814722}" destId="{A4D5DBAA-00D1-7C49-ABE5-7FF88C02BE5E}" srcOrd="0" destOrd="0" presId="urn:microsoft.com/office/officeart/2005/8/layout/process2"/>
    <dgm:cxn modelId="{3317F57C-51C7-104F-97C1-B240443A48EF}" type="presOf" srcId="{92E4E18F-5A4C-874B-9738-43DE3C0A0EE0}" destId="{9F661577-5ABF-664E-8FB1-AB1BC3EA82A4}" srcOrd="0" destOrd="0" presId="urn:microsoft.com/office/officeart/2005/8/layout/process2"/>
    <dgm:cxn modelId="{57E6F87C-2AA9-384C-B9E4-919E2C69D75F}" type="presOf" srcId="{6DCF9E46-9A2E-5F4E-8506-621A5EF8B219}" destId="{CB31FAC1-CD40-7345-B58C-09B8470C79A4}" srcOrd="0" destOrd="0" presId="urn:microsoft.com/office/officeart/2005/8/layout/process2"/>
    <dgm:cxn modelId="{E0CCCF81-CEA1-BC4A-AA5E-0C19FC55AADC}" type="presOf" srcId="{419A5F7B-4D36-894C-89DE-3875257B7FD2}" destId="{D4E1F3FC-275E-164A-B2A8-E0C074709F71}" srcOrd="0" destOrd="0" presId="urn:microsoft.com/office/officeart/2005/8/layout/process2"/>
    <dgm:cxn modelId="{60B1F883-4B62-1645-912D-8961536D38BC}" type="presOf" srcId="{C266CD39-B6F4-4845-A878-AFDBF86E72BE}" destId="{FDF86C91-8A57-B84A-A2C8-323DA85F37B6}" srcOrd="1" destOrd="0" presId="urn:microsoft.com/office/officeart/2005/8/layout/process2"/>
    <dgm:cxn modelId="{0D267E84-1054-1A4B-B1F4-1626D174CA6B}" type="presOf" srcId="{419A5F7B-4D36-894C-89DE-3875257B7FD2}" destId="{A32575DD-4DDA-F245-98A6-188C37CDDAAF}" srcOrd="1" destOrd="0" presId="urn:microsoft.com/office/officeart/2005/8/layout/process2"/>
    <dgm:cxn modelId="{E19F29A9-D596-2047-A66F-B9AD0E4F8F1A}" type="presOf" srcId="{8FA836D6-0FDD-9C4B-8B64-4EB48F9F9702}" destId="{538B4804-B2BD-984E-AABF-7D13E8F5D45E}" srcOrd="0" destOrd="0" presId="urn:microsoft.com/office/officeart/2005/8/layout/process2"/>
    <dgm:cxn modelId="{F0B38CAB-5ABB-3D46-8D73-307BB71D3A2F}" type="presOf" srcId="{EA2412F8-1E8F-DE49-980F-E3EE374E9380}" destId="{F35DA6AE-F24D-924F-97C5-D3AA1A895B0E}" srcOrd="0" destOrd="0" presId="urn:microsoft.com/office/officeart/2005/8/layout/process2"/>
    <dgm:cxn modelId="{8C7BEDC2-4842-8749-8679-A049E0A67BBD}" type="presOf" srcId="{523EA00D-21F3-7E47-9F46-31E7071808F2}" destId="{E122829B-736B-5547-8382-E2D65B6302E4}" srcOrd="0" destOrd="0" presId="urn:microsoft.com/office/officeart/2005/8/layout/process2"/>
    <dgm:cxn modelId="{F40F6FC5-4552-2B49-9563-B6FC524CD6DF}" srcId="{523EA00D-21F3-7E47-9F46-31E7071808F2}" destId="{C75CBB5E-1C65-0B44-8764-6220EE814722}" srcOrd="1" destOrd="0" parTransId="{EEA6CA9E-910D-034E-8BE0-BFA28B6A995E}" sibTransId="{92E4E18F-5A4C-874B-9738-43DE3C0A0EE0}"/>
    <dgm:cxn modelId="{4C697558-7C9F-C34D-9B7C-1BEAFE321C1C}" type="presParOf" srcId="{E122829B-736B-5547-8382-E2D65B6302E4}" destId="{CB31FAC1-CD40-7345-B58C-09B8470C79A4}" srcOrd="0" destOrd="0" presId="urn:microsoft.com/office/officeart/2005/8/layout/process2"/>
    <dgm:cxn modelId="{EF6144E0-313A-E94E-9C89-E9E24F08B195}" type="presParOf" srcId="{E122829B-736B-5547-8382-E2D65B6302E4}" destId="{C9CCB7A3-70F2-8D47-A001-F77A5C78827C}" srcOrd="1" destOrd="0" presId="urn:microsoft.com/office/officeart/2005/8/layout/process2"/>
    <dgm:cxn modelId="{4C3BA6B0-58CF-4948-AE8D-63358F5B86E9}" type="presParOf" srcId="{C9CCB7A3-70F2-8D47-A001-F77A5C78827C}" destId="{FDF86C91-8A57-B84A-A2C8-323DA85F37B6}" srcOrd="0" destOrd="0" presId="urn:microsoft.com/office/officeart/2005/8/layout/process2"/>
    <dgm:cxn modelId="{B502644D-CF81-7B43-B02D-8A19959C7D0F}" type="presParOf" srcId="{E122829B-736B-5547-8382-E2D65B6302E4}" destId="{A4D5DBAA-00D1-7C49-ABE5-7FF88C02BE5E}" srcOrd="2" destOrd="0" presId="urn:microsoft.com/office/officeart/2005/8/layout/process2"/>
    <dgm:cxn modelId="{E704CE09-E3CC-6F43-BC49-16C094D7F7CD}" type="presParOf" srcId="{E122829B-736B-5547-8382-E2D65B6302E4}" destId="{9F661577-5ABF-664E-8FB1-AB1BC3EA82A4}" srcOrd="3" destOrd="0" presId="urn:microsoft.com/office/officeart/2005/8/layout/process2"/>
    <dgm:cxn modelId="{D53891B3-BF00-CF49-B7F2-469945F6F4FC}" type="presParOf" srcId="{9F661577-5ABF-664E-8FB1-AB1BC3EA82A4}" destId="{FE38BE22-0507-F047-8403-2932C43FD225}" srcOrd="0" destOrd="0" presId="urn:microsoft.com/office/officeart/2005/8/layout/process2"/>
    <dgm:cxn modelId="{93FC8BB2-0868-D441-9828-C0E6E6C5C624}" type="presParOf" srcId="{E122829B-736B-5547-8382-E2D65B6302E4}" destId="{F35DA6AE-F24D-924F-97C5-D3AA1A895B0E}" srcOrd="4" destOrd="0" presId="urn:microsoft.com/office/officeart/2005/8/layout/process2"/>
    <dgm:cxn modelId="{BBBC7F95-C975-4A43-BF0E-D56FCF76B5F2}" type="presParOf" srcId="{E122829B-736B-5547-8382-E2D65B6302E4}" destId="{D4E1F3FC-275E-164A-B2A8-E0C074709F71}" srcOrd="5" destOrd="0" presId="urn:microsoft.com/office/officeart/2005/8/layout/process2"/>
    <dgm:cxn modelId="{38C0C0F9-F330-5940-AC55-46551EFACD7B}" type="presParOf" srcId="{D4E1F3FC-275E-164A-B2A8-E0C074709F71}" destId="{A32575DD-4DDA-F245-98A6-188C37CDDAAF}" srcOrd="0" destOrd="0" presId="urn:microsoft.com/office/officeart/2005/8/layout/process2"/>
    <dgm:cxn modelId="{44FCDF3E-7EB6-964B-8C6E-E79E00F20D8F}" type="presParOf" srcId="{E122829B-736B-5547-8382-E2D65B6302E4}" destId="{538B4804-B2BD-984E-AABF-7D13E8F5D45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6F908-43E2-D045-A731-FB7C0DB48D3A}">
      <dsp:nvSpPr>
        <dsp:cNvPr id="0" name=""/>
        <dsp:cNvSpPr/>
      </dsp:nvSpPr>
      <dsp:spPr>
        <a:xfrm>
          <a:off x="303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 Build tree</a:t>
          </a:r>
          <a:endParaRPr lang="en-US" sz="1300" kern="1200" dirty="0"/>
        </a:p>
      </dsp:txBody>
      <dsp:txXfrm>
        <a:off x="23211" y="1938673"/>
        <a:ext cx="1107933" cy="648616"/>
      </dsp:txXfrm>
    </dsp:sp>
    <dsp:sp modelId="{DF391383-4C71-074A-86AB-890C55D5BC5E}">
      <dsp:nvSpPr>
        <dsp:cNvPr id="0" name=""/>
        <dsp:cNvSpPr/>
      </dsp:nvSpPr>
      <dsp:spPr>
        <a:xfrm>
          <a:off x="126615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66152" y="2177548"/>
        <a:ext cx="170406" cy="170866"/>
      </dsp:txXfrm>
    </dsp:sp>
    <dsp:sp modelId="{C6220A3A-C93E-1D4C-8007-BA55276B29D3}">
      <dsp:nvSpPr>
        <dsp:cNvPr id="0" name=""/>
        <dsp:cNvSpPr/>
      </dsp:nvSpPr>
      <dsp:spPr>
        <a:xfrm>
          <a:off x="1610639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traverse with priority queue</a:t>
          </a:r>
          <a:endParaRPr lang="en-US" sz="1300" kern="1200" dirty="0"/>
        </a:p>
      </dsp:txBody>
      <dsp:txXfrm>
        <a:off x="1630818" y="1938673"/>
        <a:ext cx="1107933" cy="648616"/>
      </dsp:txXfrm>
    </dsp:sp>
    <dsp:sp modelId="{61B2ED6E-BDBE-EA44-9654-9AA797219885}">
      <dsp:nvSpPr>
        <dsp:cNvPr id="0" name=""/>
        <dsp:cNvSpPr/>
      </dsp:nvSpPr>
      <dsp:spPr>
        <a:xfrm>
          <a:off x="287376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3760" y="2177548"/>
        <a:ext cx="170406" cy="170866"/>
      </dsp:txXfrm>
    </dsp:sp>
    <dsp:sp modelId="{71D8F636-A497-F245-A36A-9AD94D705F73}">
      <dsp:nvSpPr>
        <dsp:cNvPr id="0" name=""/>
        <dsp:cNvSpPr/>
      </dsp:nvSpPr>
      <dsp:spPr>
        <a:xfrm>
          <a:off x="321824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prune aggressively</a:t>
          </a:r>
          <a:endParaRPr lang="en-US" sz="1300" kern="1200" dirty="0"/>
        </a:p>
      </dsp:txBody>
      <dsp:txXfrm>
        <a:off x="3238426" y="1938673"/>
        <a:ext cx="1107933" cy="648616"/>
      </dsp:txXfrm>
    </dsp:sp>
    <dsp:sp modelId="{9902C82A-EF70-0842-A586-64EC59F343E3}">
      <dsp:nvSpPr>
        <dsp:cNvPr id="0" name=""/>
        <dsp:cNvSpPr/>
      </dsp:nvSpPr>
      <dsp:spPr>
        <a:xfrm>
          <a:off x="4481367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81367" y="2177548"/>
        <a:ext cx="170406" cy="170866"/>
      </dsp:txXfrm>
    </dsp:sp>
    <dsp:sp modelId="{23E89909-B3C7-884D-8451-851715244850}">
      <dsp:nvSpPr>
        <dsp:cNvPr id="0" name=""/>
        <dsp:cNvSpPr/>
      </dsp:nvSpPr>
      <dsp:spPr>
        <a:xfrm>
          <a:off x="4825854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Sort by cost</a:t>
          </a:r>
          <a:endParaRPr lang="en-US" sz="1300" kern="1200" dirty="0"/>
        </a:p>
      </dsp:txBody>
      <dsp:txXfrm>
        <a:off x="4846033" y="1938673"/>
        <a:ext cx="1107933" cy="648616"/>
      </dsp:txXfrm>
    </dsp:sp>
    <dsp:sp modelId="{6237A407-3CB4-AD45-91F1-2E2C5BAF6044}">
      <dsp:nvSpPr>
        <dsp:cNvPr id="0" name=""/>
        <dsp:cNvSpPr/>
      </dsp:nvSpPr>
      <dsp:spPr>
        <a:xfrm>
          <a:off x="6088975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88975" y="2177548"/>
        <a:ext cx="170406" cy="170866"/>
      </dsp:txXfrm>
    </dsp:sp>
    <dsp:sp modelId="{FB9E8825-203F-7441-BD9F-C5508E0E8A50}">
      <dsp:nvSpPr>
        <dsp:cNvPr id="0" name=""/>
        <dsp:cNvSpPr/>
      </dsp:nvSpPr>
      <dsp:spPr>
        <a:xfrm>
          <a:off x="643346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chunk into groups</a:t>
          </a:r>
          <a:endParaRPr lang="en-US" sz="1300" kern="1200" dirty="0"/>
        </a:p>
      </dsp:txBody>
      <dsp:txXfrm>
        <a:off x="6453641" y="1938673"/>
        <a:ext cx="1107933" cy="648616"/>
      </dsp:txXfrm>
    </dsp:sp>
    <dsp:sp modelId="{A881ABDA-1C17-9D4C-BDE4-D0DD02E59FA7}">
      <dsp:nvSpPr>
        <dsp:cNvPr id="0" name=""/>
        <dsp:cNvSpPr/>
      </dsp:nvSpPr>
      <dsp:spPr>
        <a:xfrm>
          <a:off x="769658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96582" y="2177548"/>
        <a:ext cx="170406" cy="170866"/>
      </dsp:txXfrm>
    </dsp:sp>
    <dsp:sp modelId="{F96CF766-FC41-294A-8D43-4CA417C7FA0C}">
      <dsp:nvSpPr>
        <dsp:cNvPr id="0" name=""/>
        <dsp:cNvSpPr/>
      </dsp:nvSpPr>
      <dsp:spPr>
        <a:xfrm>
          <a:off x="8041070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 build levels</a:t>
          </a:r>
          <a:endParaRPr lang="en-US" sz="1300" kern="1200" dirty="0"/>
        </a:p>
      </dsp:txBody>
      <dsp:txXfrm>
        <a:off x="8061249" y="1938673"/>
        <a:ext cx="1107933" cy="648616"/>
      </dsp:txXfrm>
    </dsp:sp>
    <dsp:sp modelId="{C16A224E-751D-2547-B8A9-1689E310BD32}">
      <dsp:nvSpPr>
        <dsp:cNvPr id="0" name=""/>
        <dsp:cNvSpPr/>
      </dsp:nvSpPr>
      <dsp:spPr>
        <a:xfrm>
          <a:off x="930419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04190" y="2177548"/>
        <a:ext cx="170406" cy="170866"/>
      </dsp:txXfrm>
    </dsp:sp>
    <dsp:sp modelId="{E31D816A-D98F-A042-880C-F0C321819F5D}">
      <dsp:nvSpPr>
        <dsp:cNvPr id="0" name=""/>
        <dsp:cNvSpPr/>
      </dsp:nvSpPr>
      <dsp:spPr>
        <a:xfrm>
          <a:off x="964867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search most promising regions first</a:t>
          </a:r>
          <a:endParaRPr lang="en-US" sz="1300" kern="1200" dirty="0"/>
        </a:p>
      </dsp:txBody>
      <dsp:txXfrm>
        <a:off x="9668856" y="1938673"/>
        <a:ext cx="1107933" cy="64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FAC1-CD40-7345-B58C-09B8470C79A4}">
      <dsp:nvSpPr>
        <dsp:cNvPr id="0" name=""/>
        <dsp:cNvSpPr/>
      </dsp:nvSpPr>
      <dsp:spPr>
        <a:xfrm>
          <a:off x="1418270" y="1909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Sorting</a:t>
          </a:r>
          <a:br>
            <a:rPr lang="en-US" sz="1800" kern="1200" dirty="0"/>
          </a:br>
          <a:endParaRPr lang="en-US" sz="1800" kern="1200" dirty="0"/>
        </a:p>
      </dsp:txBody>
      <dsp:txXfrm>
        <a:off x="1439078" y="22717"/>
        <a:ext cx="1569926" cy="668828"/>
      </dsp:txXfrm>
    </dsp:sp>
    <dsp:sp modelId="{C9CCB7A3-70F2-8D47-A001-F77A5C78827C}">
      <dsp:nvSpPr>
        <dsp:cNvPr id="0" name=""/>
        <dsp:cNvSpPr/>
      </dsp:nvSpPr>
      <dsp:spPr>
        <a:xfrm rot="5400000">
          <a:off x="2090833" y="730115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756757"/>
        <a:ext cx="191819" cy="186491"/>
      </dsp:txXfrm>
    </dsp:sp>
    <dsp:sp modelId="{A4D5DBAA-00D1-7C49-ABE5-7FF88C02BE5E}">
      <dsp:nvSpPr>
        <dsp:cNvPr id="0" name=""/>
        <dsp:cNvSpPr/>
      </dsp:nvSpPr>
      <dsp:spPr>
        <a:xfrm>
          <a:off x="1418270" y="1067576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</a:t>
          </a:r>
          <a:r>
            <a:rPr lang="en-US" sz="1800" kern="1200" dirty="0"/>
            <a:t>at the median</a:t>
          </a:r>
        </a:p>
      </dsp:txBody>
      <dsp:txXfrm>
        <a:off x="1439078" y="1088384"/>
        <a:ext cx="1569926" cy="668828"/>
      </dsp:txXfrm>
    </dsp:sp>
    <dsp:sp modelId="{9F661577-5ABF-664E-8FB1-AB1BC3EA82A4}">
      <dsp:nvSpPr>
        <dsp:cNvPr id="0" name=""/>
        <dsp:cNvSpPr/>
      </dsp:nvSpPr>
      <dsp:spPr>
        <a:xfrm rot="5400000">
          <a:off x="2090833" y="1795781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1822423"/>
        <a:ext cx="191819" cy="186491"/>
      </dsp:txXfrm>
    </dsp:sp>
    <dsp:sp modelId="{F35DA6AE-F24D-924F-97C5-D3AA1A895B0E}">
      <dsp:nvSpPr>
        <dsp:cNvPr id="0" name=""/>
        <dsp:cNvSpPr/>
      </dsp:nvSpPr>
      <dsp:spPr>
        <a:xfrm>
          <a:off x="1418270" y="2133242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Applying BBS to each half</a:t>
          </a:r>
        </a:p>
      </dsp:txBody>
      <dsp:txXfrm>
        <a:off x="1439078" y="2154050"/>
        <a:ext cx="1569926" cy="668828"/>
      </dsp:txXfrm>
    </dsp:sp>
    <dsp:sp modelId="{D4E1F3FC-275E-164A-B2A8-E0C074709F71}">
      <dsp:nvSpPr>
        <dsp:cNvPr id="0" name=""/>
        <dsp:cNvSpPr/>
      </dsp:nvSpPr>
      <dsp:spPr>
        <a:xfrm rot="5400000">
          <a:off x="2090833" y="2861447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2888089"/>
        <a:ext cx="191819" cy="186491"/>
      </dsp:txXfrm>
    </dsp:sp>
    <dsp:sp modelId="{538B4804-B2BD-984E-AABF-7D13E8F5D45E}">
      <dsp:nvSpPr>
        <dsp:cNvPr id="0" name=""/>
        <dsp:cNvSpPr/>
      </dsp:nvSpPr>
      <dsp:spPr>
        <a:xfrm>
          <a:off x="1418270" y="3198908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Merging</a:t>
          </a:r>
        </a:p>
      </dsp:txBody>
      <dsp:txXfrm>
        <a:off x="1439078" y="3219716"/>
        <a:ext cx="1569926" cy="6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8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morning/afternoon and evening guys.  I’m here to present my analysis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skyline search algorithms which is a part of of our group assignment. The algorithms are applied to real estate dataset which I as selected cityy1. I implemented three different algorithms to find optimal houses based on cost and size criteria.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45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me start by explaining what we mean by the skyline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problem.  I want to give an example here where we are looking to buy a house and we mainly focus about two things: we want the house to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cheap as possible and as large as possible.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real fact that some houses are clearly better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 others.  House A costs $150k for 100 square meters, and House B costs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$200k for 90 square meters, then House A dominates House B because it's both cheaper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larger.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skyline consists of all houses that aren't dominated by any other house - these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 your best options. In my dataset of 300,000 houses,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found 8 skyline points that represent the optimal trade-offs between cost and size. Which ill discuss further in upcoming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algorithm I implemented is Sequential Scan, which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brute force approach. For every house in the dataset, I compare it against every 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 to see if it's dominated. This means for 300,000 houses, I'm doing 90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billioncomparisons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The algorithm is straightforward - for each house, I loop through all others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if any house has both lower cost and higher size. If I find such a house, the current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 is eliminated from the skyline. While this approach is simple to understand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implement, it's extremely slow with O(n²) time complexity. In my testing, this took over 0.9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seconds, which serves as our baseline for comparison."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773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BIG DATA ASSIGNMENT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transition spd="slow">
    <p:wip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Submitted ON 6</a:t>
            </a:r>
            <a:r>
              <a:rPr lang="en-AU" baseline="30000" dirty="0"/>
              <a:t>th</a:t>
            </a:r>
            <a:r>
              <a:rPr lang="en-AU" dirty="0"/>
              <a:t> June 2025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COMP 6210 BIG DATA : GROUP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ASSIGNMENT 2 : SEMESTER 1 , 2025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8965A-3B2D-1546-A36C-B01CD4C9D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9" y="3065727"/>
            <a:ext cx="7017002" cy="36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92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of Key Program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Structure:</a:t>
            </a:r>
            <a:r>
              <a:rPr lang="en-US" dirty="0"/>
              <a:t> Tuples  in the structure of (ID, cost, size)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R-tree Construction:</a:t>
            </a:r>
            <a:r>
              <a:rPr lang="en-US" dirty="0"/>
              <a:t> Bulk loading has been used with 100 entries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Priority Queue:</a:t>
            </a:r>
            <a:r>
              <a:rPr lang="en-US" dirty="0"/>
              <a:t> Heapq() has been used for node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r>
              <a:rPr lang="en-US" dirty="0"/>
              <a:t> Data Validation is present along with error handling for file I/O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External Dependencies:</a:t>
            </a:r>
            <a:r>
              <a:rPr lang="en-US" dirty="0"/>
              <a:t> No external library has been used which requires manual installation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Technical Implementations in the 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EB188-1D51-E44A-B1BA-959E1041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82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 of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Comparison between the algorithms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4B5FD6-CC30-3F4E-90D6-D2FDB39700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725" y="1619250"/>
          <a:ext cx="1079976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929E6F-1037-4245-876D-2BDC1D94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893BD9-E2CA-D94D-83D1-08A3B7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71317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SOLUTION TO THE HOUSE SELECTION PROBLEM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186" y="2709272"/>
            <a:ext cx="674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 The cheapest house is 14825:</a:t>
            </a:r>
            <a:r>
              <a:rPr lang="en-US" dirty="0"/>
              <a:t> $100k, 331m²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house with the balanced values as per the two criteria is 50171:</a:t>
            </a:r>
            <a:r>
              <a:rPr lang="en-US" dirty="0"/>
              <a:t> $100k, 424m²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largest house is 88124:</a:t>
            </a:r>
            <a:r>
              <a:rPr lang="en-US" dirty="0"/>
              <a:t> $413k, 500m²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best house in the entire dataset is 105741:</a:t>
            </a:r>
            <a:r>
              <a:rPr lang="en-US" dirty="0"/>
              <a:t> $100k, 500m² </a:t>
            </a:r>
            <a:r>
              <a:rPr lang="en-US" b="1" dirty="0"/>
              <a:t>	</a:t>
            </a:r>
          </a:p>
          <a:p>
            <a:endParaRPr lang="en-US" b="1" dirty="0"/>
          </a:p>
          <a:p>
            <a:r>
              <a:rPr lang="en-US" dirty="0"/>
              <a:t>There are also 4 other points with optimal trade-offs.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1B08C-578D-544C-BA86-EF1561D0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r="69075"/>
          <a:stretch/>
        </p:blipFill>
        <p:spPr>
          <a:xfrm>
            <a:off x="7929154" y="1775756"/>
            <a:ext cx="3348446" cy="4397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76E19-34DD-C149-8DFB-5F2DC77D424C}"/>
              </a:ext>
            </a:extLst>
          </p:cNvPr>
          <p:cNvSpPr txBox="1"/>
          <p:nvPr/>
        </p:nvSpPr>
        <p:spPr>
          <a:xfrm>
            <a:off x="962238" y="2090492"/>
            <a:ext cx="674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3 algorithms output the same 8 skyline points.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0709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Real World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APPLICATIONS OF THIS PROGRAM IN OTHER SECTORS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2275" y="2519513"/>
            <a:ext cx="6741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Job Selection:</a:t>
            </a:r>
            <a:r>
              <a:rPr lang="en-US" dirty="0"/>
              <a:t> Salary vs work-life balance vs career growth potential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Restaurant Selection:</a:t>
            </a:r>
            <a:r>
              <a:rPr lang="en-US" dirty="0"/>
              <a:t> Cost vs rating vs distance from home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University Selection:</a:t>
            </a:r>
            <a:r>
              <a:rPr lang="en-US" dirty="0"/>
              <a:t> Tuition cost vs academic ranking vs location preference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Car Shopping:</a:t>
            </a:r>
            <a:r>
              <a:rPr lang="en-US" dirty="0"/>
              <a:t> Price vs fuel efficiency vs safety rating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9F8DD-C0A4-C04D-A013-B642E9C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41" y="2348237"/>
            <a:ext cx="3778415" cy="3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6822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Takeaways from task 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indexing improves performance significantly </a:t>
            </a:r>
          </a:p>
          <a:p>
            <a:endParaRPr lang="en-US" dirty="0"/>
          </a:p>
          <a:p>
            <a:r>
              <a:rPr lang="en-US" dirty="0"/>
              <a:t>R-trees enable effective pruning for such complex and large data problems</a:t>
            </a:r>
          </a:p>
          <a:p>
            <a:endParaRPr lang="en-US" dirty="0"/>
          </a:p>
          <a:p>
            <a:r>
              <a:rPr lang="en-US" dirty="0"/>
              <a:t>Algorithm choice matters based on dataset characteristics</a:t>
            </a:r>
          </a:p>
          <a:p>
            <a:r>
              <a:rPr lang="en-US" dirty="0"/>
              <a:t>Implementation simplicity can be more valuable than complexity</a:t>
            </a:r>
          </a:p>
          <a:p>
            <a:r>
              <a:rPr lang="en-US" dirty="0"/>
              <a:t>Skyline algorithms solve real optimization problems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949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3DF10-1098-04A7-6F06-43B74265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20" y="640398"/>
            <a:ext cx="8458276" cy="64800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FAFC6-638B-99CF-45AD-FADF60C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70940"/>
              </p:ext>
            </p:extLst>
          </p:nvPr>
        </p:nvGraphicFramePr>
        <p:xfrm>
          <a:off x="487680" y="2044460"/>
          <a:ext cx="11297920" cy="4254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570">
                  <a:extLst>
                    <a:ext uri="{9D8B030D-6E8A-4147-A177-3AD203B41FA5}">
                      <a16:colId xmlns:a16="http://schemas.microsoft.com/office/drawing/2014/main" val="2124162632"/>
                    </a:ext>
                  </a:extLst>
                </a:gridCol>
                <a:gridCol w="1781800">
                  <a:extLst>
                    <a:ext uri="{9D8B030D-6E8A-4147-A177-3AD203B41FA5}">
                      <a16:colId xmlns:a16="http://schemas.microsoft.com/office/drawing/2014/main" val="1810913270"/>
                    </a:ext>
                  </a:extLst>
                </a:gridCol>
                <a:gridCol w="4612954">
                  <a:extLst>
                    <a:ext uri="{9D8B030D-6E8A-4147-A177-3AD203B41FA5}">
                      <a16:colId xmlns:a16="http://schemas.microsoft.com/office/drawing/2014/main" val="1834999266"/>
                    </a:ext>
                  </a:extLst>
                </a:gridCol>
                <a:gridCol w="1807596">
                  <a:extLst>
                    <a:ext uri="{9D8B030D-6E8A-4147-A177-3AD203B41FA5}">
                      <a16:colId xmlns:a16="http://schemas.microsoft.com/office/drawing/2014/main" val="1326655495"/>
                    </a:ext>
                  </a:extLst>
                </a:gridCol>
              </a:tblGrid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Task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419347181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 Adhikari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48547743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anuj.adhikari@students.mq.edu.au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387866108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 Poudel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bharat.poudel@students.mq.edu.au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674749939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Gopal Bhatt</a:t>
                      </a: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gopal.bhatt@students.mq.edu.au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26206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2633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TOPICS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Table of contents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3429000"/>
            <a:ext cx="6767929" cy="2722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1 : Nearest Neighbour Search Presented By Gopal Bhat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2 : Skyline Search Presented By Anuj Adhikari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Discussion on Assignment Report involving construction of R-trees Presented By Bharat Poudel</a:t>
            </a:r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14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Presented By : Anuj Adhikari( 48547743)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2 Skyline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360" y="3357564"/>
            <a:ext cx="5666316" cy="648000"/>
          </a:xfrm>
        </p:spPr>
        <p:txBody>
          <a:bodyPr>
            <a:normAutofit/>
          </a:bodyPr>
          <a:lstStyle/>
          <a:p>
            <a:r>
              <a:rPr lang="en-US" dirty="0"/>
              <a:t> USING Sequential Scan, BBS, and Divide-and-    Conquer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45887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What is Skyline?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392" y="2525512"/>
            <a:ext cx="10417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Contextual Problem Definition:</a:t>
            </a:r>
            <a:r>
              <a:rPr lang="en-US" dirty="0"/>
              <a:t> To find the best houses to buy from a large property selection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Criteria:</a:t>
            </a:r>
            <a:r>
              <a:rPr lang="en-US" dirty="0"/>
              <a:t> Cost (lower is better)   </a:t>
            </a:r>
          </a:p>
          <a:p>
            <a:r>
              <a:rPr lang="en-US" b="1" dirty="0"/>
              <a:t>		</a:t>
            </a:r>
            <a:r>
              <a:rPr lang="en-US" b="1" i="1" dirty="0"/>
              <a:t>AND</a:t>
            </a:r>
          </a:p>
          <a:p>
            <a:r>
              <a:rPr lang="en-US" dirty="0"/>
              <a:t>	  Size (higher is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 for Domination:</a:t>
            </a:r>
            <a:r>
              <a:rPr lang="en-US" dirty="0"/>
              <a:t> House A dominates House B if A is cheaper AND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Skyline Points:</a:t>
            </a:r>
            <a:r>
              <a:rPr lang="en-US" dirty="0"/>
              <a:t> Houses not dominated by any other house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034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1 : Sequential 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BRUTE– FORCE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5691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approach we compare every house against every other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very slow for this particular “city1” dataset which has more than 300,000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house, we are using the pre-established domination logic to check if any other house dominates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 is very inefficient, hence has the highest execution time among the three algorithms used for skyline search.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26CE-B997-D747-8D03-616B62BB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7" y="1775756"/>
            <a:ext cx="4541134" cy="4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62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Smart APPROACH : BBS with R-tree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6741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R-tree spatial indexing for efficient pruning where 300,000 houses are organized into hierarchical spatial groups instead of checking individually like algorithm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MBR, we group the houses into spatial regions with boundaries. Each folder contains houses with cost range $150k-$200k, size range 80-120m²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pruning, we skip entire regions dominated by skyline points. If skyline has $100k/150m² house, skipping all folders labeled "$200k+ houses"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Faster compared to Sequential Scan due to the pruning efficiency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9CAC7-7373-5947-AF9A-2DFCFC98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2" y="1752986"/>
            <a:ext cx="4059133" cy="43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4449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8DB7F8-290E-B245-BCE5-510FF5ECA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35581"/>
              </p:ext>
            </p:extLst>
          </p:nvPr>
        </p:nvGraphicFramePr>
        <p:xfrm>
          <a:off x="720000" y="1620000"/>
          <a:ext cx="1080000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Process of BBS</a:t>
            </a:r>
          </a:p>
        </p:txBody>
      </p:sp>
    </p:spTree>
    <p:extLst>
      <p:ext uri="{BB962C8B-B14F-4D97-AF65-F5344CB8AC3E}">
        <p14:creationId xmlns:p14="http://schemas.microsoft.com/office/powerpoint/2010/main" val="103205976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3 : Divide and Conquer BBS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Split THEM , SOLVE THEM AND MERGE THEM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186" y="3135778"/>
            <a:ext cx="6741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BBS but with extra steps involving division and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dataset by cost, solving each half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final filtering step , which is merging both skylines, we apply our standard skyline checking to the merged candidates to  obtain only non-dominated points.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097AAE4-97CE-7A4F-8608-3D2B75D09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753870"/>
              </p:ext>
            </p:extLst>
          </p:nvPr>
        </p:nvGraphicFramePr>
        <p:xfrm>
          <a:off x="7435516" y="2038017"/>
          <a:ext cx="4448084" cy="391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336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MU-16x9 Template _2019</Template>
  <TotalTime>1284</TotalTime>
  <Words>829</Words>
  <Application>Microsoft Macintosh PowerPoint</Application>
  <PresentationFormat>Widescreen</PresentationFormat>
  <Paragraphs>169</Paragraphs>
  <Slides>14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Wingdings</vt:lpstr>
      <vt:lpstr>MAC UNI BASIC_Round 1 Draft for feedback</vt:lpstr>
      <vt:lpstr> COMP 6210 BIG DATA : GROUP WORK</vt:lpstr>
      <vt:lpstr>Group Members</vt:lpstr>
      <vt:lpstr>DISCUSSION TOPICS</vt:lpstr>
      <vt:lpstr>Task 2 Skyline Search</vt:lpstr>
      <vt:lpstr>Skyline Problem</vt:lpstr>
      <vt:lpstr>Algorithm 1 : Sequential Scan</vt:lpstr>
      <vt:lpstr>Algorithm 2 : Branch and Bound Skyline</vt:lpstr>
      <vt:lpstr>Algorithm 2 : Branch and Bound Skyline</vt:lpstr>
      <vt:lpstr>Algorithm 3 : Divide and Conquer BBS</vt:lpstr>
      <vt:lpstr>Implementation of Key Program Properties</vt:lpstr>
      <vt:lpstr>Evaluation of Results</vt:lpstr>
      <vt:lpstr>Skyline Points</vt:lpstr>
      <vt:lpstr>Other Real World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Pengfei Ding</dc:creator>
  <cp:lastModifiedBy>Microsoft Office User</cp:lastModifiedBy>
  <cp:revision>53</cp:revision>
  <cp:lastPrinted>2016-10-17T01:23:38Z</cp:lastPrinted>
  <dcterms:created xsi:type="dcterms:W3CDTF">2024-09-25T02:02:10Z</dcterms:created>
  <dcterms:modified xsi:type="dcterms:W3CDTF">2025-06-03T11:31:25Z</dcterms:modified>
</cp:coreProperties>
</file>