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9F6-A420-4B28-84DB-9A8B71EC69F2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44A9-E2F7-440D-AD73-00F0F26FB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9F6-A420-4B28-84DB-9A8B71EC69F2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44A9-E2F7-440D-AD73-00F0F26FB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9F6-A420-4B28-84DB-9A8B71EC69F2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44A9-E2F7-440D-AD73-00F0F26FB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9F6-A420-4B28-84DB-9A8B71EC69F2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44A9-E2F7-440D-AD73-00F0F26FB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9F6-A420-4B28-84DB-9A8B71EC69F2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44A9-E2F7-440D-AD73-00F0F26FB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9F6-A420-4B28-84DB-9A8B71EC69F2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44A9-E2F7-440D-AD73-00F0F26FB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9F6-A420-4B28-84DB-9A8B71EC69F2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44A9-E2F7-440D-AD73-00F0F26FB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9F6-A420-4B28-84DB-9A8B71EC69F2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44A9-E2F7-440D-AD73-00F0F26FB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9F6-A420-4B28-84DB-9A8B71EC69F2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44A9-E2F7-440D-AD73-00F0F26FB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9F6-A420-4B28-84DB-9A8B71EC69F2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44A9-E2F7-440D-AD73-00F0F26FB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9F6-A420-4B28-84DB-9A8B71EC69F2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44A9-E2F7-440D-AD73-00F0F26FB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D9F6-A420-4B28-84DB-9A8B71EC69F2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F44A9-E2F7-440D-AD73-00F0F26FB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290" y="1857364"/>
            <a:ext cx="1928826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BTFileSendThread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7290" y="2928934"/>
            <a:ext cx="1928826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BTConnThread</a:t>
            </a:r>
          </a:p>
          <a:p>
            <a:pPr algn="ctr"/>
            <a:r>
              <a:rPr lang="en-US" dirty="0" smtClean="0"/>
              <a:t>(Handle Requests In Background)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8926" y="785794"/>
            <a:ext cx="1928826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BTFileRecThread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9058" y="3143248"/>
            <a:ext cx="150784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Main Window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5" idx="3"/>
          </p:cNvCxnSpPr>
          <p:nvPr/>
        </p:nvCxnSpPr>
        <p:spPr>
          <a:xfrm rot="10800000">
            <a:off x="3286116" y="3321844"/>
            <a:ext cx="642942" cy="6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86446" y="3429000"/>
            <a:ext cx="22250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Search Files in Mobile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86446" y="2857496"/>
            <a:ext cx="19115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Search files in PAN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03903" y="3929066"/>
            <a:ext cx="15253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Annotate Files</a:t>
            </a:r>
          </a:p>
        </p:txBody>
      </p: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436907" y="3327914"/>
            <a:ext cx="349539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3" idx="1"/>
          </p:cNvCxnSpPr>
          <p:nvPr/>
        </p:nvCxnSpPr>
        <p:spPr>
          <a:xfrm flipV="1">
            <a:off x="5436907" y="3042162"/>
            <a:ext cx="349539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4" idx="0"/>
          </p:cNvCxnSpPr>
          <p:nvPr/>
        </p:nvCxnSpPr>
        <p:spPr>
          <a:xfrm rot="5400000">
            <a:off x="4466539" y="3712622"/>
            <a:ext cx="416486" cy="16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43570" y="2000240"/>
            <a:ext cx="219136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BluetoothConnection</a:t>
            </a:r>
          </a:p>
          <a:p>
            <a:pPr algn="ctr"/>
            <a:r>
              <a:rPr lang="en-US" dirty="0" smtClean="0"/>
              <a:t>Search BT Devices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3" idx="0"/>
            <a:endCxn id="24" idx="2"/>
          </p:cNvCxnSpPr>
          <p:nvPr/>
        </p:nvCxnSpPr>
        <p:spPr>
          <a:xfrm rot="16200000" flipV="1">
            <a:off x="6635276" y="2750551"/>
            <a:ext cx="210925" cy="2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643570" y="428604"/>
            <a:ext cx="2214578" cy="12858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Communicate with PAN BT Device &amp; Search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4" idx="0"/>
            <a:endCxn id="27" idx="4"/>
          </p:cNvCxnSpPr>
          <p:nvPr/>
        </p:nvCxnSpPr>
        <p:spPr>
          <a:xfrm rot="5400000" flipH="1" flipV="1">
            <a:off x="6602181" y="1851562"/>
            <a:ext cx="285752" cy="11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6" idx="3"/>
          </p:cNvCxnSpPr>
          <p:nvPr/>
        </p:nvCxnSpPr>
        <p:spPr>
          <a:xfrm rot="10800000">
            <a:off x="4857752" y="107154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357554" y="4714884"/>
            <a:ext cx="257176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Browser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643042" y="4500570"/>
            <a:ext cx="13108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AudioPlayer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87348" y="4929198"/>
            <a:ext cx="14699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Image Viewer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643042" y="5357826"/>
            <a:ext cx="13028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VideoPlayer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5" idx="1"/>
            <a:endCxn id="36" idx="3"/>
          </p:cNvCxnSpPr>
          <p:nvPr/>
        </p:nvCxnSpPr>
        <p:spPr>
          <a:xfrm rot="10800000">
            <a:off x="2953914" y="4685237"/>
            <a:ext cx="403640" cy="422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1"/>
            <a:endCxn id="37" idx="3"/>
          </p:cNvCxnSpPr>
          <p:nvPr/>
        </p:nvCxnSpPr>
        <p:spPr>
          <a:xfrm rot="10800000" flipV="1">
            <a:off x="3057302" y="5107792"/>
            <a:ext cx="300252" cy="6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1"/>
            <a:endCxn id="38" idx="3"/>
          </p:cNvCxnSpPr>
          <p:nvPr/>
        </p:nvCxnSpPr>
        <p:spPr>
          <a:xfrm rot="10800000" flipV="1">
            <a:off x="2945900" y="5107792"/>
            <a:ext cx="411655" cy="434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2"/>
            <a:endCxn id="35" idx="0"/>
          </p:cNvCxnSpPr>
          <p:nvPr/>
        </p:nvCxnSpPr>
        <p:spPr>
          <a:xfrm rot="5400000">
            <a:off x="4446766" y="4495070"/>
            <a:ext cx="416486" cy="23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0"/>
            <a:endCxn id="4" idx="2"/>
          </p:cNvCxnSpPr>
          <p:nvPr/>
        </p:nvCxnSpPr>
        <p:spPr>
          <a:xfrm rot="5400000" flipH="1" flipV="1">
            <a:off x="2071670" y="267890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86578" y="5072074"/>
            <a:ext cx="124816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KXmlParser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357554" y="5774312"/>
            <a:ext cx="25104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Save File Info to XML File</a:t>
            </a:r>
          </a:p>
        </p:txBody>
      </p:sp>
      <p:cxnSp>
        <p:nvCxnSpPr>
          <p:cNvPr id="56" name="Straight Arrow Connector 55"/>
          <p:cNvCxnSpPr>
            <a:stCxn id="35" idx="2"/>
            <a:endCxn id="54" idx="0"/>
          </p:cNvCxnSpPr>
          <p:nvPr/>
        </p:nvCxnSpPr>
        <p:spPr>
          <a:xfrm rot="5400000">
            <a:off x="4491315" y="5622189"/>
            <a:ext cx="273610" cy="30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929454" y="5715016"/>
            <a:ext cx="9797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XML File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3"/>
            <a:endCxn id="57" idx="1"/>
          </p:cNvCxnSpPr>
          <p:nvPr/>
        </p:nvCxnSpPr>
        <p:spPr>
          <a:xfrm flipV="1">
            <a:off x="5868049" y="5899682"/>
            <a:ext cx="1061405" cy="59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0"/>
            <a:endCxn id="53" idx="2"/>
          </p:cNvCxnSpPr>
          <p:nvPr/>
        </p:nvCxnSpPr>
        <p:spPr>
          <a:xfrm rot="16200000" flipV="1">
            <a:off x="7278191" y="5573874"/>
            <a:ext cx="273610" cy="8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53" idx="0"/>
            <a:endCxn id="12" idx="3"/>
          </p:cNvCxnSpPr>
          <p:nvPr/>
        </p:nvCxnSpPr>
        <p:spPr>
          <a:xfrm rot="5400000" flipH="1" flipV="1">
            <a:off x="6981896" y="4042429"/>
            <a:ext cx="1458408" cy="600883"/>
          </a:xfrm>
          <a:prstGeom prst="bentConnector4">
            <a:avLst>
              <a:gd name="adj1" fmla="val 43669"/>
              <a:gd name="adj2" fmla="val 138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hape 73"/>
          <p:cNvCxnSpPr>
            <a:stCxn id="53" idx="3"/>
            <a:endCxn id="5" idx="1"/>
          </p:cNvCxnSpPr>
          <p:nvPr/>
        </p:nvCxnSpPr>
        <p:spPr>
          <a:xfrm flipH="1" flipV="1">
            <a:off x="1357290" y="3321843"/>
            <a:ext cx="6677450" cy="1934897"/>
          </a:xfrm>
          <a:prstGeom prst="bentConnector5">
            <a:avLst>
              <a:gd name="adj1" fmla="val -3423"/>
              <a:gd name="adj2" fmla="val -62985"/>
              <a:gd name="adj3" fmla="val 1034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Dwij</cp:lastModifiedBy>
  <cp:revision>46</cp:revision>
  <dcterms:created xsi:type="dcterms:W3CDTF">2012-08-14T10:12:12Z</dcterms:created>
  <dcterms:modified xsi:type="dcterms:W3CDTF">2012-12-31T08:40:57Z</dcterms:modified>
</cp:coreProperties>
</file>