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edium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b4b22290_1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b4b22290_1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b4b22290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b4b22290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0b4b22290_1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0b4b22290_1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b4b2229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b4b2229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b4b22290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b4b22290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b4b22290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b4b2229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@@Q Vote at end of round or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b4b22290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b4b22290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@@TODO Crop PDF for higher res if time permits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b4b22290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b4b22290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DB: expand on scale, fields, data size, etc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0a7f2e7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0a7f2e7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0b4b22290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0b4b22290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a7f2e75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0a7f2e7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PubHub Requirements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Functional, Usability, System, Security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800" y="343599"/>
            <a:ext cx="7263701" cy="45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 and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Backend in Node.js 8 (the ocho)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Android Application built with Flutter and Dart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Web in HTML/CSS/Javascript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Studio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Android Studio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Android </a:t>
            </a:r>
            <a:r>
              <a:rPr lang="en">
                <a:solidFill>
                  <a:schemeClr val="dk1"/>
                </a:solidFill>
              </a:rPr>
              <a:t>Marshmallow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6.0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DynamoDB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Amazon Web Service (AWS) Elastic Beanstalk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62" y="445025"/>
            <a:ext cx="4698476" cy="46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User story: </a:t>
            </a:r>
            <a:r>
              <a:rPr lang="en" sz="1400">
                <a:solidFill>
                  <a:srgbClr val="000000"/>
                </a:solidFill>
              </a:rPr>
              <a:t>The user can log in to their account.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8897" l="39058" r="38660" t="13601"/>
          <a:stretch/>
        </p:blipFill>
        <p:spPr>
          <a:xfrm>
            <a:off x="1178300" y="578600"/>
            <a:ext cx="2037450" cy="39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4538400"/>
            <a:ext cx="914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User story: Customers can scan a QR code to join a table/team.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400" y="1706850"/>
            <a:ext cx="1332000" cy="172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897" l="68550" r="9168" t="13601"/>
          <a:stretch/>
        </p:blipFill>
        <p:spPr>
          <a:xfrm>
            <a:off x="6321050" y="578600"/>
            <a:ext cx="2037450" cy="398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3438125" y="2353800"/>
            <a:ext cx="2660550" cy="435900"/>
            <a:chOff x="3438125" y="2353800"/>
            <a:chExt cx="2660550" cy="435900"/>
          </a:xfrm>
        </p:grpSpPr>
        <p:sp>
          <p:nvSpPr>
            <p:cNvPr id="71" name="Google Shape;71;p15"/>
            <p:cNvSpPr/>
            <p:nvPr/>
          </p:nvSpPr>
          <p:spPr>
            <a:xfrm>
              <a:off x="3438125" y="2353800"/>
              <a:ext cx="441900" cy="435900"/>
            </a:xfrm>
            <a:prstGeom prst="rightArrow">
              <a:avLst>
                <a:gd fmla="val 50000" name="adj1"/>
                <a:gd fmla="val 63971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656775" y="2353800"/>
              <a:ext cx="441900" cy="435900"/>
            </a:xfrm>
            <a:prstGeom prst="rightArrow">
              <a:avLst>
                <a:gd fmla="val 50000" name="adj1"/>
                <a:gd fmla="val 63971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75" y="162375"/>
            <a:ext cx="8566650" cy="48187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0" y="4423750"/>
            <a:ext cx="91440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User story: </a:t>
            </a:r>
            <a:r>
              <a:rPr lang="en" sz="1400">
                <a:solidFill>
                  <a:schemeClr val="dk1"/>
                </a:solidFill>
              </a:rPr>
              <a:t>Customers can view trivia questions.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User story: </a:t>
            </a:r>
            <a:r>
              <a:rPr lang="en" sz="1400">
                <a:solidFill>
                  <a:schemeClr val="dk1"/>
                </a:solidFill>
              </a:rPr>
              <a:t>Customers can submit answers to questions.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77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0" y="4517375"/>
            <a:ext cx="91440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User story: </a:t>
            </a:r>
            <a:r>
              <a:rPr lang="en" sz="1400">
                <a:solidFill>
                  <a:schemeClr val="dk1"/>
                </a:solidFill>
              </a:rPr>
              <a:t>Customers can view trivia questions.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User story: Customers can submit answers to questions.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Hardware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Database server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Web server to run backend application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Software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Android application for users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Backend server application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Web interface for presenter view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</a:t>
            </a:r>
            <a:endParaRPr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NoSQL database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</a:t>
            </a:r>
            <a:r>
              <a:rPr lang="en" sz="1800">
                <a:solidFill>
                  <a:schemeClr val="dk1"/>
                </a:solidFill>
              </a:rPr>
              <a:t>ables store user data, trivia data, chat data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Role based permissions: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Admin: Sets user roles, and has access to chat.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Employee: Access to future features (chat moderation, order processing), and chat.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Host: Can create trivia, host trivia, and access chat.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Customer: Access to chat and to trivia. (Default role)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HTTPS for communication between server and the App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Store credentials (API access tokens, DB credentials, etc.) in environment variables.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Securely manage user token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private or sensitive information stored so encryption should not be needed.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0" y="1735800"/>
            <a:ext cx="85206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PubHub Specifications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/ Domain / </a:t>
            </a:r>
            <a:r>
              <a:rPr lang="en"/>
              <a:t>Area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Focus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Streamline the process of creating, playing, and grading pub trivia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Chat functionality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Domain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Mobile </a:t>
            </a:r>
            <a:r>
              <a:rPr lang="en" sz="1200">
                <a:solidFill>
                  <a:schemeClr val="dk1"/>
                </a:solidFill>
              </a:rPr>
              <a:t>application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Web application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Genre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Trivia Game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