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arrois Gothic"/>
      <p:regular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EF1F3D-0609-460E-BF53-CF76A9F3F890}">
  <a:tblStyle styleId="{DBEF1F3D-0609-460E-BF53-CF76A9F3F8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rrois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d623ce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d623ce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d98362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d98362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d623ce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d623ce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d623ce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d623ce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d623ce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d623ce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d623ce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d623ce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d623ce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d623ce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d623ce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d623ce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d623ce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d623ce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d623ce7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d623ce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5200"/>
              <a:buNone/>
              <a:defRPr sz="5200">
                <a:solidFill>
                  <a:srgbClr val="B7B7B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Carrois Gothic"/>
              <a:buNone/>
              <a:defRPr sz="2800">
                <a:solidFill>
                  <a:srgbClr val="B7B7B7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Trivia, Chat, Food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19" y="661262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</a:t>
            </a:r>
            <a:endParaRPr/>
          </a:p>
        </p:txBody>
      </p:sp>
      <p:graphicFrame>
        <p:nvGraphicFramePr>
          <p:cNvPr id="115" name="Google Shape;115;p23"/>
          <p:cNvGraphicFramePr/>
          <p:nvPr/>
        </p:nvGraphicFramePr>
        <p:xfrm>
          <a:off x="628700" y="179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{DBEF1F3D-0609-460E-BF53-CF76A9F3F890}</a:tableStyleId>
              </a:tblPr>
              <a:tblGrid>
                <a:gridCol w="1890700"/>
                <a:gridCol w="1853700"/>
                <a:gridCol w="2266900"/>
                <a:gridCol w="1551500"/>
              </a:tblGrid>
              <a:tr h="522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Person 1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Person 2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Person 3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Person 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79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Trivia play: App</a:t>
                      </a:r>
                      <a:br>
                        <a:rPr lang="en" sz="1200">
                          <a:solidFill>
                            <a:srgbClr val="B7B7B7"/>
                          </a:solidFill>
                        </a:rPr>
                      </a:b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Trivia presentation: Web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Trivia creation: Web</a:t>
                      </a:r>
                      <a:br>
                        <a:rPr lang="en" sz="1200">
                          <a:solidFill>
                            <a:srgbClr val="B7B7B7"/>
                          </a:solidFill>
                        </a:rPr>
                      </a:b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Database: Back end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Login: App*</a:t>
                      </a:r>
                      <a:br>
                        <a:rPr lang="en" sz="1200">
                          <a:solidFill>
                            <a:srgbClr val="B7B7B7"/>
                          </a:solidFill>
                        </a:rPr>
                      </a:b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Login: Web*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Chat: Back end</a:t>
                      </a:r>
                      <a:br>
                        <a:rPr lang="en" sz="1200">
                          <a:solidFill>
                            <a:srgbClr val="B7B7B7"/>
                          </a:solidFill>
                        </a:rPr>
                      </a:b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Trivia: Back end</a:t>
                      </a:r>
                      <a:br>
                        <a:rPr lang="en" sz="1200">
                          <a:solidFill>
                            <a:srgbClr val="B7B7B7"/>
                          </a:solidFill>
                        </a:rPr>
                      </a:b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User Management: Back end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QR codes: App</a:t>
                      </a:r>
                      <a:br>
                        <a:rPr lang="en" sz="1200">
                          <a:solidFill>
                            <a:srgbClr val="B7B7B7"/>
                          </a:solidFill>
                        </a:rPr>
                      </a:b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QR codes: Web</a:t>
                      </a:r>
                      <a:br>
                        <a:rPr lang="en" sz="1200">
                          <a:solidFill>
                            <a:srgbClr val="B7B7B7"/>
                          </a:solidFill>
                        </a:rPr>
                      </a:b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Chat: App</a:t>
                      </a:r>
                      <a:br>
                        <a:rPr lang="en" sz="1200">
                          <a:solidFill>
                            <a:srgbClr val="B7B7B7"/>
                          </a:solidFill>
                        </a:rPr>
                      </a:br>
                      <a:r>
                        <a:rPr lang="en" sz="1200">
                          <a:solidFill>
                            <a:srgbClr val="B7B7B7"/>
                          </a:solidFill>
                        </a:rPr>
                        <a:t>Chat: Web</a:t>
                      </a:r>
                      <a:endParaRPr sz="12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for patrons has four main parts: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Trivia</a:t>
            </a:r>
            <a:r>
              <a:rPr lang="en" sz="1400"/>
              <a:t>: View, Play, and grade trivia.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Chat</a:t>
            </a:r>
            <a:r>
              <a:rPr lang="en" sz="1400"/>
              <a:t>: Interact with both the pub and other patrons while playing.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Ordering</a:t>
            </a:r>
            <a:r>
              <a:rPr lang="en" sz="1400"/>
              <a:t>: Order food and drinks.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Billing</a:t>
            </a:r>
            <a:r>
              <a:rPr lang="en" sz="1400"/>
              <a:t>: Pay your bill with card, or with cash using QR codes.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50" y="695650"/>
            <a:ext cx="4379900" cy="37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75" y="686250"/>
            <a:ext cx="4401851" cy="3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369" y="661263"/>
            <a:ext cx="194126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369" y="661263"/>
            <a:ext cx="194126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Interface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interface for the pub has three main parts: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Trivia</a:t>
            </a:r>
            <a:r>
              <a:rPr lang="en"/>
              <a:t>: Create and Present trivia Questions.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Chat</a:t>
            </a:r>
            <a:r>
              <a:rPr lang="en"/>
              <a:t>: Interact with pub patrons.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Orders</a:t>
            </a:r>
            <a:r>
              <a:rPr lang="en"/>
              <a:t>: View and complete orders.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19" y="661262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19" y="661262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