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Carrois Gothic"/>
      <p:regular r:id="rId16"/>
    </p:embeddedFont>
    <p:embeddedFont>
      <p:font typeface="Roboto Mon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-regular.fntdata"/><Relationship Id="rId16" Type="http://schemas.openxmlformats.org/officeDocument/2006/relationships/font" Target="fonts/CarroisGothi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fd623ce7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fd623ce7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fd623ce7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fd623ce7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fd623ce7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fd623ce7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fd623ce7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fd623ce7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fd623ce7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fd623ce7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fd623ce7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fd623ce7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fd623ce7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fd623ce7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fd623ce7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fd623ce7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fd623ce7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fd623ce7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5200"/>
              <a:buNone/>
              <a:defRPr sz="5200">
                <a:solidFill>
                  <a:srgbClr val="B7B7B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Font typeface="Carrois Gothic"/>
              <a:buNone/>
              <a:defRPr sz="2800">
                <a:solidFill>
                  <a:srgbClr val="B7B7B7"/>
                </a:solidFill>
                <a:latin typeface="Carrois Gothic"/>
                <a:ea typeface="Carrois Gothic"/>
                <a:cs typeface="Carrois Gothic"/>
                <a:sym typeface="Carrois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●"/>
              <a:defRPr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Mono"/>
              <a:buChar char="■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PubHub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Trivia, Chat, Food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Orders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219" y="661262"/>
            <a:ext cx="611356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App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App for patrons has four main parts:</a:t>
            </a:r>
            <a:endParaRPr/>
          </a:p>
          <a:p>
            <a:pPr indent="-317500" lvl="0" marL="457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Trivia</a:t>
            </a:r>
            <a:r>
              <a:rPr lang="en" sz="1400"/>
              <a:t>: View, Play, and grade trivia.</a:t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Chat</a:t>
            </a:r>
            <a:r>
              <a:rPr lang="en" sz="1400"/>
              <a:t>: Interact with both the pub and other patrons while playing.</a:t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Ordering</a:t>
            </a:r>
            <a:r>
              <a:rPr lang="en" sz="1400"/>
              <a:t>: Order food and drinks.</a:t>
            </a:r>
            <a:endParaRPr sz="1400"/>
          </a:p>
          <a:p>
            <a:pPr indent="-3175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Billing</a:t>
            </a:r>
            <a:r>
              <a:rPr lang="en" sz="1400"/>
              <a:t>: Pay your bill with card, or with cash using QR codes.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Trivia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2050" y="695650"/>
            <a:ext cx="4379900" cy="375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075" y="686250"/>
            <a:ext cx="4401851" cy="37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Ordering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1369" y="661263"/>
            <a:ext cx="194126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Billing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1369" y="661263"/>
            <a:ext cx="194126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Web Interface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web interface for the pub has three main parts: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Trivia</a:t>
            </a:r>
            <a:r>
              <a:rPr lang="en"/>
              <a:t>: Create and Present trivia Questions. 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Chat</a:t>
            </a:r>
            <a:r>
              <a:rPr lang="en"/>
              <a:t>: Interact with pub patrons.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Orders</a:t>
            </a:r>
            <a:r>
              <a:rPr lang="en"/>
              <a:t>: View and complete orders.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Trivia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219" y="661262"/>
            <a:ext cx="611356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219" y="661262"/>
            <a:ext cx="611356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