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63737-56A2-4B45-ACCC-934EE60C4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31323-E5C5-4567-918E-02196D6C2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5F30F-C0C9-4C65-A022-80EA3E24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24/2/2020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E88749-0D3A-4313-AE50-5FE84ED4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B0ACC7-9F3D-4B16-AFD1-21850220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711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7004A-A3ED-4C0B-BED3-22304672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F03BE7-7534-4AFB-9C47-15FE11A58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2D1BB8-C538-42D9-85A6-231E4476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24/2/2020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19633-BB8E-48C6-8398-F084EA80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0EC35-8EB3-4235-A126-F644313F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124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48B25A-D841-4C40-9EE5-FBCAB47B9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DA6281-EAAF-48F8-8CBE-A35A30D03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084587-2817-4DE8-82D3-99B584D4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24/2/2020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12EEF6-9BD2-4884-958B-5E99CBFA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A363BE-F12F-4FA4-B3F3-CB3881A0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393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00564-AAF0-4E18-B894-B8FC97D4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93668-DADA-4895-922D-B170CB7F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8F5997-E666-4540-902A-ECAC9B5F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24/2/2020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7F443-176D-49E0-80C3-22F88EC4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C5D03-53C2-4A84-9982-C673FF8C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84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37586-EC41-4D05-B528-110228C1E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948CD3-9924-4979-9C89-180E9DE7E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ED11B-64D4-49F5-905C-4C06386B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24/2/2020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9571C3-8AED-499C-B549-D18B7774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F08B6B-9E4C-435C-BBCB-7CA984B5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923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F5A88-8FF4-4117-A65B-DDD32E3E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EC0A7A-E64A-421D-9833-2E04064A2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DBC773-7D6F-456D-AAD8-15A4C260A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735C67-B1DC-48A3-803E-00336582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24/2/2020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FD464B-E2C4-4A42-A59C-500CA8A3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30CF5F-8A94-4A46-A387-8565E9DF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933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501FE-6A05-4240-BAC2-D874BB46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86B7DC-1226-4A14-99AF-C38DC344E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6D1C87-D051-41B9-B59F-00F11E6AC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E89D0D-EC40-433F-8C01-CD1EBA900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F546B9-1CDB-4305-9CE3-A58684C86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EBBA87-D039-466B-8A7D-8E85BF29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24/2/2020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5CCB2-968A-4331-9504-59B62330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F3B661-D63D-4ABD-B291-17EFECE1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630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1B86C-CF32-4BB7-B64C-18942CD5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9196DE-8CD5-482E-9D65-D53F1E8A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24/2/2020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28709D-F645-4A5C-8490-F970AAC3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4067B4-D7CD-4941-93EF-B46BB6AC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139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826B32-7C17-484B-9C1E-9D533071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24/2/2020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BD1C86-56CE-4522-BEE7-61F68412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768911-0BB0-494B-846A-AFAA093E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502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9D380-3929-4347-8D1B-71CA2ECA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67E71-1D17-413E-ACD4-5DC4E51CE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0D41AA-A3EF-4677-879B-04F920E5C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EACBEB-AC73-4D19-802B-E497A384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24/2/2020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A764F1-B2F9-4563-BF00-5DF781B6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5DB835-AC65-496A-86E7-DE018491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499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6F138-D25A-4AA7-A725-7FD176B3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F44060-579C-4403-ABE4-C84EC4353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A9EEC6-BDAB-4830-9C0F-E689D4C69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F21EA2-4509-4E1E-92EE-D090C582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24/2/2020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D50937-FBDB-482D-B842-1E715ED1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7E883C-76ED-49A4-9B45-3F86A63F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818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DFD650-388F-45F5-9F1D-C66F7136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E5B9D5-4B66-44E9-A033-B079AC4F6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320EA9-C3EF-48D1-80CA-E8C1C60D7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B976-D94A-4D2B-87DF-0872817CEF25}" type="datetimeFigureOut">
              <a:rPr lang="es-AR" smtClean="0"/>
              <a:t>24/2/2020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A3B054-8554-471B-820B-7DC8B6E2B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782217-4D08-43A2-9FCF-1669FA66F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312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CE318-3AE0-4D46-9DEA-14A6E7C0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Workflow</a:t>
            </a:r>
            <a:r>
              <a:rPr lang="es-ES" dirty="0"/>
              <a:t> al 24/02/20</a:t>
            </a:r>
            <a:endParaRPr lang="es-AR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7C729D3-9B8E-4E81-8D44-1C4198E78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20261"/>
              </p:ext>
            </p:extLst>
          </p:nvPr>
        </p:nvGraphicFramePr>
        <p:xfrm>
          <a:off x="781048" y="1656926"/>
          <a:ext cx="10728960" cy="44981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82240">
                  <a:extLst>
                    <a:ext uri="{9D8B030D-6E8A-4147-A177-3AD203B41FA5}">
                      <a16:colId xmlns:a16="http://schemas.microsoft.com/office/drawing/2014/main" val="3497246673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295129965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1597484117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1157532217"/>
                    </a:ext>
                  </a:extLst>
                </a:gridCol>
              </a:tblGrid>
              <a:tr h="902112">
                <a:tc>
                  <a:txBody>
                    <a:bodyPr/>
                    <a:lstStyle/>
                    <a:p>
                      <a:r>
                        <a:rPr lang="es-ES" dirty="0"/>
                        <a:t>SEMANA 1</a:t>
                      </a:r>
                    </a:p>
                    <a:p>
                      <a:r>
                        <a:rPr lang="es-ES" dirty="0"/>
                        <a:t>17 al 22</a:t>
                      </a:r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SEMANA 2</a:t>
                      </a:r>
                    </a:p>
                    <a:p>
                      <a:r>
                        <a:rPr lang="es-ES" dirty="0"/>
                        <a:t>24 al 29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SEMANA 3</a:t>
                      </a:r>
                    </a:p>
                    <a:p>
                      <a:r>
                        <a:rPr lang="es-ES" dirty="0"/>
                        <a:t>2 al 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SEMANA 4</a:t>
                      </a:r>
                    </a:p>
                    <a:p>
                      <a:r>
                        <a:rPr lang="es-ES" dirty="0"/>
                        <a:t>9 al 13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33809"/>
                  </a:ext>
                </a:extLst>
              </a:tr>
              <a:tr h="3596017"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315073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33C8AB66-8B3B-4EC3-B2B4-F5965184E7E6}"/>
              </a:ext>
            </a:extLst>
          </p:cNvPr>
          <p:cNvSpPr txBox="1"/>
          <p:nvPr/>
        </p:nvSpPr>
        <p:spPr>
          <a:xfrm>
            <a:off x="822960" y="2577465"/>
            <a:ext cx="25831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Merge</a:t>
            </a:r>
            <a:r>
              <a:rPr lang="es-ES" dirty="0"/>
              <a:t> &amp; </a:t>
            </a:r>
            <a:r>
              <a:rPr lang="es-ES" dirty="0" err="1"/>
              <a:t>append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4EEEE3-1A53-454F-9ACF-62466D0FD4E1}"/>
              </a:ext>
            </a:extLst>
          </p:cNvPr>
          <p:cNvSpPr txBox="1"/>
          <p:nvPr/>
        </p:nvSpPr>
        <p:spPr>
          <a:xfrm>
            <a:off x="3491863" y="3414527"/>
            <a:ext cx="40690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Cleaning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03890D3-E569-48A4-AE4F-A1B669EF4DA0}"/>
              </a:ext>
            </a:extLst>
          </p:cNvPr>
          <p:cNvSpPr txBox="1"/>
          <p:nvPr/>
        </p:nvSpPr>
        <p:spPr>
          <a:xfrm>
            <a:off x="822960" y="2995996"/>
            <a:ext cx="3657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Harmonization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CAD2F5-FFDE-4AE1-A502-271510746412}"/>
              </a:ext>
            </a:extLst>
          </p:cNvPr>
          <p:cNvSpPr txBox="1"/>
          <p:nvPr/>
        </p:nvSpPr>
        <p:spPr>
          <a:xfrm>
            <a:off x="3491864" y="3843219"/>
            <a:ext cx="25469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Automatization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61BEE8-CFE2-4FEE-8F95-B5A70FF03535}"/>
              </a:ext>
            </a:extLst>
          </p:cNvPr>
          <p:cNvSpPr txBox="1"/>
          <p:nvPr/>
        </p:nvSpPr>
        <p:spPr>
          <a:xfrm>
            <a:off x="5354954" y="3414527"/>
            <a:ext cx="6155053" cy="369332"/>
          </a:xfrm>
          <a:prstGeom prst="rect">
            <a:avLst/>
          </a:prstGeom>
          <a:solidFill>
            <a:srgbClr val="DAE3F3">
              <a:alpha val="3098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D0ED01E-787B-462C-9C93-EF424078238B}"/>
              </a:ext>
            </a:extLst>
          </p:cNvPr>
          <p:cNvSpPr txBox="1"/>
          <p:nvPr/>
        </p:nvSpPr>
        <p:spPr>
          <a:xfrm>
            <a:off x="1834515" y="4335066"/>
            <a:ext cx="15659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Proposal</a:t>
            </a:r>
            <a:r>
              <a:rPr lang="es-ES" dirty="0"/>
              <a:t> 1.0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31493BA-08E9-4D98-AAE5-2E8EEAF17F12}"/>
              </a:ext>
            </a:extLst>
          </p:cNvPr>
          <p:cNvSpPr txBox="1"/>
          <p:nvPr/>
        </p:nvSpPr>
        <p:spPr>
          <a:xfrm>
            <a:off x="1834515" y="4753597"/>
            <a:ext cx="42043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Data </a:t>
            </a:r>
            <a:r>
              <a:rPr lang="es-ES" dirty="0" err="1"/>
              <a:t>collection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A025D0-9E01-4DB0-992C-786956736F8A}"/>
              </a:ext>
            </a:extLst>
          </p:cNvPr>
          <p:cNvSpPr txBox="1"/>
          <p:nvPr/>
        </p:nvSpPr>
        <p:spPr>
          <a:xfrm>
            <a:off x="4737735" y="5172128"/>
            <a:ext cx="67722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implementation</a:t>
            </a:r>
            <a:r>
              <a:rPr lang="es-ES" dirty="0"/>
              <a:t> &amp; </a:t>
            </a:r>
            <a:r>
              <a:rPr lang="es-ES" dirty="0" err="1"/>
              <a:t>feedback</a:t>
            </a:r>
            <a:endParaRPr lang="es-AR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C9BE78-9C4D-472C-8E33-24858A8049FE}"/>
              </a:ext>
            </a:extLst>
          </p:cNvPr>
          <p:cNvSpPr txBox="1"/>
          <p:nvPr/>
        </p:nvSpPr>
        <p:spPr>
          <a:xfrm>
            <a:off x="7412354" y="5634836"/>
            <a:ext cx="40976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Chapter</a:t>
            </a:r>
            <a:r>
              <a:rPr lang="es-ES" dirty="0"/>
              <a:t> </a:t>
            </a:r>
            <a:r>
              <a:rPr lang="es-ES" dirty="0" err="1"/>
              <a:t>structure</a:t>
            </a:r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C795E8C-D66D-45BB-B193-5D17AC3AD9C7}"/>
              </a:ext>
            </a:extLst>
          </p:cNvPr>
          <p:cNvSpPr txBox="1"/>
          <p:nvPr/>
        </p:nvSpPr>
        <p:spPr>
          <a:xfrm rot="16200000">
            <a:off x="-364806" y="3064311"/>
            <a:ext cx="153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/>
                </a:solidFill>
              </a:rPr>
              <a:t>DATA</a:t>
            </a: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88C105A-7B7B-4FB5-80C8-D89BAFC8266B}"/>
              </a:ext>
            </a:extLst>
          </p:cNvPr>
          <p:cNvSpPr txBox="1"/>
          <p:nvPr/>
        </p:nvSpPr>
        <p:spPr>
          <a:xfrm rot="16200000">
            <a:off x="-359878" y="4528139"/>
            <a:ext cx="152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/>
                </a:solidFill>
              </a:rPr>
              <a:t>POV LINE</a:t>
            </a:r>
            <a:endParaRPr lang="es-AR" b="1" dirty="0">
              <a:solidFill>
                <a:schemeClr val="accent6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CD7367F-FE51-4541-817F-A6BCA58EBFBD}"/>
              </a:ext>
            </a:extLst>
          </p:cNvPr>
          <p:cNvSpPr txBox="1"/>
          <p:nvPr/>
        </p:nvSpPr>
        <p:spPr>
          <a:xfrm rot="16200000">
            <a:off x="-364806" y="5664307"/>
            <a:ext cx="153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4"/>
                </a:solidFill>
              </a:rPr>
              <a:t>ASSESMENT</a:t>
            </a:r>
            <a:endParaRPr lang="es-AR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94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43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Workflow al 24/02/20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Lautaro Chittaro</dc:creator>
  <cp:lastModifiedBy>Lautaro Chittaro</cp:lastModifiedBy>
  <cp:revision>8</cp:revision>
  <dcterms:created xsi:type="dcterms:W3CDTF">2020-02-19T22:03:30Z</dcterms:created>
  <dcterms:modified xsi:type="dcterms:W3CDTF">2020-02-24T21:40:21Z</dcterms:modified>
</cp:coreProperties>
</file>