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61D2EB-814A-449C-9F35-2CC2A920B7DF}" v="2" dt="2020-04-08T14:48:16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6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taro Chittaro" userId="2324c372-8b4e-4170-9061-7c9d9781b859" providerId="ADAL" clId="{DA61D2EB-814A-449C-9F35-2CC2A920B7DF}"/>
    <pc:docChg chg="custSel modSld">
      <pc:chgData name="Lautaro Chittaro" userId="2324c372-8b4e-4170-9061-7c9d9781b859" providerId="ADAL" clId="{DA61D2EB-814A-449C-9F35-2CC2A920B7DF}" dt="2020-04-08T15:02:25.612" v="68" actId="1076"/>
      <pc:docMkLst>
        <pc:docMk/>
      </pc:docMkLst>
      <pc:sldChg chg="modSp">
        <pc:chgData name="Lautaro Chittaro" userId="2324c372-8b4e-4170-9061-7c9d9781b859" providerId="ADAL" clId="{DA61D2EB-814A-449C-9F35-2CC2A920B7DF}" dt="2020-04-08T14:48:25.724" v="67" actId="20577"/>
        <pc:sldMkLst>
          <pc:docMk/>
          <pc:sldMk cId="895867016" sldId="259"/>
        </pc:sldMkLst>
        <pc:spChg chg="mod">
          <ac:chgData name="Lautaro Chittaro" userId="2324c372-8b4e-4170-9061-7c9d9781b859" providerId="ADAL" clId="{DA61D2EB-814A-449C-9F35-2CC2A920B7DF}" dt="2020-04-08T14:48:25.724" v="67" actId="20577"/>
          <ac:spMkLst>
            <pc:docMk/>
            <pc:sldMk cId="895867016" sldId="259"/>
            <ac:spMk id="3" creationId="{391E5397-1B97-4887-B2E9-4AB7DB4E71A6}"/>
          </ac:spMkLst>
        </pc:spChg>
      </pc:sldChg>
      <pc:sldChg chg="addSp delSp modSp">
        <pc:chgData name="Lautaro Chittaro" userId="2324c372-8b4e-4170-9061-7c9d9781b859" providerId="ADAL" clId="{DA61D2EB-814A-449C-9F35-2CC2A920B7DF}" dt="2020-04-08T15:02:25.612" v="68" actId="1076"/>
        <pc:sldMkLst>
          <pc:docMk/>
          <pc:sldMk cId="323721429" sldId="261"/>
        </pc:sldMkLst>
        <pc:spChg chg="mod">
          <ac:chgData name="Lautaro Chittaro" userId="2324c372-8b4e-4170-9061-7c9d9781b859" providerId="ADAL" clId="{DA61D2EB-814A-449C-9F35-2CC2A920B7DF}" dt="2020-04-08T15:02:25.612" v="68" actId="1076"/>
          <ac:spMkLst>
            <pc:docMk/>
            <pc:sldMk cId="323721429" sldId="261"/>
            <ac:spMk id="4" creationId="{20F032A7-919C-460F-AD68-CBDCCCC8211D}"/>
          </ac:spMkLst>
        </pc:spChg>
        <pc:cxnChg chg="mod">
          <ac:chgData name="Lautaro Chittaro" userId="2324c372-8b4e-4170-9061-7c9d9781b859" providerId="ADAL" clId="{DA61D2EB-814A-449C-9F35-2CC2A920B7DF}" dt="2020-04-08T15:02:25.612" v="68" actId="1076"/>
          <ac:cxnSpMkLst>
            <pc:docMk/>
            <pc:sldMk cId="323721429" sldId="261"/>
            <ac:cxnSpMk id="23" creationId="{DFFD2F99-77B3-4A52-84C2-6297CAAE3D15}"/>
          </ac:cxnSpMkLst>
        </pc:cxnChg>
        <pc:cxnChg chg="mod">
          <ac:chgData name="Lautaro Chittaro" userId="2324c372-8b4e-4170-9061-7c9d9781b859" providerId="ADAL" clId="{DA61D2EB-814A-449C-9F35-2CC2A920B7DF}" dt="2020-04-08T15:02:25.612" v="68" actId="1076"/>
          <ac:cxnSpMkLst>
            <pc:docMk/>
            <pc:sldMk cId="323721429" sldId="261"/>
            <ac:cxnSpMk id="25" creationId="{6B4F485E-6FAB-42F7-B25D-40C09A412139}"/>
          </ac:cxnSpMkLst>
        </pc:cxnChg>
        <pc:cxnChg chg="mod">
          <ac:chgData name="Lautaro Chittaro" userId="2324c372-8b4e-4170-9061-7c9d9781b859" providerId="ADAL" clId="{DA61D2EB-814A-449C-9F35-2CC2A920B7DF}" dt="2020-04-08T15:02:25.612" v="68" actId="1076"/>
          <ac:cxnSpMkLst>
            <pc:docMk/>
            <pc:sldMk cId="323721429" sldId="261"/>
            <ac:cxnSpMk id="35" creationId="{A504FFCB-292A-471E-A9B0-BE4614D271CC}"/>
          </ac:cxnSpMkLst>
        </pc:cxnChg>
        <pc:cxnChg chg="mod">
          <ac:chgData name="Lautaro Chittaro" userId="2324c372-8b4e-4170-9061-7c9d9781b859" providerId="ADAL" clId="{DA61D2EB-814A-449C-9F35-2CC2A920B7DF}" dt="2020-04-08T15:02:25.612" v="68" actId="1076"/>
          <ac:cxnSpMkLst>
            <pc:docMk/>
            <pc:sldMk cId="323721429" sldId="261"/>
            <ac:cxnSpMk id="57" creationId="{8AE799DE-EB62-4AE5-9436-00535D88F958}"/>
          </ac:cxnSpMkLst>
        </pc:cxnChg>
        <pc:cxnChg chg="mod">
          <ac:chgData name="Lautaro Chittaro" userId="2324c372-8b4e-4170-9061-7c9d9781b859" providerId="ADAL" clId="{DA61D2EB-814A-449C-9F35-2CC2A920B7DF}" dt="2020-04-08T15:02:25.612" v="68" actId="1076"/>
          <ac:cxnSpMkLst>
            <pc:docMk/>
            <pc:sldMk cId="323721429" sldId="261"/>
            <ac:cxnSpMk id="60" creationId="{3173193C-2ED7-4A01-B091-3326D3AF4F8E}"/>
          </ac:cxnSpMkLst>
        </pc:cxnChg>
        <pc:cxnChg chg="mod">
          <ac:chgData name="Lautaro Chittaro" userId="2324c372-8b4e-4170-9061-7c9d9781b859" providerId="ADAL" clId="{DA61D2EB-814A-449C-9F35-2CC2A920B7DF}" dt="2020-04-08T15:02:25.612" v="68" actId="1076"/>
          <ac:cxnSpMkLst>
            <pc:docMk/>
            <pc:sldMk cId="323721429" sldId="261"/>
            <ac:cxnSpMk id="63" creationId="{048D1DB9-A91D-486D-A4CE-040C8534ECCC}"/>
          </ac:cxnSpMkLst>
        </pc:cxnChg>
        <pc:cxnChg chg="add del mod">
          <ac:chgData name="Lautaro Chittaro" userId="2324c372-8b4e-4170-9061-7c9d9781b859" providerId="ADAL" clId="{DA61D2EB-814A-449C-9F35-2CC2A920B7DF}" dt="2020-04-08T06:07:40.431" v="3" actId="478"/>
          <ac:cxnSpMkLst>
            <pc:docMk/>
            <pc:sldMk cId="323721429" sldId="261"/>
            <ac:cxnSpMk id="70" creationId="{EBEDC8CA-29A2-48A3-BA84-2C695C97154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DF23-D017-483C-9144-2B59D6BB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61D8B-8935-4DE0-B833-1B2CDB006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3E10-6546-408D-9D03-7E5E0746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C8B-A483-45DF-9BF1-9A62998E5F6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80E9A-A1CD-4178-B135-2AAA1210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6CBDD-4D5E-406F-B6DD-C7651FEA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657A-B2AF-4CF0-B0E6-DF5AE5D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9EA0-920C-49A0-A5A4-6E51140D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EB2C6-380C-473C-B6C4-077AAEBBF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73C28-3A97-4493-9C24-E23347B8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C8B-A483-45DF-9BF1-9A62998E5F6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3DBE-B9F0-4093-B147-2B812A3A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9A640-BB01-4016-9C96-C82AC39A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657A-B2AF-4CF0-B0E6-DF5AE5D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0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3CDC0-63F6-45B5-945C-E18761213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9E237-3C51-4861-A05C-A10C523A1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F63A4-4D3F-41A5-AF6E-E451BDB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C8B-A483-45DF-9BF1-9A62998E5F6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ECCCD-5D86-4948-9A24-797B02F2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C1EC-1857-4399-BE17-F25FD626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657A-B2AF-4CF0-B0E6-DF5AE5D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73A5-0CCE-4F0B-AE06-3F4EFE3A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8C11A-FD92-45A4-90AE-434400891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6F7CF-399E-4416-B891-04936521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C8B-A483-45DF-9BF1-9A62998E5F6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F14B8-F927-457C-919D-9D8C020A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A77F6-2814-4089-BF49-4950F7EB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657A-B2AF-4CF0-B0E6-DF5AE5D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3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C453-70D1-4A33-868D-FF3BFEA4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6808C-70D3-4288-BC00-EB9B1937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AB1DD-AC01-4DF6-A49D-1C9C1657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C8B-A483-45DF-9BF1-9A62998E5F6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05CF-5A15-4CFD-B914-C7878BFC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7097-4028-4E34-B562-19D555AF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657A-B2AF-4CF0-B0E6-DF5AE5D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0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81F5-0EC6-4C0E-BCE6-84719822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BF4E-D1B7-43CC-AFB5-2D3DD313D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A7037-16FF-454C-A942-FDF45FB8C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2753D-EB1E-41EB-860A-0AFDB146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C8B-A483-45DF-9BF1-9A62998E5F6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68BA4-F36A-4B79-B049-AAD38624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E6E3A-461C-4327-91C9-326B106C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657A-B2AF-4CF0-B0E6-DF5AE5D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7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CC99-6952-45A5-9803-9FF0ED9D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5AD37-B829-4AED-B78A-88C5E13DF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D5369-E09A-491F-B1F9-379E61537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BCDE8-FEC9-4AD7-929C-ABCEF1DF9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2C712-3BA8-456E-AE44-BB8D5E185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1006A-AF30-4AC0-A00A-BA18794A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C8B-A483-45DF-9BF1-9A62998E5F6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537E9-56DC-4596-82C7-A0CE79C0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00911-0403-42E5-9CEC-A3A9DCE9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657A-B2AF-4CF0-B0E6-DF5AE5D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3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F6CA-43C2-45B9-B1CB-53B50DC3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FF1EA-DF96-41F2-BD99-FC4F5D75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C8B-A483-45DF-9BF1-9A62998E5F6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CA84D-7673-488B-964F-4C58C59C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D8DE4-C2BD-4DCA-BEBE-C9F5E7F9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657A-B2AF-4CF0-B0E6-DF5AE5D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0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FA67D-C972-41A9-875F-57402414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C8B-A483-45DF-9BF1-9A62998E5F6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23745-907A-4AD3-BCBC-A140548B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6A32A-7A6C-49B1-9E7C-EEE4B583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657A-B2AF-4CF0-B0E6-DF5AE5D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6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608C-13E8-47CA-93FA-37259A62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277FA-A443-4753-8076-610422DF7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ED4BB-3445-49B5-84A0-234B1AC5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2D6EA-4BD6-47D7-B9C4-A0649A90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C8B-A483-45DF-9BF1-9A62998E5F6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A139F-EC13-4943-AD25-A2AB0C98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9DF89-9DF6-4FD2-AA2A-5ABFD646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657A-B2AF-4CF0-B0E6-DF5AE5D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9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E74-5076-4BC1-A8C7-47BDF651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ADB5B-865F-4D7D-BCDD-DC63A7A4E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30793-7243-4E8C-9D42-F6D0D6E4A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E0C33-97CD-4812-BE1B-CE5451AB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C8B-A483-45DF-9BF1-9A62998E5F6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CAB07-2614-4E4A-BFB7-F7556786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F0C8-ECF0-456A-B787-47C9C7AA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657A-B2AF-4CF0-B0E6-DF5AE5D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9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98833-A51E-4D67-9FC5-142DA9B1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84FB1-DFFE-4008-9A11-299960E6D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68ECD-0E6A-415D-88B0-2A6845AD7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60C8B-A483-45DF-9BF1-9A62998E5F6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74519-113A-45C0-A887-1BC476B02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DF659-8C4C-43C1-913D-1983C11A8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4657A-B2AF-4CF0-B0E6-DF5AE5D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7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A8DF-0129-472B-83C2-E3716583F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Dofiles</a:t>
            </a:r>
            <a:r>
              <a:rPr lang="en-US" dirty="0"/>
              <a:t> </a:t>
            </a:r>
            <a:r>
              <a:rPr lang="en-US" dirty="0" err="1"/>
              <a:t>pobreza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CC7A-7A19-4560-A3E1-544CA5E99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Solo los </a:t>
            </a:r>
            <a:r>
              <a:rPr lang="en-US" dirty="0" err="1"/>
              <a:t>estrictamente</a:t>
            </a:r>
            <a:r>
              <a:rPr lang="en-US" dirty="0"/>
              <a:t> </a:t>
            </a:r>
            <a:r>
              <a:rPr lang="en-US" dirty="0" err="1"/>
              <a:t>necesarios</a:t>
            </a:r>
            <a:r>
              <a:rPr lang="en-US" dirty="0"/>
              <a:t> para </a:t>
            </a:r>
            <a:r>
              <a:rPr lang="en-US" dirty="0" err="1"/>
              <a:t>calcular</a:t>
            </a:r>
            <a:r>
              <a:rPr lang="en-US" dirty="0"/>
              <a:t> </a:t>
            </a:r>
            <a:r>
              <a:rPr lang="en-US" dirty="0" err="1"/>
              <a:t>pobreza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8872-C21E-4E74-9480-6BC184BE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Correr</a:t>
            </a:r>
            <a:r>
              <a:rPr lang="en-US" dirty="0"/>
              <a:t> los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E5397-1B97-4887-B2E9-4AB7DB4E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Merge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y harmonization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Pobreza</a:t>
            </a: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109AAD4-1AC0-4B12-83C1-7D69F4197188}"/>
              </a:ext>
            </a:extLst>
          </p:cNvPr>
          <p:cNvSpPr/>
          <p:nvPr/>
        </p:nvSpPr>
        <p:spPr>
          <a:xfrm>
            <a:off x="1714500" y="2352675"/>
            <a:ext cx="361950" cy="409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91FD5B7-F53D-4616-87CD-6C74CB8ACF54}"/>
              </a:ext>
            </a:extLst>
          </p:cNvPr>
          <p:cNvSpPr/>
          <p:nvPr/>
        </p:nvSpPr>
        <p:spPr>
          <a:xfrm>
            <a:off x="1714500" y="3429000"/>
            <a:ext cx="361950" cy="409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5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8872-C21E-4E74-9480-6BC184BE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E5397-1B97-4887-B2E9-4AB7DB4E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Merge</a:t>
            </a:r>
          </a:p>
          <a:p>
            <a:pPr lvl="1"/>
            <a:r>
              <a:rPr lang="en-US" dirty="0"/>
              <a:t>Toma la data </a:t>
            </a:r>
            <a:r>
              <a:rPr lang="en-US" dirty="0" err="1"/>
              <a:t>descargada</a:t>
            </a:r>
            <a:r>
              <a:rPr lang="en-US" dirty="0"/>
              <a:t> y </a:t>
            </a:r>
            <a:r>
              <a:rPr lang="en-US" dirty="0" err="1"/>
              <a:t>arma</a:t>
            </a:r>
            <a:r>
              <a:rPr lang="en-US" dirty="0"/>
              <a:t> 4 bases (</a:t>
            </a:r>
            <a:r>
              <a:rPr lang="en-US" dirty="0" err="1"/>
              <a:t>individuos</a:t>
            </a:r>
            <a:r>
              <a:rPr lang="en-US" dirty="0"/>
              <a:t>, </a:t>
            </a:r>
            <a:r>
              <a:rPr lang="en-US" dirty="0" err="1"/>
              <a:t>hh</a:t>
            </a:r>
            <a:r>
              <a:rPr lang="en-US" dirty="0"/>
              <a:t>, </a:t>
            </a:r>
            <a:r>
              <a:rPr lang="en-US" dirty="0" err="1"/>
              <a:t>consumo</a:t>
            </a:r>
            <a:r>
              <a:rPr lang="en-US" dirty="0"/>
              <a:t> y </a:t>
            </a:r>
            <a:r>
              <a:rPr lang="en-US" dirty="0" err="1"/>
              <a:t>precios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SCRIPT: VEN\data_management\management\1. merging\__main_merge__.do</a:t>
            </a:r>
          </a:p>
          <a:p>
            <a:pPr lvl="2"/>
            <a:r>
              <a:rPr lang="en-US" dirty="0"/>
              <a:t>OUTPUT: VEN\data_management\output\merged</a:t>
            </a:r>
          </a:p>
        </p:txBody>
      </p:sp>
    </p:spTree>
    <p:extLst>
      <p:ext uri="{BB962C8B-B14F-4D97-AF65-F5344CB8AC3E}">
        <p14:creationId xmlns:p14="http://schemas.microsoft.com/office/powerpoint/2010/main" val="316364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8872-C21E-4E74-9480-6BC184BE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E5397-1B97-4887-B2E9-4AB7DB4E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Clean y harmonization</a:t>
            </a:r>
          </a:p>
          <a:p>
            <a:pPr lvl="1"/>
            <a:r>
              <a:rPr lang="en-US" dirty="0"/>
              <a:t>Clean: </a:t>
            </a:r>
            <a:r>
              <a:rPr lang="en-US" dirty="0" err="1"/>
              <a:t>homogeniza</a:t>
            </a:r>
            <a:r>
              <a:rPr lang="en-US" dirty="0"/>
              <a:t> </a:t>
            </a:r>
            <a:r>
              <a:rPr lang="en-US" dirty="0" err="1"/>
              <a:t>cantidades</a:t>
            </a:r>
            <a:r>
              <a:rPr lang="en-US" dirty="0"/>
              <a:t> de la base de </a:t>
            </a:r>
            <a:r>
              <a:rPr lang="en-US" dirty="0" err="1"/>
              <a:t>consumo</a:t>
            </a:r>
            <a:endParaRPr lang="en-US" dirty="0"/>
          </a:p>
          <a:p>
            <a:pPr lvl="2"/>
            <a:r>
              <a:rPr lang="en-US" dirty="0"/>
              <a:t>SCRIPT: VEN\</a:t>
            </a:r>
            <a:r>
              <a:rPr lang="en-US" dirty="0" err="1"/>
              <a:t>data_management</a:t>
            </a:r>
            <a:r>
              <a:rPr lang="en-US" dirty="0"/>
              <a:t>\management\3. cleaning\consumption_units_homogenization.do</a:t>
            </a:r>
          </a:p>
          <a:p>
            <a:pPr lvl="2"/>
            <a:r>
              <a:rPr lang="en-US" dirty="0"/>
              <a:t>OUTPUT : VEN\</a:t>
            </a:r>
            <a:r>
              <a:rPr lang="en-US" dirty="0" err="1"/>
              <a:t>data_management</a:t>
            </a:r>
            <a:r>
              <a:rPr lang="en-US" dirty="0"/>
              <a:t>\output\cleaned\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Harmonization: genera la base ENCOVI con data de </a:t>
            </a:r>
            <a:r>
              <a:rPr lang="en-US" dirty="0" err="1"/>
              <a:t>individuos</a:t>
            </a:r>
            <a:r>
              <a:rPr lang="en-US" dirty="0"/>
              <a:t> y </a:t>
            </a:r>
            <a:r>
              <a:rPr lang="en-US" dirty="0" err="1"/>
              <a:t>hh</a:t>
            </a:r>
            <a:endParaRPr lang="en-US" dirty="0"/>
          </a:p>
          <a:p>
            <a:pPr lvl="2"/>
            <a:r>
              <a:rPr lang="en-US" dirty="0"/>
              <a:t>SCRIPT: VEN\data_management\management\2. harmonization\ENCOVI harmonization\ VEN_ENCOVI_2019.do</a:t>
            </a:r>
          </a:p>
          <a:p>
            <a:pPr lvl="2"/>
            <a:r>
              <a:rPr lang="en-US" dirty="0"/>
              <a:t>OUTPUT : VEN\</a:t>
            </a:r>
            <a:r>
              <a:rPr lang="en-US" dirty="0" err="1"/>
              <a:t>data_management</a:t>
            </a:r>
            <a:r>
              <a:rPr lang="en-US" dirty="0"/>
              <a:t>\output\cleaned\ENCOVI_2019.dta (TMB EN ONE DRIVE)</a:t>
            </a:r>
          </a:p>
        </p:txBody>
      </p:sp>
    </p:spTree>
    <p:extLst>
      <p:ext uri="{BB962C8B-B14F-4D97-AF65-F5344CB8AC3E}">
        <p14:creationId xmlns:p14="http://schemas.microsoft.com/office/powerpoint/2010/main" val="89586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E5397-1B97-4887-B2E9-4AB7DB4E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Pobreza</a:t>
            </a:r>
            <a:endParaRPr lang="en-US" dirty="0"/>
          </a:p>
          <a:p>
            <a:pPr lvl="1"/>
            <a:r>
              <a:rPr lang="en-US" dirty="0" err="1"/>
              <a:t>Arma</a:t>
            </a:r>
            <a:r>
              <a:rPr lang="en-US" dirty="0"/>
              <a:t> </a:t>
            </a:r>
            <a:r>
              <a:rPr lang="en-US" dirty="0" err="1"/>
              <a:t>lineas</a:t>
            </a:r>
            <a:r>
              <a:rPr lang="en-US" dirty="0"/>
              <a:t> y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pobreza</a:t>
            </a:r>
            <a:endParaRPr lang="en-US" dirty="0"/>
          </a:p>
          <a:p>
            <a:pPr lvl="2"/>
            <a:r>
              <a:rPr lang="en-US" dirty="0"/>
              <a:t>SCRIPT: VEN\poverty_measurement\scripts\__main__.do</a:t>
            </a:r>
          </a:p>
          <a:p>
            <a:pPr lvl="2"/>
            <a:r>
              <a:rPr lang="en-US" dirty="0"/>
              <a:t>OUTPUT VEN\poverty_measurement\output y el output de </a:t>
            </a:r>
            <a:r>
              <a:rPr lang="en-US" dirty="0" err="1"/>
              <a:t>stata</a:t>
            </a:r>
            <a:r>
              <a:rPr lang="en-US" dirty="0"/>
              <a:t> para tabs y </a:t>
            </a:r>
            <a:r>
              <a:rPr lang="en-US" dirty="0" err="1"/>
              <a:t>graficos</a:t>
            </a:r>
            <a:r>
              <a:rPr lang="en-US" dirty="0"/>
              <a:t>.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81BB96-EB60-4839-B1A2-70A5943C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1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5A43-7223-4AF3-82C0-F79BA43F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calculo</a:t>
            </a:r>
            <a:r>
              <a:rPr lang="en-US" dirty="0"/>
              <a:t> </a:t>
            </a:r>
            <a:r>
              <a:rPr lang="en-US" dirty="0" err="1"/>
              <a:t>pobreza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032A7-919C-460F-AD68-CBDCCCC8211D}"/>
              </a:ext>
            </a:extLst>
          </p:cNvPr>
          <p:cNvSpPr txBox="1"/>
          <p:nvPr/>
        </p:nvSpPr>
        <p:spPr>
          <a:xfrm>
            <a:off x="1523382" y="1726258"/>
            <a:ext cx="1443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Poblacion</a:t>
            </a:r>
            <a:r>
              <a:rPr lang="en-US" b="1" dirty="0">
                <a:solidFill>
                  <a:schemeClr val="accent1"/>
                </a:solidFill>
              </a:rPr>
              <a:t> de </a:t>
            </a:r>
            <a:r>
              <a:rPr lang="en-US" b="1" dirty="0" err="1">
                <a:solidFill>
                  <a:schemeClr val="accent1"/>
                </a:solidFill>
              </a:rPr>
              <a:t>referencia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E022B-A251-4B39-B85C-3681264395B0}"/>
              </a:ext>
            </a:extLst>
          </p:cNvPr>
          <p:cNvSpPr txBox="1"/>
          <p:nvPr/>
        </p:nvSpPr>
        <p:spPr>
          <a:xfrm>
            <a:off x="3743326" y="1680092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Canasta </a:t>
            </a:r>
            <a:r>
              <a:rPr lang="en-US" b="1" dirty="0" err="1">
                <a:solidFill>
                  <a:schemeClr val="accent1"/>
                </a:solidFill>
              </a:rPr>
              <a:t>tipica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D52E2-42DF-47C5-891E-945119FE3C90}"/>
              </a:ext>
            </a:extLst>
          </p:cNvPr>
          <p:cNvSpPr txBox="1"/>
          <p:nvPr/>
        </p:nvSpPr>
        <p:spPr>
          <a:xfrm>
            <a:off x="3743326" y="2151282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Precio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implicitos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C9F5C-490E-45DB-AD2E-25D872429E1B}"/>
              </a:ext>
            </a:extLst>
          </p:cNvPr>
          <p:cNvSpPr txBox="1"/>
          <p:nvPr/>
        </p:nvSpPr>
        <p:spPr>
          <a:xfrm>
            <a:off x="5962651" y="192268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 Extrema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7DC03-BD55-4DF9-A018-E1A4CFE7045E}"/>
              </a:ext>
            </a:extLst>
          </p:cNvPr>
          <p:cNvSpPr txBox="1"/>
          <p:nvPr/>
        </p:nvSpPr>
        <p:spPr>
          <a:xfrm>
            <a:off x="7360444" y="1922682"/>
            <a:ext cx="123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Orshansky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8B8D9-24B1-488A-9070-025B43099D5C}"/>
              </a:ext>
            </a:extLst>
          </p:cNvPr>
          <p:cNvSpPr txBox="1"/>
          <p:nvPr/>
        </p:nvSpPr>
        <p:spPr>
          <a:xfrm>
            <a:off x="9120188" y="1922682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 </a:t>
            </a:r>
            <a:r>
              <a:rPr lang="en-US" b="1" dirty="0" err="1">
                <a:solidFill>
                  <a:schemeClr val="accent1"/>
                </a:solidFill>
              </a:rPr>
              <a:t>Pobreza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F0AFE-A4B1-4B0A-B564-C02687303EDB}"/>
              </a:ext>
            </a:extLst>
          </p:cNvPr>
          <p:cNvSpPr txBox="1"/>
          <p:nvPr/>
        </p:nvSpPr>
        <p:spPr>
          <a:xfrm>
            <a:off x="1457326" y="3127594"/>
            <a:ext cx="111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Ingreso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ACAA8-1A65-46E0-8378-7652B021F98B}"/>
              </a:ext>
            </a:extLst>
          </p:cNvPr>
          <p:cNvSpPr txBox="1"/>
          <p:nvPr/>
        </p:nvSpPr>
        <p:spPr>
          <a:xfrm>
            <a:off x="1457326" y="373311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Cantidades</a:t>
            </a:r>
            <a:r>
              <a:rPr lang="en-US" dirty="0"/>
              <a:t> de </a:t>
            </a:r>
            <a:r>
              <a:rPr lang="en-US" dirty="0" err="1"/>
              <a:t>consumo</a:t>
            </a:r>
            <a:r>
              <a:rPr lang="en-US" dirty="0"/>
              <a:t> </a:t>
            </a:r>
            <a:r>
              <a:rPr lang="en-US" dirty="0" err="1"/>
              <a:t>alimenticio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660285-D925-4CEE-A51D-235673CDBB7D}"/>
              </a:ext>
            </a:extLst>
          </p:cNvPr>
          <p:cNvSpPr txBox="1"/>
          <p:nvPr/>
        </p:nvSpPr>
        <p:spPr>
          <a:xfrm>
            <a:off x="1457326" y="4398496"/>
            <a:ext cx="248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Calorias</a:t>
            </a:r>
            <a:r>
              <a:rPr lang="en-US" dirty="0"/>
              <a:t> por </a:t>
            </a:r>
            <a:r>
              <a:rPr lang="en-US" dirty="0" err="1"/>
              <a:t>alimento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91083-1ECA-4D95-B6C6-332A69E5D810}"/>
              </a:ext>
            </a:extLst>
          </p:cNvPr>
          <p:cNvSpPr txBox="1"/>
          <p:nvPr/>
        </p:nvSpPr>
        <p:spPr>
          <a:xfrm>
            <a:off x="3676651" y="5063877"/>
            <a:ext cx="248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alimentos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5356B0-3901-42FB-9067-CFF88004330E}"/>
              </a:ext>
            </a:extLst>
          </p:cNvPr>
          <p:cNvSpPr txBox="1"/>
          <p:nvPr/>
        </p:nvSpPr>
        <p:spPr>
          <a:xfrm>
            <a:off x="6593681" y="5697260"/>
            <a:ext cx="340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Gastos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alimenos</a:t>
            </a:r>
            <a:r>
              <a:rPr lang="en-US" dirty="0"/>
              <a:t> y no </a:t>
            </a:r>
            <a:r>
              <a:rPr lang="en-US" dirty="0" err="1"/>
              <a:t>alimentos</a:t>
            </a:r>
            <a:endParaRPr lang="en-US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FFD2F99-77B3-4A52-84C2-6297CAAE3D1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966420" y="1864758"/>
            <a:ext cx="776906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B4F485E-6FAB-42F7-B25D-40C09A41213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966420" y="2049424"/>
            <a:ext cx="776906" cy="286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208A331-55EA-4A52-A63E-109B562046C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486401" y="1864758"/>
            <a:ext cx="476250" cy="2425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C738B16-D9EA-49AC-97C8-9C94A763D57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486401" y="2107348"/>
            <a:ext cx="476250" cy="228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504FFCB-292A-471E-A9B0-BE4614D271CC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rot="5400000" flipH="1" flipV="1">
            <a:off x="5070756" y="-533842"/>
            <a:ext cx="80575" cy="5732287"/>
          </a:xfrm>
          <a:prstGeom prst="bentConnector3">
            <a:avLst>
              <a:gd name="adj1" fmla="val -2837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0557DE-BE99-4A47-97BB-99F5E5824CF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105651" y="2107348"/>
            <a:ext cx="254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9D2C98-A240-4C35-900E-12B16EF8B99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593931" y="2107348"/>
            <a:ext cx="526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AE799DE-EB62-4AE5-9436-00535D88F958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rot="10800000" flipH="1">
            <a:off x="1457326" y="2049424"/>
            <a:ext cx="66056" cy="1262836"/>
          </a:xfrm>
          <a:prstGeom prst="bentConnector3">
            <a:avLst>
              <a:gd name="adj1" fmla="val -346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173193C-2ED7-4A01-B091-3326D3AF4F8E}"/>
              </a:ext>
            </a:extLst>
          </p:cNvPr>
          <p:cNvCxnSpPr>
            <a:cxnSpLocks/>
            <a:stCxn id="11" idx="1"/>
            <a:endCxn id="4" idx="1"/>
          </p:cNvCxnSpPr>
          <p:nvPr/>
        </p:nvCxnSpPr>
        <p:spPr>
          <a:xfrm rot="10800000" flipH="1">
            <a:off x="1457326" y="2049425"/>
            <a:ext cx="66056" cy="1868357"/>
          </a:xfrm>
          <a:prstGeom prst="bentConnector3">
            <a:avLst>
              <a:gd name="adj1" fmla="val -346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48D1DB9-A91D-486D-A4CE-040C8534ECCC}"/>
              </a:ext>
            </a:extLst>
          </p:cNvPr>
          <p:cNvCxnSpPr>
            <a:cxnSpLocks/>
            <a:stCxn id="12" idx="1"/>
            <a:endCxn id="4" idx="1"/>
          </p:cNvCxnSpPr>
          <p:nvPr/>
        </p:nvCxnSpPr>
        <p:spPr>
          <a:xfrm rot="10800000" flipH="1">
            <a:off x="1457326" y="2049424"/>
            <a:ext cx="66056" cy="2533738"/>
          </a:xfrm>
          <a:prstGeom prst="bentConnector3">
            <a:avLst>
              <a:gd name="adj1" fmla="val -346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C415288-941C-4C04-A55B-2AE4E32149FE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rot="16200000" flipV="1">
            <a:off x="3495633" y="3639846"/>
            <a:ext cx="2543263" cy="3047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0774AEF-8D2E-42EC-A257-969DD5A12FF3}"/>
              </a:ext>
            </a:extLst>
          </p:cNvPr>
          <p:cNvCxnSpPr>
            <a:stCxn id="14" idx="0"/>
            <a:endCxn id="8" idx="2"/>
          </p:cNvCxnSpPr>
          <p:nvPr/>
        </p:nvCxnSpPr>
        <p:spPr>
          <a:xfrm rot="16200000" flipV="1">
            <a:off x="6434109" y="3835093"/>
            <a:ext cx="3405246" cy="319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2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B9018FA3249548A5BDA34FD45E4298" ma:contentTypeVersion="7" ma:contentTypeDescription="Create a new document." ma:contentTypeScope="" ma:versionID="9e555be8bae962166f614bdfd23d7fc1">
  <xsd:schema xmlns:xsd="http://www.w3.org/2001/XMLSchema" xmlns:xs="http://www.w3.org/2001/XMLSchema" xmlns:p="http://schemas.microsoft.com/office/2006/metadata/properties" xmlns:ns3="a2575f19-ccfc-4947-a811-9b717af3c709" targetNamespace="http://schemas.microsoft.com/office/2006/metadata/properties" ma:root="true" ma:fieldsID="85fc8032558dc2d445bd9a880301b9b0" ns3:_="">
    <xsd:import namespace="a2575f19-ccfc-4947-a811-9b717af3c7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575f19-ccfc-4947-a811-9b717af3c7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14EC1-9D7B-4765-9FA9-8C8F4343A552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a2575f19-ccfc-4947-a811-9b717af3c709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5FA441D-147A-42EE-8250-6A30F3839B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40BE9D-6491-4371-B3F7-6A4B934F6E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575f19-ccfc-4947-a811-9b717af3c7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242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Dofiles pobreza</vt:lpstr>
      <vt:lpstr>Correr los archivos en este orden!</vt:lpstr>
      <vt:lpstr>PowerPoint Presentation</vt:lpstr>
      <vt:lpstr>PowerPoint Presentation</vt:lpstr>
      <vt:lpstr>PowerPoint Presentation</vt:lpstr>
      <vt:lpstr>Proceso calculo pobreza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Dofiles pobreza</dc:title>
  <dc:creator>Lautaro Chittaro</dc:creator>
  <cp:lastModifiedBy>Lautaro Chittaro</cp:lastModifiedBy>
  <cp:revision>5</cp:revision>
  <dcterms:created xsi:type="dcterms:W3CDTF">2020-04-08T03:37:16Z</dcterms:created>
  <dcterms:modified xsi:type="dcterms:W3CDTF">2020-04-08T15:02:36Z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0x0101006AB9018FA3249548A5BDA34FD45E4298</vt:lpwstr>
  </property>
</Properties>
</file>