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43" r:id="rId2"/>
    <p:sldId id="570" r:id="rId3"/>
    <p:sldId id="562" r:id="rId4"/>
    <p:sldId id="569" r:id="rId5"/>
    <p:sldId id="560" r:id="rId6"/>
    <p:sldId id="561" r:id="rId7"/>
    <p:sldId id="558" r:id="rId8"/>
    <p:sldId id="568" r:id="rId9"/>
    <p:sldId id="564" r:id="rId10"/>
    <p:sldId id="565" r:id="rId11"/>
    <p:sldId id="559" r:id="rId12"/>
    <p:sldId id="566" r:id="rId13"/>
    <p:sldId id="567" r:id="rId14"/>
    <p:sldId id="575" r:id="rId15"/>
    <p:sldId id="577" r:id="rId16"/>
    <p:sldId id="57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  <a:srgbClr val="644A02"/>
    <a:srgbClr val="000000"/>
    <a:srgbClr val="3A3A3A"/>
    <a:srgbClr val="4D4D4D"/>
    <a:srgbClr val="4B3201"/>
    <a:srgbClr val="3D2D01"/>
    <a:srgbClr val="352701"/>
    <a:srgbClr val="B8E08C"/>
    <a:srgbClr val="8A8A8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45" autoAdjust="0"/>
    <p:restoredTop sz="85085" autoAdjust="0"/>
  </p:normalViewPr>
  <p:slideViewPr>
    <p:cSldViewPr>
      <p:cViewPr>
        <p:scale>
          <a:sx n="75" d="100"/>
          <a:sy n="75" d="100"/>
        </p:scale>
        <p:origin x="-1842" y="-12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E9B0925-07FC-497F-BE9E-EE4520CDF96D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9DA6A60-729C-457C-9821-6957C2B2B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A6A60-729C-457C-9821-6957C2B2B3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A6A60-729C-457C-9821-6957C2B2B3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AB922-636D-488D-9484-0CDA3C8BF11C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7A962-E531-4D4F-833C-7CD790589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94A5-AF93-41E2-A522-385F977DBD29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7EA8D-6B69-4778-A651-D1C0972AF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D9D7C-B5AD-4296-BC8D-6450AA8FC153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2B491-993C-49BF-B580-41AEC175E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0DB-F56C-468B-A2D5-7AA32D319797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9F58-78DA-4BF2-8A75-64C57D58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A9944-CDCC-4EF9-AB3D-19FB9336762A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CE08C-29B1-4EA1-88E2-BA217185A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1E44-CE56-4D5F-9C7F-8A2CD1378E4C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46299-DCBC-414B-A5A9-7ABDF2362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96C8D-D843-4CA3-AAC4-94864E156D40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41CD-4187-44BB-8576-57334F897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0A40-55E3-461D-B232-D60C89569AE6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10F6-A63A-426A-BDF1-25F137303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58402-3818-4904-8939-2EE78C97B27B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FAE7F-05CE-4029-AE87-7E985C7C8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1D0B-B772-41E1-B753-987EEA6AFBC9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02166-2F41-490E-9249-8FADC9BB7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7162A-70E5-4EBB-A7B6-DF07893253CD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8890-D0F7-451A-A798-B1448251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15151"/>
            </a:gs>
            <a:gs pos="62000">
              <a:srgbClr val="000000"/>
            </a:gs>
            <a:gs pos="10000">
              <a:schemeClr val="tx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430323-E022-46C4-8466-6DF4C317887D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0187B8-A45A-4312-B07C-264318617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829623" y="100284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94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7" name="Group 213"/>
            <p:cNvGrpSpPr/>
            <p:nvPr/>
          </p:nvGrpSpPr>
          <p:grpSpPr>
            <a:xfrm>
              <a:off x="4334859" y="1542622"/>
              <a:ext cx="740061" cy="1109761"/>
              <a:chOff x="5257800" y="3352800"/>
              <a:chExt cx="1360262" cy="2035118"/>
            </a:xfrm>
          </p:grpSpPr>
          <p:sp>
            <p:nvSpPr>
              <p:cNvPr id="103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12768" y="3976335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15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25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553200" y="3976335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36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37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47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886200" y="3976335"/>
            <a:ext cx="1621458" cy="2119665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58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62000">
                  <a:srgbClr val="FFDB69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59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62000">
                  <a:schemeClr val="bg2">
                    <a:lumMod val="40000"/>
                    <a:lumOff val="60000"/>
                  </a:schemeClr>
                </a:gs>
                <a:gs pos="100000">
                  <a:srgbClr val="FFC000"/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9500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5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67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169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" name="Rectangle 167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057400" y="3494851"/>
            <a:ext cx="5410200" cy="457994"/>
            <a:chOff x="2057400" y="3494851"/>
            <a:chExt cx="5410200" cy="457994"/>
          </a:xfrm>
        </p:grpSpPr>
        <p:sp>
          <p:nvSpPr>
            <p:cNvPr id="177" name="Down Arrow 176"/>
            <p:cNvSpPr/>
            <p:nvPr/>
          </p:nvSpPr>
          <p:spPr>
            <a:xfrm>
              <a:off x="4648200" y="3495645"/>
              <a:ext cx="228600" cy="457200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Down Arrow 177"/>
            <p:cNvSpPr/>
            <p:nvPr/>
          </p:nvSpPr>
          <p:spPr>
            <a:xfrm>
              <a:off x="2057400" y="3495645"/>
              <a:ext cx="228600" cy="457200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Down Arrow 178"/>
            <p:cNvSpPr/>
            <p:nvPr/>
          </p:nvSpPr>
          <p:spPr>
            <a:xfrm>
              <a:off x="7239000" y="3495645"/>
              <a:ext cx="228600" cy="457200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 rot="5400000" flipH="1" flipV="1">
              <a:off x="4762500" y="847695"/>
              <a:ext cx="1588" cy="5295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sosceles Triangle 250"/>
          <p:cNvSpPr/>
          <p:nvPr/>
        </p:nvSpPr>
        <p:spPr>
          <a:xfrm>
            <a:off x="3187700" y="2803621"/>
            <a:ext cx="2997200" cy="2088958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4" name="Group 208"/>
          <p:cNvGrpSpPr/>
          <p:nvPr/>
        </p:nvGrpSpPr>
        <p:grpSpPr>
          <a:xfrm>
            <a:off x="4087736" y="2556319"/>
            <a:ext cx="1147562" cy="1229608"/>
            <a:chOff x="3901568" y="2922813"/>
            <a:chExt cx="1569464" cy="1681676"/>
          </a:xfrm>
        </p:grpSpPr>
        <p:sp>
          <p:nvSpPr>
            <p:cNvPr id="210" name="Oval 209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11"/>
            <p:cNvGrpSpPr/>
            <p:nvPr/>
          </p:nvGrpSpPr>
          <p:grpSpPr>
            <a:xfrm>
              <a:off x="4282044" y="3026996"/>
              <a:ext cx="759962" cy="1244472"/>
              <a:chOff x="4038600" y="2667000"/>
              <a:chExt cx="1217613" cy="1993900"/>
            </a:xfrm>
          </p:grpSpPr>
          <p:sp>
            <p:nvSpPr>
              <p:cNvPr id="214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222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4169090" y="2922813"/>
              <a:ext cx="1046309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9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02"/>
          <p:cNvGrpSpPr/>
          <p:nvPr/>
        </p:nvGrpSpPr>
        <p:grpSpPr>
          <a:xfrm>
            <a:off x="2662438" y="4282825"/>
            <a:ext cx="1147562" cy="1178457"/>
            <a:chOff x="3901568" y="2931879"/>
            <a:chExt cx="1569464" cy="1611719"/>
          </a:xfrm>
        </p:grpSpPr>
        <p:sp>
          <p:nvSpPr>
            <p:cNvPr id="304" name="Oval 303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305"/>
            <p:cNvGrpSpPr/>
            <p:nvPr/>
          </p:nvGrpSpPr>
          <p:grpSpPr>
            <a:xfrm>
              <a:off x="4282044" y="3026996"/>
              <a:ext cx="759962" cy="1244471"/>
              <a:chOff x="4038600" y="2667000"/>
              <a:chExt cx="1217613" cy="1993900"/>
            </a:xfrm>
          </p:grpSpPr>
          <p:sp>
            <p:nvSpPr>
              <p:cNvPr id="308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31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" name="Oval 306"/>
            <p:cNvSpPr/>
            <p:nvPr/>
          </p:nvSpPr>
          <p:spPr>
            <a:xfrm>
              <a:off x="4164810" y="298239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1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32"/>
          <p:cNvGrpSpPr/>
          <p:nvPr/>
        </p:nvGrpSpPr>
        <p:grpSpPr>
          <a:xfrm>
            <a:off x="5486400" y="4265098"/>
            <a:ext cx="1147562" cy="1178457"/>
            <a:chOff x="3901568" y="2931879"/>
            <a:chExt cx="1569464" cy="1611719"/>
          </a:xfrm>
        </p:grpSpPr>
        <p:sp>
          <p:nvSpPr>
            <p:cNvPr id="334" name="Oval 333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335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338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7" name="Oval 336"/>
            <p:cNvSpPr/>
            <p:nvPr/>
          </p:nvSpPr>
          <p:spPr>
            <a:xfrm>
              <a:off x="4169090" y="2964441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350"/>
          <p:cNvGrpSpPr/>
          <p:nvPr/>
        </p:nvGrpSpPr>
        <p:grpSpPr>
          <a:xfrm>
            <a:off x="1624739" y="3791432"/>
            <a:ext cx="786643" cy="807821"/>
            <a:chOff x="3901568" y="2931879"/>
            <a:chExt cx="1569464" cy="1611719"/>
          </a:xfrm>
        </p:grpSpPr>
        <p:sp>
          <p:nvSpPr>
            <p:cNvPr id="352" name="Oval 351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353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356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364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5" name="Oval 354"/>
            <p:cNvSpPr/>
            <p:nvPr/>
          </p:nvSpPr>
          <p:spPr>
            <a:xfrm>
              <a:off x="4157350" y="2964390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5"/>
          <p:cNvGrpSpPr/>
          <p:nvPr/>
        </p:nvGrpSpPr>
        <p:grpSpPr>
          <a:xfrm>
            <a:off x="6959348" y="5364379"/>
            <a:ext cx="786643" cy="807821"/>
            <a:chOff x="3901568" y="2931879"/>
            <a:chExt cx="1569464" cy="1611719"/>
          </a:xfrm>
        </p:grpSpPr>
        <p:sp>
          <p:nvSpPr>
            <p:cNvPr id="427" name="Oval 426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428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431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439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" name="Oval 429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2" name="Straight Connector 471"/>
          <p:cNvCxnSpPr/>
          <p:nvPr/>
        </p:nvCxnSpPr>
        <p:spPr>
          <a:xfrm rot="16200000" flipV="1">
            <a:off x="2487876" y="4108261"/>
            <a:ext cx="266127" cy="41911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5400000">
            <a:off x="2425319" y="5253754"/>
            <a:ext cx="396601" cy="4137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5400000" flipH="1" flipV="1">
            <a:off x="6592388" y="4066193"/>
            <a:ext cx="240477" cy="4934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rot="16200000" flipH="1">
            <a:off x="6456077" y="5254429"/>
            <a:ext cx="513097" cy="4934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07"/>
          <p:cNvGrpSpPr/>
          <p:nvPr/>
        </p:nvGrpSpPr>
        <p:grpSpPr>
          <a:xfrm>
            <a:off x="1624739" y="5307512"/>
            <a:ext cx="786643" cy="807821"/>
            <a:chOff x="3901568" y="2931879"/>
            <a:chExt cx="1569464" cy="1611719"/>
          </a:xfrm>
        </p:grpSpPr>
        <p:sp>
          <p:nvSpPr>
            <p:cNvPr id="509" name="Oval 508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510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513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19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2" name="Oval 511"/>
            <p:cNvSpPr/>
            <p:nvPr/>
          </p:nvSpPr>
          <p:spPr>
            <a:xfrm>
              <a:off x="4160153" y="2992571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533"/>
          <p:cNvGrpSpPr/>
          <p:nvPr/>
        </p:nvGrpSpPr>
        <p:grpSpPr>
          <a:xfrm>
            <a:off x="5263833" y="1237166"/>
            <a:ext cx="786643" cy="838341"/>
            <a:chOff x="3901568" y="2931879"/>
            <a:chExt cx="1569464" cy="1672610"/>
          </a:xfrm>
        </p:grpSpPr>
        <p:sp>
          <p:nvSpPr>
            <p:cNvPr id="535" name="Oval 534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536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539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45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8" name="Oval 537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546"/>
          <p:cNvGrpSpPr/>
          <p:nvPr/>
        </p:nvGrpSpPr>
        <p:grpSpPr>
          <a:xfrm>
            <a:off x="3319649" y="1237166"/>
            <a:ext cx="786643" cy="838341"/>
            <a:chOff x="3901568" y="2931879"/>
            <a:chExt cx="1569464" cy="1672610"/>
          </a:xfrm>
        </p:grpSpPr>
        <p:sp>
          <p:nvSpPr>
            <p:cNvPr id="548" name="Oval 547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549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552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58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1" name="Oval 550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61"/>
          <p:cNvGrpSpPr/>
          <p:nvPr/>
        </p:nvGrpSpPr>
        <p:grpSpPr>
          <a:xfrm>
            <a:off x="6959348" y="3734123"/>
            <a:ext cx="786643" cy="807821"/>
            <a:chOff x="3901568" y="2931879"/>
            <a:chExt cx="1569464" cy="1611719"/>
          </a:xfrm>
        </p:grpSpPr>
        <p:sp>
          <p:nvSpPr>
            <p:cNvPr id="863" name="Oval 862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864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867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873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66" name="Oval 865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533"/>
          <p:cNvGrpSpPr/>
          <p:nvPr/>
        </p:nvGrpSpPr>
        <p:grpSpPr>
          <a:xfrm>
            <a:off x="4302659" y="1143000"/>
            <a:ext cx="786643" cy="838341"/>
            <a:chOff x="3901568" y="2931879"/>
            <a:chExt cx="1569464" cy="1672610"/>
          </a:xfrm>
        </p:grpSpPr>
        <p:sp>
          <p:nvSpPr>
            <p:cNvPr id="195" name="Oval 194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536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199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205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8" name="Oval 197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Straight Connector 238"/>
          <p:cNvCxnSpPr/>
          <p:nvPr/>
        </p:nvCxnSpPr>
        <p:spPr>
          <a:xfrm rot="5400000" flipH="1" flipV="1">
            <a:off x="4401077" y="2255289"/>
            <a:ext cx="586174" cy="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549" idx="5"/>
            <a:endCxn id="213" idx="1"/>
          </p:cNvCxnSpPr>
          <p:nvPr/>
        </p:nvCxnSpPr>
        <p:spPr>
          <a:xfrm rot="16200000" flipH="1">
            <a:off x="3847774" y="2085101"/>
            <a:ext cx="595545" cy="49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4937871" y="2085101"/>
            <a:ext cx="595545" cy="49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flipH="1">
            <a:off x="4038600" y="3996020"/>
            <a:ext cx="1143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5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cs typeface="Arial" pitchFamily="34" charset="0"/>
              </a:rPr>
              <a:t>Example </a:t>
            </a:r>
            <a:endParaRPr lang="ru-RU" sz="15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  <a:cs typeface="Arial" pitchFamily="34" charset="0"/>
            </a:endParaRPr>
          </a:p>
          <a:p>
            <a:pPr algn="ctr"/>
            <a:r>
              <a:rPr lang="en-US" sz="15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cs typeface="Arial" pitchFamily="34" charset="0"/>
              </a:rPr>
              <a:t>Text </a:t>
            </a:r>
            <a:endParaRPr 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 Single Corner Rectangle 89"/>
          <p:cNvSpPr/>
          <p:nvPr/>
        </p:nvSpPr>
        <p:spPr>
          <a:xfrm>
            <a:off x="5571734" y="1249018"/>
            <a:ext cx="2810266" cy="1466224"/>
          </a:xfrm>
          <a:prstGeom prst="round1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ingle Corner Rectangle 90"/>
          <p:cNvSpPr/>
          <p:nvPr/>
        </p:nvSpPr>
        <p:spPr>
          <a:xfrm flipH="1">
            <a:off x="1752600" y="1249018"/>
            <a:ext cx="2810266" cy="1466224"/>
          </a:xfrm>
          <a:prstGeom prst="round1Rect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824177" y="2989307"/>
            <a:ext cx="7698368" cy="913754"/>
            <a:chOff x="824177" y="2989307"/>
            <a:chExt cx="7698368" cy="913754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92" name="Rounded Rectangle 91"/>
            <p:cNvSpPr/>
            <p:nvPr/>
          </p:nvSpPr>
          <p:spPr>
            <a:xfrm>
              <a:off x="824177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362200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886200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574498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86643" y="2989307"/>
              <a:ext cx="1435902" cy="913754"/>
            </a:xfrm>
            <a:prstGeom prst="roundRect">
              <a:avLst/>
            </a:prstGeom>
            <a:grpFill/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1957461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38200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188724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069463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5348304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449825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7575536" y="4205083"/>
            <a:ext cx="1055556" cy="6717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943600" y="5315724"/>
            <a:ext cx="2667000" cy="1152769"/>
            <a:chOff x="3124200" y="5257800"/>
            <a:chExt cx="4191000" cy="1152769"/>
          </a:xfrm>
        </p:grpSpPr>
        <p:sp>
          <p:nvSpPr>
            <p:cNvPr id="19" name="Rounded Rectangle 18"/>
            <p:cNvSpPr/>
            <p:nvPr/>
          </p:nvSpPr>
          <p:spPr>
            <a:xfrm>
              <a:off x="3124200" y="5257800"/>
              <a:ext cx="4191000" cy="3048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24200" y="5679831"/>
              <a:ext cx="4191000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24200" y="6105769"/>
              <a:ext cx="4191000" cy="30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05000" y="1066800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14400" y="4114800"/>
            <a:ext cx="7088574" cy="693432"/>
            <a:chOff x="914400" y="4114800"/>
            <a:chExt cx="7088574" cy="693432"/>
          </a:xfrm>
        </p:grpSpPr>
        <p:grpSp>
          <p:nvGrpSpPr>
            <p:cNvPr id="36" name="Group 35"/>
            <p:cNvGrpSpPr/>
            <p:nvPr/>
          </p:nvGrpSpPr>
          <p:grpSpPr>
            <a:xfrm>
              <a:off x="914400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015778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110753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230061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420446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536552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620000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914400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414708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950234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652247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161519" y="2895600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74551" y="1066800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" name="Rectangle 144"/>
          <p:cNvSpPr/>
          <p:nvPr/>
        </p:nvSpPr>
        <p:spPr>
          <a:xfrm flipH="1">
            <a:off x="1295400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2971800" y="1905000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971800" y="2295525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050944" y="2057400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50" name="Rectangle 149"/>
          <p:cNvSpPr/>
          <p:nvPr/>
        </p:nvSpPr>
        <p:spPr>
          <a:xfrm flipH="1">
            <a:off x="6600825" y="1600200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6677025" y="1905000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677025" y="2295525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756169" y="2057400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54" name="Rectangle 153"/>
          <p:cNvSpPr/>
          <p:nvPr/>
        </p:nvSpPr>
        <p:spPr>
          <a:xfrm>
            <a:off x="1295400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333500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39077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242887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47662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351472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791200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5829300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92467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696277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8001000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8039100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619625" y="429341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657725" y="4570412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 flipH="1">
            <a:off x="2971800" y="1600200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 flipH="1">
            <a:off x="2867025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 flipH="1">
            <a:off x="4343400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 flipH="1">
            <a:off x="6076950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flipH="1">
            <a:off x="7553325" y="3124200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524000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095625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00575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324600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800975" y="358140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6096000" y="5343525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Lorem is simp dummy text of then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096000" y="5743575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Lorem is simp dummy text of then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096000" y="6172200"/>
            <a:ext cx="243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Lorem is simp dummy text of then</a:t>
            </a:r>
          </a:p>
        </p:txBody>
      </p:sp>
      <p:cxnSp>
        <p:nvCxnSpPr>
          <p:cNvPr id="187" name="Straight Connector 186"/>
          <p:cNvCxnSpPr>
            <a:stCxn id="92" idx="0"/>
          </p:cNvCxnSpPr>
          <p:nvPr/>
        </p:nvCxnSpPr>
        <p:spPr>
          <a:xfrm rot="5400000" flipH="1" flipV="1">
            <a:off x="1486211" y="2722918"/>
            <a:ext cx="322307" cy="210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94" idx="0"/>
          </p:cNvCxnSpPr>
          <p:nvPr/>
        </p:nvCxnSpPr>
        <p:spPr>
          <a:xfrm rot="16200000" flipV="1">
            <a:off x="4422160" y="2807316"/>
            <a:ext cx="303257" cy="607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98" idx="0"/>
          </p:cNvCxnSpPr>
          <p:nvPr/>
        </p:nvCxnSpPr>
        <p:spPr>
          <a:xfrm rot="5400000" flipH="1" flipV="1">
            <a:off x="1209348" y="4042831"/>
            <a:ext cx="318883" cy="56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97" idx="0"/>
          </p:cNvCxnSpPr>
          <p:nvPr/>
        </p:nvCxnSpPr>
        <p:spPr>
          <a:xfrm rot="5400000" flipH="1" flipV="1">
            <a:off x="2454778" y="3916662"/>
            <a:ext cx="318883" cy="257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02" idx="0"/>
          </p:cNvCxnSpPr>
          <p:nvPr/>
        </p:nvCxnSpPr>
        <p:spPr>
          <a:xfrm rot="16200000" flipV="1">
            <a:off x="3315580" y="3923421"/>
            <a:ext cx="318883" cy="244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01" idx="0"/>
            <a:endCxn id="94" idx="2"/>
          </p:cNvCxnSpPr>
          <p:nvPr/>
        </p:nvCxnSpPr>
        <p:spPr>
          <a:xfrm rot="16200000" flipV="1">
            <a:off x="4561010" y="4049590"/>
            <a:ext cx="309358" cy="1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03" idx="0"/>
          </p:cNvCxnSpPr>
          <p:nvPr/>
        </p:nvCxnSpPr>
        <p:spPr>
          <a:xfrm rot="5400000" flipH="1" flipV="1">
            <a:off x="5826600" y="3935683"/>
            <a:ext cx="318883" cy="219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04" idx="0"/>
          </p:cNvCxnSpPr>
          <p:nvPr/>
        </p:nvCxnSpPr>
        <p:spPr>
          <a:xfrm rot="16200000" flipV="1">
            <a:off x="6682161" y="3909640"/>
            <a:ext cx="318883" cy="27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91" idx="2"/>
          </p:cNvCxnSpPr>
          <p:nvPr/>
        </p:nvCxnSpPr>
        <p:spPr>
          <a:xfrm rot="5400000" flipH="1" flipV="1">
            <a:off x="2914650" y="2838450"/>
            <a:ext cx="266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95" idx="0"/>
          </p:cNvCxnSpPr>
          <p:nvPr/>
        </p:nvCxnSpPr>
        <p:spPr>
          <a:xfrm rot="5400000" flipH="1" flipV="1">
            <a:off x="6147371" y="2840653"/>
            <a:ext cx="293732" cy="3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96" idx="0"/>
          </p:cNvCxnSpPr>
          <p:nvPr/>
        </p:nvCxnSpPr>
        <p:spPr>
          <a:xfrm rot="16200000" flipV="1">
            <a:off x="7660682" y="2845394"/>
            <a:ext cx="284207" cy="3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05" idx="0"/>
          </p:cNvCxnSpPr>
          <p:nvPr/>
        </p:nvCxnSpPr>
        <p:spPr>
          <a:xfrm rot="5400000" flipH="1" flipV="1">
            <a:off x="7949865" y="4049174"/>
            <a:ext cx="309358" cy="24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91" idx="1"/>
            <a:endCxn id="90" idx="1"/>
          </p:cNvCxnSpPr>
          <p:nvPr/>
        </p:nvCxnSpPr>
        <p:spPr>
          <a:xfrm>
            <a:off x="4562866" y="1982130"/>
            <a:ext cx="1008868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 Single Corner Rectangle 89"/>
          <p:cNvSpPr/>
          <p:nvPr/>
        </p:nvSpPr>
        <p:spPr>
          <a:xfrm>
            <a:off x="5509557" y="14228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ingle Corner Rectangle 90"/>
          <p:cNvSpPr/>
          <p:nvPr/>
        </p:nvSpPr>
        <p:spPr>
          <a:xfrm flipH="1">
            <a:off x="1690423" y="14228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6"/>
          <p:cNvGrpSpPr/>
          <p:nvPr/>
        </p:nvGrpSpPr>
        <p:grpSpPr>
          <a:xfrm>
            <a:off x="762000" y="3163105"/>
            <a:ext cx="7698368" cy="913754"/>
            <a:chOff x="824177" y="2989307"/>
            <a:chExt cx="7698368" cy="913754"/>
          </a:xfrm>
          <a:noFill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92" name="Rounded Rectangle 91"/>
            <p:cNvSpPr/>
            <p:nvPr/>
          </p:nvSpPr>
          <p:spPr>
            <a:xfrm>
              <a:off x="824177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362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886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574498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86643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1895284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76023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126547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007286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5286127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387648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7513359" y="43788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4" name="Group 27"/>
          <p:cNvGrpSpPr/>
          <p:nvPr/>
        </p:nvGrpSpPr>
        <p:grpSpPr>
          <a:xfrm>
            <a:off x="1842823" y="12405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85"/>
          <p:cNvGrpSpPr/>
          <p:nvPr/>
        </p:nvGrpSpPr>
        <p:grpSpPr>
          <a:xfrm>
            <a:off x="852223" y="4288598"/>
            <a:ext cx="7088574" cy="693432"/>
            <a:chOff x="914400" y="4114800"/>
            <a:chExt cx="7088574" cy="693432"/>
          </a:xfrm>
        </p:grpSpPr>
        <p:grpSp>
          <p:nvGrpSpPr>
            <p:cNvPr id="6" name="Group 35"/>
            <p:cNvGrpSpPr/>
            <p:nvPr/>
          </p:nvGrpSpPr>
          <p:grpSpPr>
            <a:xfrm>
              <a:off x="914400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3"/>
            <p:cNvGrpSpPr/>
            <p:nvPr/>
          </p:nvGrpSpPr>
          <p:grpSpPr>
            <a:xfrm>
              <a:off x="2015778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50"/>
            <p:cNvGrpSpPr/>
            <p:nvPr/>
          </p:nvGrpSpPr>
          <p:grpSpPr>
            <a:xfrm>
              <a:off x="3110753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57"/>
            <p:cNvGrpSpPr/>
            <p:nvPr/>
          </p:nvGrpSpPr>
          <p:grpSpPr>
            <a:xfrm>
              <a:off x="4230061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64"/>
            <p:cNvGrpSpPr/>
            <p:nvPr/>
          </p:nvGrpSpPr>
          <p:grpSpPr>
            <a:xfrm>
              <a:off x="5420446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71"/>
            <p:cNvGrpSpPr/>
            <p:nvPr/>
          </p:nvGrpSpPr>
          <p:grpSpPr>
            <a:xfrm>
              <a:off x="6536552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78"/>
            <p:cNvGrpSpPr/>
            <p:nvPr/>
          </p:nvGrpSpPr>
          <p:grpSpPr>
            <a:xfrm>
              <a:off x="7620000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87"/>
          <p:cNvGrpSpPr/>
          <p:nvPr/>
        </p:nvGrpSpPr>
        <p:grpSpPr>
          <a:xfrm>
            <a:off x="852223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09"/>
          <p:cNvGrpSpPr/>
          <p:nvPr/>
        </p:nvGrpSpPr>
        <p:grpSpPr>
          <a:xfrm>
            <a:off x="2352531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16"/>
          <p:cNvGrpSpPr/>
          <p:nvPr/>
        </p:nvGrpSpPr>
        <p:grpSpPr>
          <a:xfrm>
            <a:off x="3888057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23"/>
          <p:cNvGrpSpPr/>
          <p:nvPr/>
        </p:nvGrpSpPr>
        <p:grpSpPr>
          <a:xfrm>
            <a:off x="5590070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099342" y="30693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37"/>
          <p:cNvGrpSpPr/>
          <p:nvPr/>
        </p:nvGrpSpPr>
        <p:grpSpPr>
          <a:xfrm>
            <a:off x="5712374" y="12405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" name="Rectangle 144"/>
          <p:cNvSpPr/>
          <p:nvPr/>
        </p:nvSpPr>
        <p:spPr>
          <a:xfrm flipH="1">
            <a:off x="1233223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2909623" y="20787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909623" y="24693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988767" y="22311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50" name="Rectangle 149"/>
          <p:cNvSpPr/>
          <p:nvPr/>
        </p:nvSpPr>
        <p:spPr>
          <a:xfrm flipH="1">
            <a:off x="6538648" y="17739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6614848" y="20787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614848" y="24693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693992" y="22311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54" name="Rectangle 153"/>
          <p:cNvSpPr/>
          <p:nvPr/>
        </p:nvSpPr>
        <p:spPr>
          <a:xfrm>
            <a:off x="1233223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271323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32859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236669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41444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345254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729023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5767123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86249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690059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7938823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7976923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557448" y="44672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595548" y="47442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 flipH="1">
            <a:off x="2909623" y="17739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 flipH="1">
            <a:off x="2804848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 flipH="1">
            <a:off x="4281223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 flipH="1">
            <a:off x="6014773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flipH="1">
            <a:off x="7491148" y="32979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61823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033448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538398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262423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738798" y="37551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 flipV="1">
            <a:off x="1424034" y="2896716"/>
            <a:ext cx="322307" cy="210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16200000" flipV="1">
            <a:off x="4359983" y="2981114"/>
            <a:ext cx="303257" cy="607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98" idx="0"/>
          </p:cNvCxnSpPr>
          <p:nvPr/>
        </p:nvCxnSpPr>
        <p:spPr>
          <a:xfrm rot="5400000" flipH="1" flipV="1">
            <a:off x="1147171" y="4216629"/>
            <a:ext cx="318883" cy="56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97" idx="0"/>
          </p:cNvCxnSpPr>
          <p:nvPr/>
        </p:nvCxnSpPr>
        <p:spPr>
          <a:xfrm rot="5400000" flipH="1" flipV="1">
            <a:off x="2392601" y="4090460"/>
            <a:ext cx="318883" cy="257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02" idx="0"/>
          </p:cNvCxnSpPr>
          <p:nvPr/>
        </p:nvCxnSpPr>
        <p:spPr>
          <a:xfrm rot="16200000" flipV="1">
            <a:off x="3253403" y="4097219"/>
            <a:ext cx="318883" cy="244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01" idx="0"/>
          </p:cNvCxnSpPr>
          <p:nvPr/>
        </p:nvCxnSpPr>
        <p:spPr>
          <a:xfrm rot="16200000" flipV="1">
            <a:off x="4498833" y="4223388"/>
            <a:ext cx="309358" cy="1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03" idx="0"/>
          </p:cNvCxnSpPr>
          <p:nvPr/>
        </p:nvCxnSpPr>
        <p:spPr>
          <a:xfrm rot="5400000" flipH="1" flipV="1">
            <a:off x="5764423" y="4109481"/>
            <a:ext cx="318883" cy="219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04" idx="0"/>
          </p:cNvCxnSpPr>
          <p:nvPr/>
        </p:nvCxnSpPr>
        <p:spPr>
          <a:xfrm rot="16200000" flipV="1">
            <a:off x="6619984" y="4083438"/>
            <a:ext cx="318883" cy="27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91" idx="2"/>
          </p:cNvCxnSpPr>
          <p:nvPr/>
        </p:nvCxnSpPr>
        <p:spPr>
          <a:xfrm rot="5400000" flipH="1" flipV="1">
            <a:off x="2852473" y="3012248"/>
            <a:ext cx="266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 flipH="1" flipV="1">
            <a:off x="6085194" y="3014451"/>
            <a:ext cx="293732" cy="3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6200000" flipV="1">
            <a:off x="7598505" y="3019192"/>
            <a:ext cx="284207" cy="3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05" idx="0"/>
          </p:cNvCxnSpPr>
          <p:nvPr/>
        </p:nvCxnSpPr>
        <p:spPr>
          <a:xfrm rot="5400000" flipH="1" flipV="1">
            <a:off x="7887688" y="4222972"/>
            <a:ext cx="309358" cy="24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91" idx="1"/>
            <a:endCxn id="90" idx="1"/>
          </p:cNvCxnSpPr>
          <p:nvPr/>
        </p:nvCxnSpPr>
        <p:spPr>
          <a:xfrm>
            <a:off x="4500689" y="2155928"/>
            <a:ext cx="1008868" cy="1588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35"/>
          <p:cNvGrpSpPr/>
          <p:nvPr/>
        </p:nvGrpSpPr>
        <p:grpSpPr>
          <a:xfrm>
            <a:off x="852223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7" name="Group 43"/>
          <p:cNvGrpSpPr/>
          <p:nvPr/>
        </p:nvGrpSpPr>
        <p:grpSpPr>
          <a:xfrm>
            <a:off x="1953601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0" name="Group 64"/>
          <p:cNvGrpSpPr/>
          <p:nvPr/>
        </p:nvGrpSpPr>
        <p:grpSpPr>
          <a:xfrm>
            <a:off x="5358269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2" name="Group 78"/>
          <p:cNvGrpSpPr/>
          <p:nvPr/>
        </p:nvGrpSpPr>
        <p:grpSpPr>
          <a:xfrm>
            <a:off x="7557823" y="52501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1233223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271323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2328598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2366698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5729023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5767123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7938823" y="54287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>
            <a:off x="7976923" y="57057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 flipH="1" flipV="1">
            <a:off x="1161685" y="51927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 flipH="1" flipV="1">
            <a:off x="2325816" y="51927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 flipH="1" flipV="1">
            <a:off x="5681818" y="51927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5400000" flipH="1" flipV="1">
            <a:off x="7943484" y="51927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 Single Corner Rectangle 89"/>
          <p:cNvSpPr/>
          <p:nvPr/>
        </p:nvSpPr>
        <p:spPr>
          <a:xfrm>
            <a:off x="5509557" y="17276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ingle Corner Rectangle 90"/>
          <p:cNvSpPr/>
          <p:nvPr/>
        </p:nvSpPr>
        <p:spPr>
          <a:xfrm flipH="1">
            <a:off x="1690423" y="1727616"/>
            <a:ext cx="2810266" cy="1466224"/>
          </a:xfrm>
          <a:prstGeom prst="round1Rect">
            <a:avLst/>
          </a:prstGeom>
          <a:noFill/>
          <a:ln>
            <a:solidFill>
              <a:schemeClr val="accent5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86"/>
          <p:cNvGrpSpPr/>
          <p:nvPr/>
        </p:nvGrpSpPr>
        <p:grpSpPr>
          <a:xfrm>
            <a:off x="762000" y="3467905"/>
            <a:ext cx="7698368" cy="913754"/>
            <a:chOff x="824177" y="2989307"/>
            <a:chExt cx="7698368" cy="913754"/>
          </a:xfrm>
          <a:noFill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92" name="Rounded Rectangle 91"/>
            <p:cNvSpPr/>
            <p:nvPr/>
          </p:nvSpPr>
          <p:spPr>
            <a:xfrm>
              <a:off x="824177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362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886200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574498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86643" y="2989307"/>
              <a:ext cx="1435902" cy="913754"/>
            </a:xfrm>
            <a:prstGeom prst="roundRect">
              <a:avLst/>
            </a:prstGeom>
            <a:grpFill/>
            <a:ln>
              <a:solidFill>
                <a:schemeClr val="accent1"/>
              </a:solidFill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1895284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76023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126547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007286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5286127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387648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7513359" y="4683681"/>
            <a:ext cx="1055556" cy="67171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utoShape 64"/>
          <p:cNvSpPr>
            <a:spLocks noChangeArrowheads="1"/>
          </p:cNvSpPr>
          <p:nvPr/>
        </p:nvSpPr>
        <p:spPr bwMode="gray">
          <a:xfrm>
            <a:off x="533400" y="152400"/>
            <a:ext cx="2057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</a:t>
            </a:r>
            <a:endParaRPr lang="en-US" sz="2800" kern="0" dirty="0" smtClean="0">
              <a:solidFill>
                <a:schemeClr val="bg1"/>
              </a:solidFill>
              <a:latin typeface="+mn-lt"/>
              <a:ea typeface="굴림" charset="-127"/>
              <a:cs typeface="Arial" pitchFamily="34" charset="0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842823" y="15453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85"/>
          <p:cNvGrpSpPr/>
          <p:nvPr/>
        </p:nvGrpSpPr>
        <p:grpSpPr>
          <a:xfrm>
            <a:off x="852223" y="4593398"/>
            <a:ext cx="7088574" cy="693432"/>
            <a:chOff x="914400" y="4114800"/>
            <a:chExt cx="7088574" cy="693432"/>
          </a:xfrm>
        </p:grpSpPr>
        <p:grpSp>
          <p:nvGrpSpPr>
            <p:cNvPr id="5" name="Group 35"/>
            <p:cNvGrpSpPr/>
            <p:nvPr/>
          </p:nvGrpSpPr>
          <p:grpSpPr>
            <a:xfrm>
              <a:off x="914400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/>
            <p:nvPr/>
          </p:nvGrpSpPr>
          <p:grpSpPr>
            <a:xfrm>
              <a:off x="2015778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50"/>
            <p:cNvGrpSpPr/>
            <p:nvPr/>
          </p:nvGrpSpPr>
          <p:grpSpPr>
            <a:xfrm>
              <a:off x="3110753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57"/>
            <p:cNvGrpSpPr/>
            <p:nvPr/>
          </p:nvGrpSpPr>
          <p:grpSpPr>
            <a:xfrm>
              <a:off x="4230061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5420446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71"/>
            <p:cNvGrpSpPr/>
            <p:nvPr/>
          </p:nvGrpSpPr>
          <p:grpSpPr>
            <a:xfrm>
              <a:off x="6536552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78"/>
            <p:cNvGrpSpPr/>
            <p:nvPr/>
          </p:nvGrpSpPr>
          <p:grpSpPr>
            <a:xfrm>
              <a:off x="7620000" y="4114800"/>
              <a:ext cx="382974" cy="693432"/>
              <a:chOff x="495300" y="1371600"/>
              <a:chExt cx="1073150" cy="19431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742950" y="1374775"/>
                <a:ext cx="595313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5" y="204"/>
                  </a:cxn>
                  <a:cxn ang="0">
                    <a:pos x="53" y="203"/>
                  </a:cxn>
                  <a:cxn ang="0">
                    <a:pos x="2" y="99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9" h="206">
                    <a:moveTo>
                      <a:pt x="156" y="106"/>
                    </a:moveTo>
                    <a:cubicBezTo>
                      <a:pt x="154" y="162"/>
                      <a:pt x="117" y="206"/>
                      <a:pt x="75" y="204"/>
                    </a:cubicBezTo>
                    <a:cubicBezTo>
                      <a:pt x="74" y="204"/>
                      <a:pt x="53" y="203"/>
                      <a:pt x="53" y="203"/>
                    </a:cubicBezTo>
                    <a:cubicBezTo>
                      <a:pt x="53" y="203"/>
                      <a:pt x="0" y="154"/>
                      <a:pt x="2" y="99"/>
                    </a:cubicBezTo>
                    <a:cubicBezTo>
                      <a:pt x="5" y="43"/>
                      <a:pt x="41" y="0"/>
                      <a:pt x="84" y="2"/>
                    </a:cubicBezTo>
                    <a:cubicBezTo>
                      <a:pt x="126" y="4"/>
                      <a:pt x="159" y="50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685800" y="1371600"/>
                <a:ext cx="593725" cy="773113"/>
              </a:xfrm>
              <a:custGeom>
                <a:avLst/>
                <a:gdLst/>
                <a:ahLst/>
                <a:cxnLst>
                  <a:cxn ang="0">
                    <a:pos x="156" y="106"/>
                  </a:cxn>
                  <a:cxn ang="0">
                    <a:pos x="74" y="204"/>
                  </a:cxn>
                  <a:cxn ang="0">
                    <a:pos x="2" y="100"/>
                  </a:cxn>
                  <a:cxn ang="0">
                    <a:pos x="84" y="2"/>
                  </a:cxn>
                  <a:cxn ang="0">
                    <a:pos x="156" y="106"/>
                  </a:cxn>
                </a:cxnLst>
                <a:rect l="0" t="0" r="r" b="b"/>
                <a:pathLst>
                  <a:path w="158" h="206">
                    <a:moveTo>
                      <a:pt x="156" y="106"/>
                    </a:moveTo>
                    <a:cubicBezTo>
                      <a:pt x="153" y="162"/>
                      <a:pt x="117" y="206"/>
                      <a:pt x="74" y="204"/>
                    </a:cubicBezTo>
                    <a:cubicBezTo>
                      <a:pt x="32" y="202"/>
                      <a:pt x="0" y="155"/>
                      <a:pt x="2" y="100"/>
                    </a:cubicBezTo>
                    <a:cubicBezTo>
                      <a:pt x="5" y="44"/>
                      <a:pt x="41" y="0"/>
                      <a:pt x="84" y="2"/>
                    </a:cubicBezTo>
                    <a:cubicBezTo>
                      <a:pt x="126" y="4"/>
                      <a:pt x="158" y="51"/>
                      <a:pt x="156" y="10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715962" y="1371600"/>
                <a:ext cx="544513" cy="352425"/>
              </a:xfrm>
              <a:custGeom>
                <a:avLst/>
                <a:gdLst/>
                <a:ahLst/>
                <a:cxnLst>
                  <a:cxn ang="0">
                    <a:pos x="143" y="65"/>
                  </a:cxn>
                  <a:cxn ang="0">
                    <a:pos x="144" y="67"/>
                  </a:cxn>
                  <a:cxn ang="0">
                    <a:pos x="72" y="92"/>
                  </a:cxn>
                  <a:cxn ang="0">
                    <a:pos x="2" y="60"/>
                  </a:cxn>
                  <a:cxn ang="0">
                    <a:pos x="3" y="58"/>
                  </a:cxn>
                  <a:cxn ang="0">
                    <a:pos x="76" y="1"/>
                  </a:cxn>
                  <a:cxn ang="0">
                    <a:pos x="143" y="65"/>
                  </a:cxn>
                </a:cxnLst>
                <a:rect l="0" t="0" r="r" b="b"/>
                <a:pathLst>
                  <a:path w="145" h="94">
                    <a:moveTo>
                      <a:pt x="143" y="65"/>
                    </a:moveTo>
                    <a:cubicBezTo>
                      <a:pt x="143" y="66"/>
                      <a:pt x="144" y="66"/>
                      <a:pt x="144" y="67"/>
                    </a:cubicBezTo>
                    <a:cubicBezTo>
                      <a:pt x="145" y="73"/>
                      <a:pt x="129" y="94"/>
                      <a:pt x="72" y="92"/>
                    </a:cubicBezTo>
                    <a:cubicBezTo>
                      <a:pt x="11" y="89"/>
                      <a:pt x="0" y="66"/>
                      <a:pt x="2" y="60"/>
                    </a:cubicBezTo>
                    <a:cubicBezTo>
                      <a:pt x="2" y="59"/>
                      <a:pt x="3" y="58"/>
                      <a:pt x="3" y="58"/>
                    </a:cubicBezTo>
                    <a:cubicBezTo>
                      <a:pt x="16" y="23"/>
                      <a:pt x="44" y="0"/>
                      <a:pt x="76" y="1"/>
                    </a:cubicBezTo>
                    <a:cubicBezTo>
                      <a:pt x="107" y="3"/>
                      <a:pt x="133" y="29"/>
                      <a:pt x="143" y="65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588962" y="2178050"/>
                <a:ext cx="979488" cy="1128713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214" y="301"/>
                  </a:cxn>
                  <a:cxn ang="0">
                    <a:pos x="239" y="290"/>
                  </a:cxn>
                  <a:cxn ang="0">
                    <a:pos x="168" y="20"/>
                  </a:cxn>
                  <a:cxn ang="0">
                    <a:pos x="84" y="6"/>
                  </a:cxn>
                  <a:cxn ang="0">
                    <a:pos x="23" y="45"/>
                  </a:cxn>
                  <a:cxn ang="0">
                    <a:pos x="14" y="92"/>
                  </a:cxn>
                  <a:cxn ang="0">
                    <a:pos x="0" y="228"/>
                  </a:cxn>
                </a:cxnLst>
                <a:rect l="0" t="0" r="r" b="b"/>
                <a:pathLst>
                  <a:path w="261" h="301">
                    <a:moveTo>
                      <a:pt x="0" y="228"/>
                    </a:moveTo>
                    <a:cubicBezTo>
                      <a:pt x="214" y="301"/>
                      <a:pt x="214" y="301"/>
                      <a:pt x="214" y="301"/>
                    </a:cubicBezTo>
                    <a:cubicBezTo>
                      <a:pt x="239" y="290"/>
                      <a:pt x="239" y="290"/>
                      <a:pt x="239" y="290"/>
                    </a:cubicBezTo>
                    <a:cubicBezTo>
                      <a:pt x="239" y="290"/>
                      <a:pt x="261" y="67"/>
                      <a:pt x="168" y="20"/>
                    </a:cubicBezTo>
                    <a:cubicBezTo>
                      <a:pt x="135" y="4"/>
                      <a:pt x="107" y="0"/>
                      <a:pt x="84" y="6"/>
                    </a:cubicBezTo>
                    <a:cubicBezTo>
                      <a:pt x="60" y="12"/>
                      <a:pt x="35" y="25"/>
                      <a:pt x="23" y="45"/>
                    </a:cubicBezTo>
                    <a:cubicBezTo>
                      <a:pt x="15" y="58"/>
                      <a:pt x="17" y="77"/>
                      <a:pt x="14" y="92"/>
                    </a:cubicBezTo>
                    <a:cubicBezTo>
                      <a:pt x="3" y="151"/>
                      <a:pt x="0" y="228"/>
                      <a:pt x="0" y="22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495300" y="2117725"/>
                <a:ext cx="977900" cy="1196975"/>
              </a:xfrm>
              <a:custGeom>
                <a:avLst/>
                <a:gdLst/>
                <a:ahLst/>
                <a:cxnLst>
                  <a:cxn ang="0">
                    <a:pos x="0" y="254"/>
                  </a:cxn>
                  <a:cxn ang="0">
                    <a:pos x="99" y="303"/>
                  </a:cxn>
                  <a:cxn ang="0">
                    <a:pos x="239" y="317"/>
                  </a:cxn>
                  <a:cxn ang="0">
                    <a:pos x="168" y="47"/>
                  </a:cxn>
                  <a:cxn ang="0">
                    <a:pos x="14" y="118"/>
                  </a:cxn>
                  <a:cxn ang="0">
                    <a:pos x="0" y="254"/>
                  </a:cxn>
                </a:cxnLst>
                <a:rect l="0" t="0" r="r" b="b"/>
                <a:pathLst>
                  <a:path w="261" h="319">
                    <a:moveTo>
                      <a:pt x="0" y="254"/>
                    </a:moveTo>
                    <a:cubicBezTo>
                      <a:pt x="0" y="254"/>
                      <a:pt x="37" y="287"/>
                      <a:pt x="99" y="303"/>
                    </a:cubicBezTo>
                    <a:cubicBezTo>
                      <a:pt x="160" y="319"/>
                      <a:pt x="239" y="317"/>
                      <a:pt x="239" y="317"/>
                    </a:cubicBezTo>
                    <a:cubicBezTo>
                      <a:pt x="239" y="317"/>
                      <a:pt x="261" y="93"/>
                      <a:pt x="168" y="47"/>
                    </a:cubicBezTo>
                    <a:cubicBezTo>
                      <a:pt x="75" y="0"/>
                      <a:pt x="25" y="59"/>
                      <a:pt x="14" y="118"/>
                    </a:cubicBezTo>
                    <a:cubicBezTo>
                      <a:pt x="3" y="177"/>
                      <a:pt x="0" y="254"/>
                      <a:pt x="0" y="25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</a:schemeClr>
                  </a:gs>
                  <a:gs pos="36000">
                    <a:schemeClr val="bg1">
                      <a:lumMod val="65000"/>
                    </a:schemeClr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506412" y="2122488"/>
                <a:ext cx="919163" cy="846138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227" y="148"/>
                  </a:cxn>
                  <a:cxn ang="0">
                    <a:pos x="227" y="146"/>
                  </a:cxn>
                  <a:cxn ang="0">
                    <a:pos x="165" y="46"/>
                  </a:cxn>
                  <a:cxn ang="0">
                    <a:pos x="11" y="118"/>
                  </a:cxn>
                  <a:cxn ang="0">
                    <a:pos x="10" y="122"/>
                  </a:cxn>
                </a:cxnLst>
                <a:rect l="0" t="0" r="r" b="b"/>
                <a:pathLst>
                  <a:path w="245" h="226">
                    <a:moveTo>
                      <a:pt x="10" y="122"/>
                    </a:moveTo>
                    <a:cubicBezTo>
                      <a:pt x="0" y="181"/>
                      <a:pt x="245" y="226"/>
                      <a:pt x="227" y="148"/>
                    </a:cubicBezTo>
                    <a:cubicBezTo>
                      <a:pt x="227" y="148"/>
                      <a:pt x="227" y="147"/>
                      <a:pt x="227" y="146"/>
                    </a:cubicBezTo>
                    <a:cubicBezTo>
                      <a:pt x="217" y="102"/>
                      <a:pt x="198" y="63"/>
                      <a:pt x="165" y="46"/>
                    </a:cubicBezTo>
                    <a:cubicBezTo>
                      <a:pt x="72" y="0"/>
                      <a:pt x="22" y="59"/>
                      <a:pt x="11" y="118"/>
                    </a:cubicBezTo>
                    <a:cubicBezTo>
                      <a:pt x="11" y="119"/>
                      <a:pt x="10" y="121"/>
                      <a:pt x="10" y="122"/>
                    </a:cubicBezTo>
                    <a:close/>
                  </a:path>
                </a:pathLst>
              </a:custGeom>
              <a:solidFill>
                <a:schemeClr val="bg1">
                  <a:alpha val="2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87"/>
          <p:cNvGrpSpPr/>
          <p:nvPr/>
        </p:nvGrpSpPr>
        <p:grpSpPr>
          <a:xfrm>
            <a:off x="852223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09"/>
          <p:cNvGrpSpPr/>
          <p:nvPr/>
        </p:nvGrpSpPr>
        <p:grpSpPr>
          <a:xfrm>
            <a:off x="2352531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16"/>
          <p:cNvGrpSpPr/>
          <p:nvPr/>
        </p:nvGrpSpPr>
        <p:grpSpPr>
          <a:xfrm>
            <a:off x="3888057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23"/>
          <p:cNvGrpSpPr/>
          <p:nvPr/>
        </p:nvGrpSpPr>
        <p:grpSpPr>
          <a:xfrm>
            <a:off x="5590070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30"/>
          <p:cNvGrpSpPr/>
          <p:nvPr/>
        </p:nvGrpSpPr>
        <p:grpSpPr>
          <a:xfrm>
            <a:off x="7099342" y="3374198"/>
            <a:ext cx="498822" cy="903194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AEEF">
                    <a:shade val="30000"/>
                    <a:satMod val="115000"/>
                  </a:srgbClr>
                </a:gs>
                <a:gs pos="50000">
                  <a:srgbClr val="00AEEF">
                    <a:shade val="67500"/>
                    <a:satMod val="115000"/>
                  </a:srgb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B75BC">
                    <a:shade val="30000"/>
                    <a:satMod val="115000"/>
                  </a:srgbClr>
                </a:gs>
                <a:gs pos="50000">
                  <a:srgbClr val="1B75BC">
                    <a:shade val="67500"/>
                    <a:satMod val="115000"/>
                  </a:srgbClr>
                </a:gs>
                <a:gs pos="100000">
                  <a:srgbClr val="1B75B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94000">
                  <a:srgbClr val="00AEEF">
                    <a:shade val="30000"/>
                    <a:satMod val="115000"/>
                  </a:srgbClr>
                </a:gs>
                <a:gs pos="66000">
                  <a:srgbClr val="00AEEF">
                    <a:shade val="67500"/>
                    <a:satMod val="115000"/>
                  </a:srgbClr>
                </a:gs>
                <a:gs pos="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37"/>
          <p:cNvGrpSpPr/>
          <p:nvPr/>
        </p:nvGrpSpPr>
        <p:grpSpPr>
          <a:xfrm>
            <a:off x="5712374" y="1545398"/>
            <a:ext cx="817122" cy="1479522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0">
                  <a:schemeClr val="accent6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50000"/>
                  </a:schemeClr>
                </a:gs>
                <a:gs pos="50000">
                  <a:schemeClr val="accent6"/>
                </a:gs>
                <a:gs pos="6000">
                  <a:schemeClr val="accent5"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" name="Rectangle 144"/>
          <p:cNvSpPr/>
          <p:nvPr/>
        </p:nvSpPr>
        <p:spPr>
          <a:xfrm flipH="1">
            <a:off x="1233223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2909623" y="23835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909623" y="27741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988767" y="25359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50" name="Rectangle 149"/>
          <p:cNvSpPr/>
          <p:nvPr/>
        </p:nvSpPr>
        <p:spPr>
          <a:xfrm flipH="1">
            <a:off x="6538648" y="20787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6614848" y="2383598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614848" y="2774123"/>
            <a:ext cx="12954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693992" y="2535998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Your Text Here</a:t>
            </a:r>
            <a:endParaRPr lang="en-US" sz="1100" dirty="0"/>
          </a:p>
        </p:txBody>
      </p:sp>
      <p:sp>
        <p:nvSpPr>
          <p:cNvPr id="154" name="Rectangle 153"/>
          <p:cNvSpPr/>
          <p:nvPr/>
        </p:nvSpPr>
        <p:spPr>
          <a:xfrm>
            <a:off x="1233223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271323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32859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236669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41444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345254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729023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5767123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86249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690059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7938823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7976923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557448" y="477201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595548" y="5049010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 flipH="1">
            <a:off x="2909623" y="2078798"/>
            <a:ext cx="16002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 flipH="1">
            <a:off x="2804848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 flipH="1">
            <a:off x="4281223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 flipH="1">
            <a:off x="6014773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flipH="1">
            <a:off x="7491148" y="3602798"/>
            <a:ext cx="914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</a:t>
            </a:r>
          </a:p>
          <a:p>
            <a:pPr algn="ctr"/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61823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033448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538398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262423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738798" y="4059998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 flipV="1">
            <a:off x="1424034" y="3201516"/>
            <a:ext cx="322307" cy="210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16200000" flipV="1">
            <a:off x="4359983" y="3285914"/>
            <a:ext cx="303257" cy="607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98" idx="0"/>
          </p:cNvCxnSpPr>
          <p:nvPr/>
        </p:nvCxnSpPr>
        <p:spPr>
          <a:xfrm rot="5400000" flipH="1" flipV="1">
            <a:off x="1147171" y="4521429"/>
            <a:ext cx="318883" cy="56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97" idx="0"/>
          </p:cNvCxnSpPr>
          <p:nvPr/>
        </p:nvCxnSpPr>
        <p:spPr>
          <a:xfrm rot="5400000" flipH="1" flipV="1">
            <a:off x="2392601" y="4395260"/>
            <a:ext cx="318883" cy="2579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02" idx="0"/>
          </p:cNvCxnSpPr>
          <p:nvPr/>
        </p:nvCxnSpPr>
        <p:spPr>
          <a:xfrm rot="16200000" flipV="1">
            <a:off x="3253403" y="4402019"/>
            <a:ext cx="318883" cy="244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01" idx="0"/>
          </p:cNvCxnSpPr>
          <p:nvPr/>
        </p:nvCxnSpPr>
        <p:spPr>
          <a:xfrm rot="16200000" flipV="1">
            <a:off x="4498833" y="4528188"/>
            <a:ext cx="309358" cy="1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03" idx="0"/>
          </p:cNvCxnSpPr>
          <p:nvPr/>
        </p:nvCxnSpPr>
        <p:spPr>
          <a:xfrm rot="5400000" flipH="1" flipV="1">
            <a:off x="5764423" y="4414281"/>
            <a:ext cx="318883" cy="219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04" idx="0"/>
          </p:cNvCxnSpPr>
          <p:nvPr/>
        </p:nvCxnSpPr>
        <p:spPr>
          <a:xfrm rot="16200000" flipV="1">
            <a:off x="6619984" y="4388238"/>
            <a:ext cx="318883" cy="27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91" idx="2"/>
          </p:cNvCxnSpPr>
          <p:nvPr/>
        </p:nvCxnSpPr>
        <p:spPr>
          <a:xfrm rot="5400000" flipH="1" flipV="1">
            <a:off x="2852473" y="3317048"/>
            <a:ext cx="266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 flipH="1" flipV="1">
            <a:off x="6085194" y="3319251"/>
            <a:ext cx="293732" cy="3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6200000" flipV="1">
            <a:off x="7598505" y="3323992"/>
            <a:ext cx="284207" cy="3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05" idx="0"/>
          </p:cNvCxnSpPr>
          <p:nvPr/>
        </p:nvCxnSpPr>
        <p:spPr>
          <a:xfrm rot="5400000" flipH="1" flipV="1">
            <a:off x="7887688" y="4527772"/>
            <a:ext cx="309358" cy="24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91" idx="1"/>
            <a:endCxn id="90" idx="1"/>
          </p:cNvCxnSpPr>
          <p:nvPr/>
        </p:nvCxnSpPr>
        <p:spPr>
          <a:xfrm>
            <a:off x="4500689" y="2460728"/>
            <a:ext cx="1008868" cy="1588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35"/>
          <p:cNvGrpSpPr/>
          <p:nvPr/>
        </p:nvGrpSpPr>
        <p:grpSpPr>
          <a:xfrm>
            <a:off x="852223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9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43"/>
          <p:cNvGrpSpPr/>
          <p:nvPr/>
        </p:nvGrpSpPr>
        <p:grpSpPr>
          <a:xfrm>
            <a:off x="1953601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64"/>
          <p:cNvGrpSpPr/>
          <p:nvPr/>
        </p:nvGrpSpPr>
        <p:grpSpPr>
          <a:xfrm>
            <a:off x="5358269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78"/>
          <p:cNvGrpSpPr/>
          <p:nvPr/>
        </p:nvGrpSpPr>
        <p:grpSpPr>
          <a:xfrm>
            <a:off x="7557823" y="5554969"/>
            <a:ext cx="382974" cy="693431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3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</a:schemeClr>
                </a:gs>
                <a:gs pos="36000">
                  <a:schemeClr val="bg1">
                    <a:lumMod val="6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1233223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271323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2328598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2366698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5729023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5767123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7938823" y="5733582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>
            <a:off x="7976923" y="6010581"/>
            <a:ext cx="4572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 flipH="1" flipV="1">
            <a:off x="1161685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5400000" flipH="1" flipV="1">
            <a:off x="2325816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 flipH="1" flipV="1">
            <a:off x="5681818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5400000" flipH="1" flipV="1">
            <a:off x="7943484" y="5497514"/>
            <a:ext cx="289854" cy="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137"/>
          <p:cNvGrpSpPr/>
          <p:nvPr/>
        </p:nvGrpSpPr>
        <p:grpSpPr>
          <a:xfrm>
            <a:off x="4520058" y="304800"/>
            <a:ext cx="1042542" cy="1887678"/>
            <a:chOff x="495300" y="1371600"/>
            <a:chExt cx="1073150" cy="19431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Freeform 54"/>
            <p:cNvSpPr>
              <a:spLocks/>
            </p:cNvSpPr>
            <p:nvPr/>
          </p:nvSpPr>
          <p:spPr bwMode="auto">
            <a:xfrm>
              <a:off x="742950" y="1374775"/>
              <a:ext cx="595313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5" y="204"/>
                </a:cxn>
                <a:cxn ang="0">
                  <a:pos x="53" y="203"/>
                </a:cxn>
                <a:cxn ang="0">
                  <a:pos x="2" y="99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9" h="206">
                  <a:moveTo>
                    <a:pt x="156" y="106"/>
                  </a:moveTo>
                  <a:cubicBezTo>
                    <a:pt x="154" y="162"/>
                    <a:pt x="117" y="206"/>
                    <a:pt x="75" y="204"/>
                  </a:cubicBezTo>
                  <a:cubicBezTo>
                    <a:pt x="74" y="204"/>
                    <a:pt x="53" y="203"/>
                    <a:pt x="53" y="203"/>
                  </a:cubicBezTo>
                  <a:cubicBezTo>
                    <a:pt x="53" y="203"/>
                    <a:pt x="0" y="154"/>
                    <a:pt x="2" y="99"/>
                  </a:cubicBezTo>
                  <a:cubicBezTo>
                    <a:pt x="5" y="43"/>
                    <a:pt x="41" y="0"/>
                    <a:pt x="84" y="2"/>
                  </a:cubicBezTo>
                  <a:cubicBezTo>
                    <a:pt x="126" y="4"/>
                    <a:pt x="159" y="50"/>
                    <a:pt x="156" y="106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bg2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5"/>
            <p:cNvSpPr>
              <a:spLocks/>
            </p:cNvSpPr>
            <p:nvPr/>
          </p:nvSpPr>
          <p:spPr bwMode="auto">
            <a:xfrm>
              <a:off x="685800" y="1371600"/>
              <a:ext cx="593725" cy="773113"/>
            </a:xfrm>
            <a:custGeom>
              <a:avLst/>
              <a:gdLst/>
              <a:ahLst/>
              <a:cxnLst>
                <a:cxn ang="0">
                  <a:pos x="156" y="106"/>
                </a:cxn>
                <a:cxn ang="0">
                  <a:pos x="74" y="204"/>
                </a:cxn>
                <a:cxn ang="0">
                  <a:pos x="2" y="100"/>
                </a:cxn>
                <a:cxn ang="0">
                  <a:pos x="84" y="2"/>
                </a:cxn>
                <a:cxn ang="0">
                  <a:pos x="156" y="106"/>
                </a:cxn>
              </a:cxnLst>
              <a:rect l="0" t="0" r="r" b="b"/>
              <a:pathLst>
                <a:path w="158" h="206">
                  <a:moveTo>
                    <a:pt x="156" y="106"/>
                  </a:moveTo>
                  <a:cubicBezTo>
                    <a:pt x="153" y="162"/>
                    <a:pt x="117" y="206"/>
                    <a:pt x="74" y="204"/>
                  </a:cubicBezTo>
                  <a:cubicBezTo>
                    <a:pt x="32" y="202"/>
                    <a:pt x="0" y="155"/>
                    <a:pt x="2" y="100"/>
                  </a:cubicBezTo>
                  <a:cubicBezTo>
                    <a:pt x="5" y="44"/>
                    <a:pt x="41" y="0"/>
                    <a:pt x="84" y="2"/>
                  </a:cubicBezTo>
                  <a:cubicBezTo>
                    <a:pt x="126" y="4"/>
                    <a:pt x="158" y="51"/>
                    <a:pt x="156" y="10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6000">
                  <a:schemeClr val="bg2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56"/>
            <p:cNvSpPr>
              <a:spLocks/>
            </p:cNvSpPr>
            <p:nvPr/>
          </p:nvSpPr>
          <p:spPr bwMode="auto">
            <a:xfrm>
              <a:off x="715962" y="1371600"/>
              <a:ext cx="544513" cy="352425"/>
            </a:xfrm>
            <a:custGeom>
              <a:avLst/>
              <a:gdLst/>
              <a:ahLst/>
              <a:cxnLst>
                <a:cxn ang="0">
                  <a:pos x="143" y="65"/>
                </a:cxn>
                <a:cxn ang="0">
                  <a:pos x="144" y="67"/>
                </a:cxn>
                <a:cxn ang="0">
                  <a:pos x="72" y="92"/>
                </a:cxn>
                <a:cxn ang="0">
                  <a:pos x="2" y="60"/>
                </a:cxn>
                <a:cxn ang="0">
                  <a:pos x="3" y="58"/>
                </a:cxn>
                <a:cxn ang="0">
                  <a:pos x="76" y="1"/>
                </a:cxn>
                <a:cxn ang="0">
                  <a:pos x="143" y="65"/>
                </a:cxn>
              </a:cxnLst>
              <a:rect l="0" t="0" r="r" b="b"/>
              <a:pathLst>
                <a:path w="145" h="94">
                  <a:moveTo>
                    <a:pt x="143" y="65"/>
                  </a:moveTo>
                  <a:cubicBezTo>
                    <a:pt x="143" y="66"/>
                    <a:pt x="144" y="66"/>
                    <a:pt x="144" y="67"/>
                  </a:cubicBezTo>
                  <a:cubicBezTo>
                    <a:pt x="145" y="73"/>
                    <a:pt x="129" y="94"/>
                    <a:pt x="72" y="92"/>
                  </a:cubicBezTo>
                  <a:cubicBezTo>
                    <a:pt x="11" y="89"/>
                    <a:pt x="0" y="66"/>
                    <a:pt x="2" y="60"/>
                  </a:cubicBezTo>
                  <a:cubicBezTo>
                    <a:pt x="2" y="59"/>
                    <a:pt x="3" y="58"/>
                    <a:pt x="3" y="58"/>
                  </a:cubicBezTo>
                  <a:cubicBezTo>
                    <a:pt x="16" y="23"/>
                    <a:pt x="44" y="0"/>
                    <a:pt x="76" y="1"/>
                  </a:cubicBezTo>
                  <a:cubicBezTo>
                    <a:pt x="107" y="3"/>
                    <a:pt x="133" y="29"/>
                    <a:pt x="143" y="65"/>
                  </a:cubicBez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7"/>
            <p:cNvSpPr>
              <a:spLocks/>
            </p:cNvSpPr>
            <p:nvPr/>
          </p:nvSpPr>
          <p:spPr bwMode="auto">
            <a:xfrm>
              <a:off x="588962" y="2178050"/>
              <a:ext cx="979488" cy="1128713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214" y="301"/>
                </a:cxn>
                <a:cxn ang="0">
                  <a:pos x="239" y="290"/>
                </a:cxn>
                <a:cxn ang="0">
                  <a:pos x="168" y="20"/>
                </a:cxn>
                <a:cxn ang="0">
                  <a:pos x="84" y="6"/>
                </a:cxn>
                <a:cxn ang="0">
                  <a:pos x="23" y="45"/>
                </a:cxn>
                <a:cxn ang="0">
                  <a:pos x="14" y="92"/>
                </a:cxn>
                <a:cxn ang="0">
                  <a:pos x="0" y="228"/>
                </a:cxn>
              </a:cxnLst>
              <a:rect l="0" t="0" r="r" b="b"/>
              <a:pathLst>
                <a:path w="261" h="301">
                  <a:moveTo>
                    <a:pt x="0" y="228"/>
                  </a:moveTo>
                  <a:cubicBezTo>
                    <a:pt x="214" y="301"/>
                    <a:pt x="214" y="301"/>
                    <a:pt x="214" y="301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9" y="290"/>
                    <a:pt x="261" y="67"/>
                    <a:pt x="168" y="20"/>
                  </a:cubicBezTo>
                  <a:cubicBezTo>
                    <a:pt x="135" y="4"/>
                    <a:pt x="107" y="0"/>
                    <a:pt x="84" y="6"/>
                  </a:cubicBezTo>
                  <a:cubicBezTo>
                    <a:pt x="60" y="12"/>
                    <a:pt x="35" y="25"/>
                    <a:pt x="23" y="45"/>
                  </a:cubicBezTo>
                  <a:cubicBezTo>
                    <a:pt x="15" y="58"/>
                    <a:pt x="17" y="77"/>
                    <a:pt x="14" y="92"/>
                  </a:cubicBezTo>
                  <a:cubicBezTo>
                    <a:pt x="3" y="151"/>
                    <a:pt x="0" y="228"/>
                    <a:pt x="0" y="228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0">
                  <a:schemeClr val="bg2"/>
                </a:gs>
              </a:gsLst>
              <a:lin ang="162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8"/>
            <p:cNvSpPr>
              <a:spLocks/>
            </p:cNvSpPr>
            <p:nvPr/>
          </p:nvSpPr>
          <p:spPr bwMode="auto">
            <a:xfrm>
              <a:off x="495300" y="2117725"/>
              <a:ext cx="977900" cy="1196975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99" y="303"/>
                </a:cxn>
                <a:cxn ang="0">
                  <a:pos x="239" y="317"/>
                </a:cxn>
                <a:cxn ang="0">
                  <a:pos x="168" y="47"/>
                </a:cxn>
                <a:cxn ang="0">
                  <a:pos x="14" y="118"/>
                </a:cxn>
                <a:cxn ang="0">
                  <a:pos x="0" y="254"/>
                </a:cxn>
              </a:cxnLst>
              <a:rect l="0" t="0" r="r" b="b"/>
              <a:pathLst>
                <a:path w="261" h="319">
                  <a:moveTo>
                    <a:pt x="0" y="254"/>
                  </a:moveTo>
                  <a:cubicBezTo>
                    <a:pt x="0" y="254"/>
                    <a:pt x="37" y="287"/>
                    <a:pt x="99" y="303"/>
                  </a:cubicBezTo>
                  <a:cubicBezTo>
                    <a:pt x="160" y="319"/>
                    <a:pt x="239" y="317"/>
                    <a:pt x="239" y="317"/>
                  </a:cubicBezTo>
                  <a:cubicBezTo>
                    <a:pt x="239" y="317"/>
                    <a:pt x="261" y="93"/>
                    <a:pt x="168" y="47"/>
                  </a:cubicBezTo>
                  <a:cubicBezTo>
                    <a:pt x="75" y="0"/>
                    <a:pt x="25" y="59"/>
                    <a:pt x="14" y="118"/>
                  </a:cubicBezTo>
                  <a:cubicBezTo>
                    <a:pt x="3" y="177"/>
                    <a:pt x="0" y="254"/>
                    <a:pt x="0" y="254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6000">
                  <a:schemeClr val="bg2"/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9"/>
            <p:cNvSpPr>
              <a:spLocks/>
            </p:cNvSpPr>
            <p:nvPr/>
          </p:nvSpPr>
          <p:spPr bwMode="auto">
            <a:xfrm>
              <a:off x="506412" y="2122488"/>
              <a:ext cx="919163" cy="846138"/>
            </a:xfrm>
            <a:custGeom>
              <a:avLst/>
              <a:gdLst/>
              <a:ahLst/>
              <a:cxnLst>
                <a:cxn ang="0">
                  <a:pos x="10" y="122"/>
                </a:cxn>
                <a:cxn ang="0">
                  <a:pos x="227" y="148"/>
                </a:cxn>
                <a:cxn ang="0">
                  <a:pos x="227" y="146"/>
                </a:cxn>
                <a:cxn ang="0">
                  <a:pos x="165" y="46"/>
                </a:cxn>
                <a:cxn ang="0">
                  <a:pos x="11" y="118"/>
                </a:cxn>
                <a:cxn ang="0">
                  <a:pos x="10" y="122"/>
                </a:cxn>
              </a:cxnLst>
              <a:rect l="0" t="0" r="r" b="b"/>
              <a:pathLst>
                <a:path w="245" h="226">
                  <a:moveTo>
                    <a:pt x="10" y="122"/>
                  </a:moveTo>
                  <a:cubicBezTo>
                    <a:pt x="0" y="181"/>
                    <a:pt x="245" y="226"/>
                    <a:pt x="227" y="148"/>
                  </a:cubicBezTo>
                  <a:cubicBezTo>
                    <a:pt x="227" y="148"/>
                    <a:pt x="227" y="147"/>
                    <a:pt x="227" y="146"/>
                  </a:cubicBezTo>
                  <a:cubicBezTo>
                    <a:pt x="217" y="102"/>
                    <a:pt x="198" y="63"/>
                    <a:pt x="165" y="46"/>
                  </a:cubicBezTo>
                  <a:cubicBezTo>
                    <a:pt x="72" y="0"/>
                    <a:pt x="22" y="59"/>
                    <a:pt x="11" y="118"/>
                  </a:cubicBezTo>
                  <a:cubicBezTo>
                    <a:pt x="11" y="119"/>
                    <a:pt x="10" y="121"/>
                    <a:pt x="10" y="122"/>
                  </a:cubicBezTo>
                  <a:close/>
                </a:path>
              </a:pathLst>
            </a:custGeom>
            <a:solidFill>
              <a:schemeClr val="bg1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28725" y="1122498"/>
            <a:ext cx="2941326" cy="1468534"/>
            <a:chOff x="2209800" y="2900363"/>
            <a:chExt cx="4391025" cy="2192338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000000"/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67000" y="3157003"/>
            <a:ext cx="2339244" cy="1167930"/>
            <a:chOff x="2209800" y="2900363"/>
            <a:chExt cx="4391025" cy="2192338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19800" y="3166528"/>
            <a:ext cx="1881146" cy="939212"/>
            <a:chOff x="2209800" y="2900363"/>
            <a:chExt cx="4391025" cy="2192338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4037" y="5754582"/>
            <a:ext cx="1141688" cy="570018"/>
            <a:chOff x="2209800" y="2900363"/>
            <a:chExt cx="4391025" cy="2192338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>
              <a:gsLst>
                <a:gs pos="25000">
                  <a:schemeClr val="tx1">
                    <a:lumMod val="5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rgbClr val="666666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112651" y="158115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CEO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3412830" y="3505200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SVP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6553200" y="343406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MGR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64037" y="4687782"/>
            <a:ext cx="1141688" cy="570018"/>
            <a:chOff x="5164037" y="4411591"/>
            <a:chExt cx="1141688" cy="570018"/>
          </a:xfrm>
        </p:grpSpPr>
        <p:grpSp>
          <p:nvGrpSpPr>
            <p:cNvPr id="24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71122" y="5849742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390436"/>
            <a:ext cx="3200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Lorem is simp dummy text of then and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scrambled it to make a type specimen book.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383237" y="5754582"/>
            <a:ext cx="1141688" cy="570018"/>
            <a:chOff x="2209800" y="2900363"/>
            <a:chExt cx="4391025" cy="2192338"/>
          </a:xfrm>
        </p:grpSpPr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>
              <a:gsLst>
                <a:gs pos="25000">
                  <a:schemeClr val="tx1">
                    <a:lumMod val="5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rgbClr val="666666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90322" y="5849742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631012" y="5754582"/>
            <a:ext cx="1141688" cy="570018"/>
            <a:chOff x="2209800" y="2900363"/>
            <a:chExt cx="4391025" cy="2192338"/>
          </a:xfrm>
        </p:grpSpPr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>
              <a:gsLst>
                <a:gs pos="25000">
                  <a:schemeClr val="tx1">
                    <a:lumMod val="50000"/>
                  </a:schemeClr>
                </a:gs>
                <a:gs pos="100000">
                  <a:schemeClr val="tx1">
                    <a:lumMod val="60000"/>
                    <a:lumOff val="40000"/>
                  </a:schemeClr>
                </a:gs>
              </a:gsLst>
              <a:lin ang="162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rgbClr val="666666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38097" y="5849742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392762" y="4687782"/>
            <a:ext cx="1141688" cy="570018"/>
            <a:chOff x="5164037" y="4411591"/>
            <a:chExt cx="1141688" cy="570018"/>
          </a:xfrm>
        </p:grpSpPr>
        <p:grpSp>
          <p:nvGrpSpPr>
            <p:cNvPr id="42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44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59587" y="4687782"/>
            <a:ext cx="1141688" cy="570018"/>
            <a:chOff x="5164037" y="4411591"/>
            <a:chExt cx="1141688" cy="570018"/>
          </a:xfrm>
        </p:grpSpPr>
        <p:grpSp>
          <p:nvGrpSpPr>
            <p:cNvPr id="48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66700" y="3157003"/>
            <a:ext cx="2339244" cy="1167930"/>
            <a:chOff x="266700" y="3157003"/>
            <a:chExt cx="2339244" cy="1167930"/>
          </a:xfrm>
        </p:grpSpPr>
        <p:grpSp>
          <p:nvGrpSpPr>
            <p:cNvPr id="54" name="Group 152"/>
            <p:cNvGrpSpPr/>
            <p:nvPr/>
          </p:nvGrpSpPr>
          <p:grpSpPr>
            <a:xfrm>
              <a:off x="266700" y="3157003"/>
              <a:ext cx="2339244" cy="1167930"/>
              <a:chOff x="2209800" y="2900363"/>
              <a:chExt cx="4391025" cy="2192338"/>
            </a:xfrm>
          </p:grpSpPr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2209800" y="2900363"/>
                <a:ext cx="4391025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012530" y="3505200"/>
              <a:ext cx="9012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SVP</a:t>
              </a:r>
              <a:endParaRPr lang="en-US" sz="2800" dirty="0"/>
            </a:p>
          </p:txBody>
        </p:sp>
      </p:grpSp>
      <p:sp>
        <p:nvSpPr>
          <p:cNvPr id="59" name="Down Arrow 58"/>
          <p:cNvSpPr/>
          <p:nvPr/>
        </p:nvSpPr>
        <p:spPr>
          <a:xfrm>
            <a:off x="3657600" y="27527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1200150" y="27527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3657600" y="444817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1200150" y="444817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6200000">
            <a:off x="5267326" y="353377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895600" y="4938178"/>
            <a:ext cx="1881146" cy="939212"/>
            <a:chOff x="2209800" y="2900363"/>
            <a:chExt cx="4391025" cy="2192338"/>
          </a:xfrm>
        </p:grpSpPr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429000" y="520571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MGR</a:t>
            </a:r>
            <a:endParaRPr lang="en-US" sz="2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428625" y="4938178"/>
            <a:ext cx="1881146" cy="939212"/>
            <a:chOff x="2209800" y="2900363"/>
            <a:chExt cx="4391025" cy="2192338"/>
          </a:xfrm>
        </p:grpSpPr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962025" y="5205710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MGR</a:t>
            </a:r>
            <a:endParaRPr lang="en-US" sz="2400" dirty="0"/>
          </a:p>
        </p:txBody>
      </p:sp>
      <p:sp>
        <p:nvSpPr>
          <p:cNvPr id="74" name="Down Arrow 73"/>
          <p:cNvSpPr/>
          <p:nvPr/>
        </p:nvSpPr>
        <p:spPr>
          <a:xfrm rot="18900000">
            <a:off x="7839079" y="4162423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>
            <a:off x="6715127" y="42005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800000">
            <a:off x="5686427" y="4190999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8039102" y="53816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6715127" y="53816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5514977" y="5381624"/>
            <a:ext cx="381000" cy="333375"/>
          </a:xfrm>
          <a:prstGeom prst="downArrow">
            <a:avLst>
              <a:gd name="adj1" fmla="val 43334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38350" y="1028700"/>
            <a:ext cx="1631090" cy="800099"/>
            <a:chOff x="266700" y="3157003"/>
            <a:chExt cx="2339244" cy="1167930"/>
          </a:xfrm>
        </p:grpSpPr>
        <p:grpSp>
          <p:nvGrpSpPr>
            <p:cNvPr id="4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Rectangle 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4950" y="3000375"/>
            <a:ext cx="1631090" cy="800099"/>
            <a:chOff x="266700" y="3157003"/>
            <a:chExt cx="2339244" cy="1167930"/>
          </a:xfrm>
        </p:grpSpPr>
        <p:grpSp>
          <p:nvGrpSpPr>
            <p:cNvPr id="10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Rectangle 9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47875" y="4991100"/>
            <a:ext cx="1631090" cy="800099"/>
            <a:chOff x="266700" y="3157003"/>
            <a:chExt cx="2339244" cy="1167930"/>
          </a:xfrm>
        </p:grpSpPr>
        <p:grpSp>
          <p:nvGrpSpPr>
            <p:cNvPr id="16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15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0" y="4991100"/>
            <a:ext cx="1631090" cy="800099"/>
            <a:chOff x="266700" y="3157003"/>
            <a:chExt cx="2339244" cy="1167930"/>
          </a:xfrm>
        </p:grpSpPr>
        <p:grpSp>
          <p:nvGrpSpPr>
            <p:cNvPr id="22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Rectangle 21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7400" y="2990850"/>
            <a:ext cx="1631090" cy="800099"/>
            <a:chOff x="266700" y="3157003"/>
            <a:chExt cx="2339244" cy="1167930"/>
          </a:xfrm>
        </p:grpSpPr>
        <p:grpSp>
          <p:nvGrpSpPr>
            <p:cNvPr id="28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Rectangle 27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34000" y="1009650"/>
            <a:ext cx="1631090" cy="800099"/>
            <a:chOff x="266700" y="3157003"/>
            <a:chExt cx="2339244" cy="1167930"/>
          </a:xfrm>
        </p:grpSpPr>
        <p:grpSp>
          <p:nvGrpSpPr>
            <p:cNvPr id="34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Rectangle 3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54948" y="2445390"/>
            <a:ext cx="1821810" cy="1821810"/>
            <a:chOff x="3505200" y="3429000"/>
            <a:chExt cx="1821810" cy="1821810"/>
          </a:xfrm>
        </p:grpSpPr>
        <p:grpSp>
          <p:nvGrpSpPr>
            <p:cNvPr id="40" name="Group 78"/>
            <p:cNvGrpSpPr/>
            <p:nvPr/>
          </p:nvGrpSpPr>
          <p:grpSpPr>
            <a:xfrm>
              <a:off x="3505200" y="3429000"/>
              <a:ext cx="1821810" cy="1821810"/>
              <a:chOff x="3505200" y="3429000"/>
              <a:chExt cx="1821810" cy="182181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505200" y="3429000"/>
                <a:ext cx="1821810" cy="1821810"/>
              </a:xfrm>
              <a:prstGeom prst="ellipse">
                <a:avLst/>
              </a:prstGeom>
              <a:gradFill>
                <a:gsLst>
                  <a:gs pos="14000">
                    <a:srgbClr val="000000"/>
                  </a:gs>
                  <a:gs pos="100000">
                    <a:schemeClr val="bg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1370" y="3605170"/>
                <a:ext cx="1469470" cy="146947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860334" y="3657600"/>
                <a:ext cx="1120630" cy="9144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39"/>
            <p:cNvSpPr/>
            <p:nvPr/>
          </p:nvSpPr>
          <p:spPr>
            <a:xfrm>
              <a:off x="3886200" y="4114800"/>
              <a:ext cx="10743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CEO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30300" y="971550"/>
            <a:ext cx="864852" cy="431800"/>
            <a:chOff x="2209800" y="2900363"/>
            <a:chExt cx="4391025" cy="2192338"/>
          </a:xfrm>
        </p:grpSpPr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0300" y="1441450"/>
            <a:ext cx="864852" cy="431800"/>
            <a:chOff x="2209800" y="2900363"/>
            <a:chExt cx="4391025" cy="2192338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30300" y="4937125"/>
            <a:ext cx="864852" cy="431800"/>
            <a:chOff x="2209800" y="2900363"/>
            <a:chExt cx="4391025" cy="2192338"/>
          </a:xfrm>
        </p:grpSpPr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30300" y="5441950"/>
            <a:ext cx="864852" cy="431800"/>
            <a:chOff x="2209800" y="2900363"/>
            <a:chExt cx="4391025" cy="2192338"/>
          </a:xfrm>
        </p:grpSpPr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97700" y="971550"/>
            <a:ext cx="864852" cy="431800"/>
            <a:chOff x="2209800" y="2900363"/>
            <a:chExt cx="4391025" cy="2192338"/>
          </a:xfrm>
        </p:grpSpPr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997700" y="1441450"/>
            <a:ext cx="864852" cy="431800"/>
            <a:chOff x="2209800" y="2900363"/>
            <a:chExt cx="4391025" cy="2192338"/>
          </a:xfrm>
        </p:grpSpPr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97700" y="4937125"/>
            <a:ext cx="864852" cy="431800"/>
            <a:chOff x="2209800" y="2900363"/>
            <a:chExt cx="4391025" cy="2192338"/>
          </a:xfrm>
        </p:grpSpPr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97700" y="5441950"/>
            <a:ext cx="864852" cy="431800"/>
            <a:chOff x="2209800" y="2900363"/>
            <a:chExt cx="4391025" cy="2192338"/>
          </a:xfrm>
        </p:grpSpPr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16100" y="5861050"/>
            <a:ext cx="864852" cy="431800"/>
            <a:chOff x="2209800" y="2900363"/>
            <a:chExt cx="4391025" cy="2192338"/>
          </a:xfrm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21000" y="5861050"/>
            <a:ext cx="864852" cy="431800"/>
            <a:chOff x="2209800" y="2900363"/>
            <a:chExt cx="4391025" cy="2192338"/>
          </a:xfrm>
        </p:grpSpPr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21300" y="5861050"/>
            <a:ext cx="864852" cy="431800"/>
            <a:chOff x="2209800" y="2900363"/>
            <a:chExt cx="4391025" cy="2192338"/>
          </a:xfrm>
        </p:grpSpPr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45225" y="5861050"/>
            <a:ext cx="864852" cy="431800"/>
            <a:chOff x="2209800" y="2900363"/>
            <a:chExt cx="4391025" cy="2192338"/>
          </a:xfrm>
        </p:grpSpPr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992212" y="2049357"/>
            <a:ext cx="1141688" cy="570018"/>
            <a:chOff x="5164037" y="4411591"/>
            <a:chExt cx="1141688" cy="570018"/>
          </a:xfrm>
        </p:grpSpPr>
        <p:grpSp>
          <p:nvGrpSpPr>
            <p:cNvPr id="94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5" name="Rectangle 93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92212" y="4191000"/>
            <a:ext cx="1141688" cy="570018"/>
            <a:chOff x="5164037" y="4411591"/>
            <a:chExt cx="1141688" cy="570018"/>
          </a:xfrm>
        </p:grpSpPr>
        <p:grpSp>
          <p:nvGrpSpPr>
            <p:cNvPr id="100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1" name="Rectangle 99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630762" y="2049357"/>
            <a:ext cx="1141688" cy="570018"/>
            <a:chOff x="5164037" y="4411591"/>
            <a:chExt cx="1141688" cy="570018"/>
          </a:xfrm>
        </p:grpSpPr>
        <p:grpSp>
          <p:nvGrpSpPr>
            <p:cNvPr id="106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0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7" name="Rectangle 105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630762" y="4191000"/>
            <a:ext cx="1141688" cy="570018"/>
            <a:chOff x="5164037" y="4411591"/>
            <a:chExt cx="1141688" cy="570018"/>
          </a:xfrm>
        </p:grpSpPr>
        <p:grpSp>
          <p:nvGrpSpPr>
            <p:cNvPr id="112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14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ectangle 111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7" name="Right Arrow 116"/>
          <p:cNvSpPr/>
          <p:nvPr/>
        </p:nvSpPr>
        <p:spPr>
          <a:xfrm rot="19914221">
            <a:off x="3310355" y="4021235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19914221" flipH="1" flipV="1">
            <a:off x="3175645" y="4272294"/>
            <a:ext cx="538147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1685779" flipH="1">
            <a:off x="5142784" y="4021235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19914221">
            <a:off x="5156819" y="2391944"/>
            <a:ext cx="46686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19914221" flipH="1" flipV="1">
            <a:off x="5289357" y="2588117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/>
          <p:cNvSpPr/>
          <p:nvPr/>
        </p:nvSpPr>
        <p:spPr>
          <a:xfrm rot="1685779" flipH="1">
            <a:off x="3113976" y="2325650"/>
            <a:ext cx="432503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 rot="1685779" flipV="1">
            <a:off x="3310356" y="2584319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 rot="18103450" flipH="1" flipV="1">
            <a:off x="3389081" y="4662522"/>
            <a:ext cx="872782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 rot="3496550" flipV="1">
            <a:off x="4622846" y="4680743"/>
            <a:ext cx="975351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 rot="3496550" flipH="1">
            <a:off x="3404779" y="1913312"/>
            <a:ext cx="852205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 rot="18103450">
            <a:off x="4581940" y="1852648"/>
            <a:ext cx="994841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Arrow 127"/>
          <p:cNvSpPr/>
          <p:nvPr/>
        </p:nvSpPr>
        <p:spPr>
          <a:xfrm rot="10800000" flipH="1">
            <a:off x="5466633" y="3306860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 flipH="1">
            <a:off x="3171825" y="3306860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38350" y="1028700"/>
            <a:ext cx="1631090" cy="800099"/>
            <a:chOff x="266700" y="3157003"/>
            <a:chExt cx="2339244" cy="1167930"/>
          </a:xfrm>
        </p:grpSpPr>
        <p:grpSp>
          <p:nvGrpSpPr>
            <p:cNvPr id="4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Rectangle 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4950" y="3000375"/>
            <a:ext cx="1631090" cy="800099"/>
            <a:chOff x="266700" y="3157003"/>
            <a:chExt cx="2339244" cy="1167930"/>
          </a:xfrm>
        </p:grpSpPr>
        <p:grpSp>
          <p:nvGrpSpPr>
            <p:cNvPr id="10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Rectangle 9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47875" y="4991100"/>
            <a:ext cx="1631090" cy="800099"/>
            <a:chOff x="266700" y="3157003"/>
            <a:chExt cx="2339244" cy="1167930"/>
          </a:xfrm>
        </p:grpSpPr>
        <p:grpSp>
          <p:nvGrpSpPr>
            <p:cNvPr id="16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15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0" y="4991100"/>
            <a:ext cx="1631090" cy="800099"/>
            <a:chOff x="266700" y="3157003"/>
            <a:chExt cx="2339244" cy="1167930"/>
          </a:xfrm>
        </p:grpSpPr>
        <p:grpSp>
          <p:nvGrpSpPr>
            <p:cNvPr id="22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Rectangle 21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7400" y="2990850"/>
            <a:ext cx="1631090" cy="800099"/>
            <a:chOff x="266700" y="3157003"/>
            <a:chExt cx="2339244" cy="1167930"/>
          </a:xfrm>
        </p:grpSpPr>
        <p:grpSp>
          <p:nvGrpSpPr>
            <p:cNvPr id="28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Rectangle 27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34000" y="1009650"/>
            <a:ext cx="1631090" cy="800099"/>
            <a:chOff x="266700" y="3157003"/>
            <a:chExt cx="2339244" cy="1167930"/>
          </a:xfrm>
        </p:grpSpPr>
        <p:grpSp>
          <p:nvGrpSpPr>
            <p:cNvPr id="34" name="Group 152"/>
            <p:cNvGrpSpPr/>
            <p:nvPr/>
          </p:nvGrpSpPr>
          <p:grpSpPr>
            <a:xfrm>
              <a:off x="266700" y="3157003"/>
              <a:ext cx="2339244" cy="1167930"/>
              <a:chOff x="2209799" y="2900364"/>
              <a:chExt cx="4391025" cy="2192339"/>
            </a:xfrm>
          </p:grpSpPr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2209799" y="2900364"/>
                <a:ext cx="4391025" cy="2192339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2633662" y="3316287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Rectangle 33"/>
            <p:cNvSpPr/>
            <p:nvPr/>
          </p:nvSpPr>
          <p:spPr>
            <a:xfrm>
              <a:off x="848606" y="3477394"/>
              <a:ext cx="1193942" cy="58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SVP</a:t>
              </a:r>
              <a:endParaRPr lang="en-US" sz="2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54948" y="2445390"/>
            <a:ext cx="1821810" cy="1821810"/>
            <a:chOff x="3505200" y="3429000"/>
            <a:chExt cx="1821810" cy="1821810"/>
          </a:xfrm>
        </p:grpSpPr>
        <p:grpSp>
          <p:nvGrpSpPr>
            <p:cNvPr id="40" name="Group 78"/>
            <p:cNvGrpSpPr/>
            <p:nvPr/>
          </p:nvGrpSpPr>
          <p:grpSpPr>
            <a:xfrm>
              <a:off x="3505200" y="3429000"/>
              <a:ext cx="1821810" cy="1821810"/>
              <a:chOff x="3505200" y="3429000"/>
              <a:chExt cx="1821810" cy="182181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505200" y="3429000"/>
                <a:ext cx="1821810" cy="1821810"/>
              </a:xfrm>
              <a:prstGeom prst="ellipse">
                <a:avLst/>
              </a:prstGeom>
              <a:gradFill>
                <a:gsLst>
                  <a:gs pos="14000">
                    <a:srgbClr val="000000"/>
                  </a:gs>
                  <a:gs pos="100000">
                    <a:schemeClr val="bg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1370" y="3605170"/>
                <a:ext cx="1469470" cy="146947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860334" y="3657600"/>
                <a:ext cx="1120630" cy="91440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39"/>
            <p:cNvSpPr/>
            <p:nvPr/>
          </p:nvSpPr>
          <p:spPr>
            <a:xfrm>
              <a:off x="3886200" y="4114800"/>
              <a:ext cx="10743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</a:rPr>
                <a:t>CEO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30300" y="971550"/>
            <a:ext cx="864852" cy="431800"/>
            <a:chOff x="2209800" y="2900363"/>
            <a:chExt cx="4391025" cy="2192338"/>
          </a:xfrm>
        </p:grpSpPr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0300" y="1441450"/>
            <a:ext cx="864852" cy="431800"/>
            <a:chOff x="2209800" y="2900363"/>
            <a:chExt cx="4391025" cy="2192338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30300" y="4937125"/>
            <a:ext cx="864852" cy="431800"/>
            <a:chOff x="2209800" y="2900363"/>
            <a:chExt cx="4391025" cy="2192338"/>
          </a:xfrm>
        </p:grpSpPr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30300" y="5441950"/>
            <a:ext cx="864852" cy="431800"/>
            <a:chOff x="2209800" y="2900363"/>
            <a:chExt cx="4391025" cy="2192338"/>
          </a:xfrm>
        </p:grpSpPr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97700" y="971550"/>
            <a:ext cx="864852" cy="431800"/>
            <a:chOff x="2209800" y="2900363"/>
            <a:chExt cx="4391025" cy="2192338"/>
          </a:xfrm>
        </p:grpSpPr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997700" y="1441450"/>
            <a:ext cx="864852" cy="431800"/>
            <a:chOff x="2209800" y="2900363"/>
            <a:chExt cx="4391025" cy="2192338"/>
          </a:xfrm>
        </p:grpSpPr>
        <p:sp>
          <p:nvSpPr>
            <p:cNvPr id="6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97700" y="4937125"/>
            <a:ext cx="864852" cy="431800"/>
            <a:chOff x="2209800" y="2900363"/>
            <a:chExt cx="4391025" cy="2192338"/>
          </a:xfrm>
        </p:grpSpPr>
        <p:sp>
          <p:nvSpPr>
            <p:cNvPr id="7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97700" y="5441950"/>
            <a:ext cx="864852" cy="431800"/>
            <a:chOff x="2209800" y="2900363"/>
            <a:chExt cx="4391025" cy="2192338"/>
          </a:xfrm>
        </p:grpSpPr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16100" y="5861050"/>
            <a:ext cx="864852" cy="431800"/>
            <a:chOff x="2209800" y="2900363"/>
            <a:chExt cx="4391025" cy="2192338"/>
          </a:xfrm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21000" y="5861050"/>
            <a:ext cx="864852" cy="431800"/>
            <a:chOff x="2209800" y="2900363"/>
            <a:chExt cx="4391025" cy="2192338"/>
          </a:xfrm>
        </p:grpSpPr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21300" y="5861050"/>
            <a:ext cx="864852" cy="431800"/>
            <a:chOff x="2209800" y="2900363"/>
            <a:chExt cx="4391025" cy="2192338"/>
          </a:xfrm>
        </p:grpSpPr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45225" y="5861050"/>
            <a:ext cx="864852" cy="431800"/>
            <a:chOff x="2209800" y="2900363"/>
            <a:chExt cx="4391025" cy="2192338"/>
          </a:xfrm>
        </p:grpSpPr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992212" y="2049357"/>
            <a:ext cx="1141688" cy="570018"/>
            <a:chOff x="5164037" y="4411591"/>
            <a:chExt cx="1141688" cy="570018"/>
          </a:xfrm>
        </p:grpSpPr>
        <p:grpSp>
          <p:nvGrpSpPr>
            <p:cNvPr id="94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5" name="Rectangle 93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92212" y="4191000"/>
            <a:ext cx="1141688" cy="570018"/>
            <a:chOff x="5164037" y="4411591"/>
            <a:chExt cx="1141688" cy="570018"/>
          </a:xfrm>
        </p:grpSpPr>
        <p:grpSp>
          <p:nvGrpSpPr>
            <p:cNvPr id="100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02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1" name="Rectangle 99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630762" y="2049357"/>
            <a:ext cx="1141688" cy="570018"/>
            <a:chOff x="5164037" y="4411591"/>
            <a:chExt cx="1141688" cy="570018"/>
          </a:xfrm>
        </p:grpSpPr>
        <p:grpSp>
          <p:nvGrpSpPr>
            <p:cNvPr id="106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0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7" name="Rectangle 105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630762" y="4191000"/>
            <a:ext cx="1141688" cy="570018"/>
            <a:chOff x="5164037" y="4411591"/>
            <a:chExt cx="1141688" cy="570018"/>
          </a:xfrm>
        </p:grpSpPr>
        <p:grpSp>
          <p:nvGrpSpPr>
            <p:cNvPr id="112" name="Group 224"/>
            <p:cNvGrpSpPr/>
            <p:nvPr/>
          </p:nvGrpSpPr>
          <p:grpSpPr>
            <a:xfrm>
              <a:off x="5164037" y="4411591"/>
              <a:ext cx="1141688" cy="570018"/>
              <a:chOff x="2209801" y="2900363"/>
              <a:chExt cx="4391026" cy="2192338"/>
            </a:xfrm>
          </p:grpSpPr>
          <p:sp>
            <p:nvSpPr>
              <p:cNvPr id="114" name="Freeform 7"/>
              <p:cNvSpPr>
                <a:spLocks/>
              </p:cNvSpPr>
              <p:nvPr/>
            </p:nvSpPr>
            <p:spPr bwMode="auto">
              <a:xfrm>
                <a:off x="2209801" y="2900363"/>
                <a:ext cx="4391026" cy="219233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920" y="0"/>
                  </a:cxn>
                  <a:cxn ang="0">
                    <a:pos x="1171" y="293"/>
                  </a:cxn>
                  <a:cxn ang="0">
                    <a:pos x="1171" y="293"/>
                  </a:cxn>
                  <a:cxn ang="0">
                    <a:pos x="920" y="585"/>
                  </a:cxn>
                  <a:cxn ang="0">
                    <a:pos x="251" y="585"/>
                  </a:cxn>
                  <a:cxn ang="0">
                    <a:pos x="0" y="293"/>
                  </a:cxn>
                  <a:cxn ang="0">
                    <a:pos x="0" y="293"/>
                  </a:cxn>
                  <a:cxn ang="0">
                    <a:pos x="251" y="0"/>
                  </a:cxn>
                </a:cxnLst>
                <a:rect l="0" t="0" r="r" b="b"/>
                <a:pathLst>
                  <a:path w="1171" h="585">
                    <a:moveTo>
                      <a:pt x="251" y="0"/>
                    </a:moveTo>
                    <a:cubicBezTo>
                      <a:pt x="920" y="0"/>
                      <a:pt x="920" y="0"/>
                      <a:pt x="920" y="0"/>
                    </a:cubicBezTo>
                    <a:cubicBezTo>
                      <a:pt x="1059" y="0"/>
                      <a:pt x="1171" y="132"/>
                      <a:pt x="1171" y="293"/>
                    </a:cubicBezTo>
                    <a:cubicBezTo>
                      <a:pt x="1171" y="293"/>
                      <a:pt x="1171" y="293"/>
                      <a:pt x="1171" y="293"/>
                    </a:cubicBezTo>
                    <a:cubicBezTo>
                      <a:pt x="1171" y="454"/>
                      <a:pt x="1059" y="585"/>
                      <a:pt x="920" y="585"/>
                    </a:cubicBezTo>
                    <a:cubicBezTo>
                      <a:pt x="251" y="585"/>
                      <a:pt x="251" y="585"/>
                      <a:pt x="251" y="585"/>
                    </a:cubicBezTo>
                    <a:cubicBezTo>
                      <a:pt x="113" y="585"/>
                      <a:pt x="0" y="454"/>
                      <a:pt x="0" y="293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0" y="132"/>
                      <a:pt x="113" y="0"/>
                      <a:pt x="251" y="0"/>
                    </a:cubicBezTo>
                    <a:close/>
                  </a:path>
                </a:pathLst>
              </a:custGeom>
              <a:gradFill>
                <a:gsLst>
                  <a:gs pos="25000">
                    <a:schemeClr val="tx1">
                      <a:lumMod val="50000"/>
                    </a:schemeClr>
                  </a:gs>
                  <a:gs pos="100000">
                    <a:schemeClr val="tx1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Freeform 8"/>
              <p:cNvSpPr>
                <a:spLocks/>
              </p:cNvSpPr>
              <p:nvPr/>
            </p:nvSpPr>
            <p:spPr bwMode="auto">
              <a:xfrm>
                <a:off x="2482850" y="3173413"/>
                <a:ext cx="3844925" cy="164623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806" y="0"/>
                  </a:cxn>
                  <a:cxn ang="0">
                    <a:pos x="1025" y="220"/>
                  </a:cxn>
                  <a:cxn ang="0">
                    <a:pos x="1025" y="220"/>
                  </a:cxn>
                  <a:cxn ang="0">
                    <a:pos x="806" y="439"/>
                  </a:cxn>
                  <a:cxn ang="0">
                    <a:pos x="220" y="439"/>
                  </a:cxn>
                  <a:cxn ang="0">
                    <a:pos x="0" y="220"/>
                  </a:cxn>
                  <a:cxn ang="0">
                    <a:pos x="0" y="220"/>
                  </a:cxn>
                  <a:cxn ang="0">
                    <a:pos x="220" y="0"/>
                  </a:cxn>
                </a:cxnLst>
                <a:rect l="0" t="0" r="r" b="b"/>
                <a:pathLst>
                  <a:path w="1025" h="439">
                    <a:moveTo>
                      <a:pt x="220" y="0"/>
                    </a:moveTo>
                    <a:cubicBezTo>
                      <a:pt x="806" y="0"/>
                      <a:pt x="806" y="0"/>
                      <a:pt x="806" y="0"/>
                    </a:cubicBezTo>
                    <a:cubicBezTo>
                      <a:pt x="926" y="0"/>
                      <a:pt x="1025" y="99"/>
                      <a:pt x="1025" y="220"/>
                    </a:cubicBezTo>
                    <a:cubicBezTo>
                      <a:pt x="1025" y="220"/>
                      <a:pt x="1025" y="220"/>
                      <a:pt x="1025" y="220"/>
                    </a:cubicBezTo>
                    <a:cubicBezTo>
                      <a:pt x="1025" y="340"/>
                      <a:pt x="926" y="439"/>
                      <a:pt x="806" y="439"/>
                    </a:cubicBezTo>
                    <a:cubicBezTo>
                      <a:pt x="220" y="439"/>
                      <a:pt x="220" y="439"/>
                      <a:pt x="220" y="439"/>
                    </a:cubicBezTo>
                    <a:cubicBezTo>
                      <a:pt x="99" y="439"/>
                      <a:pt x="0" y="340"/>
                      <a:pt x="0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99" y="0"/>
                      <a:pt x="22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1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Freeform 9"/>
              <p:cNvSpPr>
                <a:spLocks/>
              </p:cNvSpPr>
              <p:nvPr/>
            </p:nvSpPr>
            <p:spPr bwMode="auto">
              <a:xfrm>
                <a:off x="2633663" y="3316288"/>
                <a:ext cx="3548063" cy="966788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743" y="0"/>
                  </a:cxn>
                  <a:cxn ang="0">
                    <a:pos x="946" y="202"/>
                  </a:cxn>
                  <a:cxn ang="0">
                    <a:pos x="946" y="202"/>
                  </a:cxn>
                  <a:cxn ang="0">
                    <a:pos x="938" y="258"/>
                  </a:cxn>
                  <a:cxn ang="0">
                    <a:pos x="473" y="182"/>
                  </a:cxn>
                  <a:cxn ang="0">
                    <a:pos x="7" y="258"/>
                  </a:cxn>
                  <a:cxn ang="0">
                    <a:pos x="0" y="202"/>
                  </a:cxn>
                  <a:cxn ang="0">
                    <a:pos x="0" y="202"/>
                  </a:cxn>
                  <a:cxn ang="0">
                    <a:pos x="202" y="0"/>
                  </a:cxn>
                </a:cxnLst>
                <a:rect l="0" t="0" r="r" b="b"/>
                <a:pathLst>
                  <a:path w="946" h="258">
                    <a:moveTo>
                      <a:pt x="202" y="0"/>
                    </a:moveTo>
                    <a:cubicBezTo>
                      <a:pt x="743" y="0"/>
                      <a:pt x="743" y="0"/>
                      <a:pt x="743" y="0"/>
                    </a:cubicBezTo>
                    <a:cubicBezTo>
                      <a:pt x="855" y="0"/>
                      <a:pt x="946" y="91"/>
                      <a:pt x="946" y="202"/>
                    </a:cubicBezTo>
                    <a:cubicBezTo>
                      <a:pt x="946" y="202"/>
                      <a:pt x="946" y="202"/>
                      <a:pt x="946" y="202"/>
                    </a:cubicBezTo>
                    <a:cubicBezTo>
                      <a:pt x="946" y="222"/>
                      <a:pt x="943" y="240"/>
                      <a:pt x="938" y="258"/>
                    </a:cubicBezTo>
                    <a:cubicBezTo>
                      <a:pt x="791" y="227"/>
                      <a:pt x="634" y="182"/>
                      <a:pt x="473" y="182"/>
                    </a:cubicBezTo>
                    <a:cubicBezTo>
                      <a:pt x="311" y="182"/>
                      <a:pt x="155" y="227"/>
                      <a:pt x="7" y="258"/>
                    </a:cubicBezTo>
                    <a:cubicBezTo>
                      <a:pt x="2" y="240"/>
                      <a:pt x="0" y="22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91"/>
                      <a:pt x="91" y="0"/>
                      <a:pt x="20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4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ectangle 111"/>
            <p:cNvSpPr/>
            <p:nvPr/>
          </p:nvSpPr>
          <p:spPr>
            <a:xfrm>
              <a:off x="5371122" y="4483916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staff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7" name="Right Arrow 116"/>
          <p:cNvSpPr/>
          <p:nvPr/>
        </p:nvSpPr>
        <p:spPr>
          <a:xfrm rot="19914221">
            <a:off x="3310355" y="4021235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19914221" flipH="1" flipV="1">
            <a:off x="3175645" y="4272294"/>
            <a:ext cx="538147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1685779" flipH="1">
            <a:off x="5142784" y="4021235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19914221">
            <a:off x="5156819" y="2391944"/>
            <a:ext cx="46686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19914221" flipH="1" flipV="1">
            <a:off x="5289357" y="2588117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/>
          <p:cNvSpPr/>
          <p:nvPr/>
        </p:nvSpPr>
        <p:spPr>
          <a:xfrm rot="1685779" flipH="1">
            <a:off x="3113976" y="2325650"/>
            <a:ext cx="432503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 rot="1685779" flipV="1">
            <a:off x="3310356" y="2584319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 rot="18103450" flipH="1" flipV="1">
            <a:off x="3389081" y="4662522"/>
            <a:ext cx="872782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 rot="3496550" flipV="1">
            <a:off x="4622846" y="4680743"/>
            <a:ext cx="975351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 rot="3496550" flipH="1">
            <a:off x="3404779" y="1913312"/>
            <a:ext cx="852205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 rot="18103450">
            <a:off x="4581940" y="1852648"/>
            <a:ext cx="994841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Arrow 127"/>
          <p:cNvSpPr/>
          <p:nvPr/>
        </p:nvSpPr>
        <p:spPr>
          <a:xfrm rot="10800000" flipH="1">
            <a:off x="5466633" y="3306860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128"/>
          <p:cNvSpPr/>
          <p:nvPr/>
        </p:nvSpPr>
        <p:spPr>
          <a:xfrm flipH="1">
            <a:off x="3171825" y="3306860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304800" y="3165475"/>
            <a:ext cx="864852" cy="431800"/>
            <a:chOff x="2209800" y="2900363"/>
            <a:chExt cx="4391025" cy="2192338"/>
          </a:xfrm>
        </p:grpSpPr>
        <p:sp>
          <p:nvSpPr>
            <p:cNvPr id="132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04800" y="3670300"/>
            <a:ext cx="864852" cy="431800"/>
            <a:chOff x="2209800" y="2900363"/>
            <a:chExt cx="4391025" cy="2192338"/>
          </a:xfrm>
        </p:grpSpPr>
        <p:sp>
          <p:nvSpPr>
            <p:cNvPr id="136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4800" y="2698750"/>
            <a:ext cx="864852" cy="431800"/>
            <a:chOff x="2209800" y="2900363"/>
            <a:chExt cx="4391025" cy="2192338"/>
          </a:xfrm>
        </p:grpSpPr>
        <p:sp>
          <p:nvSpPr>
            <p:cNvPr id="140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924800" y="3165475"/>
            <a:ext cx="864852" cy="431800"/>
            <a:chOff x="2209800" y="2900363"/>
            <a:chExt cx="4391025" cy="2192338"/>
          </a:xfrm>
        </p:grpSpPr>
        <p:sp>
          <p:nvSpPr>
            <p:cNvPr id="144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924800" y="3670300"/>
            <a:ext cx="864852" cy="431800"/>
            <a:chOff x="2209800" y="2900363"/>
            <a:chExt cx="4391025" cy="2192338"/>
          </a:xfrm>
        </p:grpSpPr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924800" y="2698750"/>
            <a:ext cx="864852" cy="431800"/>
            <a:chOff x="2209800" y="2900363"/>
            <a:chExt cx="4391025" cy="2192338"/>
          </a:xfrm>
        </p:grpSpPr>
        <p:sp>
          <p:nvSpPr>
            <p:cNvPr id="152" name="Freeform 7"/>
            <p:cNvSpPr>
              <a:spLocks/>
            </p:cNvSpPr>
            <p:nvPr/>
          </p:nvSpPr>
          <p:spPr bwMode="auto">
            <a:xfrm>
              <a:off x="2209800" y="2900363"/>
              <a:ext cx="4391025" cy="2192338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920" y="0"/>
                </a:cxn>
                <a:cxn ang="0">
                  <a:pos x="1171" y="293"/>
                </a:cxn>
                <a:cxn ang="0">
                  <a:pos x="1171" y="293"/>
                </a:cxn>
                <a:cxn ang="0">
                  <a:pos x="920" y="585"/>
                </a:cxn>
                <a:cxn ang="0">
                  <a:pos x="251" y="585"/>
                </a:cxn>
                <a:cxn ang="0">
                  <a:pos x="0" y="293"/>
                </a:cxn>
                <a:cxn ang="0">
                  <a:pos x="0" y="293"/>
                </a:cxn>
                <a:cxn ang="0">
                  <a:pos x="251" y="0"/>
                </a:cxn>
              </a:cxnLst>
              <a:rect l="0" t="0" r="r" b="b"/>
              <a:pathLst>
                <a:path w="1171" h="585">
                  <a:moveTo>
                    <a:pt x="251" y="0"/>
                  </a:moveTo>
                  <a:cubicBezTo>
                    <a:pt x="920" y="0"/>
                    <a:pt x="920" y="0"/>
                    <a:pt x="920" y="0"/>
                  </a:cubicBezTo>
                  <a:cubicBezTo>
                    <a:pt x="1059" y="0"/>
                    <a:pt x="1171" y="132"/>
                    <a:pt x="1171" y="293"/>
                  </a:cubicBezTo>
                  <a:cubicBezTo>
                    <a:pt x="1171" y="293"/>
                    <a:pt x="1171" y="293"/>
                    <a:pt x="1171" y="293"/>
                  </a:cubicBezTo>
                  <a:cubicBezTo>
                    <a:pt x="1171" y="454"/>
                    <a:pt x="1059" y="585"/>
                    <a:pt x="920" y="585"/>
                  </a:cubicBezTo>
                  <a:cubicBezTo>
                    <a:pt x="251" y="585"/>
                    <a:pt x="251" y="585"/>
                    <a:pt x="251" y="585"/>
                  </a:cubicBezTo>
                  <a:cubicBezTo>
                    <a:pt x="113" y="585"/>
                    <a:pt x="0" y="454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132"/>
                    <a:pt x="113" y="0"/>
                    <a:pt x="251" y="0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50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"/>
            <p:cNvSpPr>
              <a:spLocks/>
            </p:cNvSpPr>
            <p:nvPr/>
          </p:nvSpPr>
          <p:spPr bwMode="auto">
            <a:xfrm>
              <a:off x="2482850" y="3173413"/>
              <a:ext cx="3844925" cy="164623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806" y="0"/>
                </a:cxn>
                <a:cxn ang="0">
                  <a:pos x="1025" y="220"/>
                </a:cxn>
                <a:cxn ang="0">
                  <a:pos x="1025" y="220"/>
                </a:cxn>
                <a:cxn ang="0">
                  <a:pos x="806" y="439"/>
                </a:cxn>
                <a:cxn ang="0">
                  <a:pos x="220" y="439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220" y="0"/>
                </a:cxn>
              </a:cxnLst>
              <a:rect l="0" t="0" r="r" b="b"/>
              <a:pathLst>
                <a:path w="1025" h="439">
                  <a:moveTo>
                    <a:pt x="22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926" y="0"/>
                    <a:pt x="1025" y="99"/>
                    <a:pt x="1025" y="220"/>
                  </a:cubicBezTo>
                  <a:cubicBezTo>
                    <a:pt x="1025" y="220"/>
                    <a:pt x="1025" y="220"/>
                    <a:pt x="1025" y="220"/>
                  </a:cubicBezTo>
                  <a:cubicBezTo>
                    <a:pt x="1025" y="340"/>
                    <a:pt x="926" y="439"/>
                    <a:pt x="806" y="439"/>
                  </a:cubicBezTo>
                  <a:cubicBezTo>
                    <a:pt x="220" y="439"/>
                    <a:pt x="220" y="439"/>
                    <a:pt x="220" y="439"/>
                  </a:cubicBezTo>
                  <a:cubicBezTo>
                    <a:pt x="99" y="439"/>
                    <a:pt x="0" y="34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"/>
            <p:cNvSpPr>
              <a:spLocks/>
            </p:cNvSpPr>
            <p:nvPr/>
          </p:nvSpPr>
          <p:spPr bwMode="auto">
            <a:xfrm>
              <a:off x="2633663" y="3316288"/>
              <a:ext cx="3548063" cy="96678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743" y="0"/>
                </a:cxn>
                <a:cxn ang="0">
                  <a:pos x="946" y="202"/>
                </a:cxn>
                <a:cxn ang="0">
                  <a:pos x="946" y="202"/>
                </a:cxn>
                <a:cxn ang="0">
                  <a:pos x="938" y="258"/>
                </a:cxn>
                <a:cxn ang="0">
                  <a:pos x="473" y="182"/>
                </a:cxn>
                <a:cxn ang="0">
                  <a:pos x="7" y="258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202" y="0"/>
                </a:cxn>
              </a:cxnLst>
              <a:rect l="0" t="0" r="r" b="b"/>
              <a:pathLst>
                <a:path w="946" h="258">
                  <a:moveTo>
                    <a:pt x="202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855" y="0"/>
                    <a:pt x="946" y="91"/>
                    <a:pt x="946" y="202"/>
                  </a:cubicBezTo>
                  <a:cubicBezTo>
                    <a:pt x="946" y="202"/>
                    <a:pt x="946" y="202"/>
                    <a:pt x="946" y="202"/>
                  </a:cubicBezTo>
                  <a:cubicBezTo>
                    <a:pt x="946" y="222"/>
                    <a:pt x="943" y="240"/>
                    <a:pt x="938" y="258"/>
                  </a:cubicBezTo>
                  <a:cubicBezTo>
                    <a:pt x="791" y="227"/>
                    <a:pt x="634" y="182"/>
                    <a:pt x="473" y="182"/>
                  </a:cubicBezTo>
                  <a:cubicBezTo>
                    <a:pt x="311" y="182"/>
                    <a:pt x="155" y="227"/>
                    <a:pt x="7" y="258"/>
                  </a:cubicBezTo>
                  <a:cubicBezTo>
                    <a:pt x="2" y="240"/>
                    <a:pt x="0" y="222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4000"/>
                  </a:schemeClr>
                </a:gs>
                <a:gs pos="100000">
                  <a:schemeClr val="bg1">
                    <a:alpha val="8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Right Arrow 154"/>
          <p:cNvSpPr/>
          <p:nvPr/>
        </p:nvSpPr>
        <p:spPr>
          <a:xfrm rot="1380241" flipH="1">
            <a:off x="1238250" y="2868710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ight Arrow 155"/>
          <p:cNvSpPr/>
          <p:nvPr/>
        </p:nvSpPr>
        <p:spPr>
          <a:xfrm flipH="1">
            <a:off x="1219200" y="3244949"/>
            <a:ext cx="20955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Arrow 156"/>
          <p:cNvSpPr/>
          <p:nvPr/>
        </p:nvSpPr>
        <p:spPr>
          <a:xfrm rot="20045131" flipH="1">
            <a:off x="1233488" y="3654523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ight Arrow 157"/>
          <p:cNvSpPr/>
          <p:nvPr/>
        </p:nvSpPr>
        <p:spPr>
          <a:xfrm rot="12180241" flipH="1">
            <a:off x="7499299" y="3654522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/>
          <p:cNvSpPr/>
          <p:nvPr/>
        </p:nvSpPr>
        <p:spPr>
          <a:xfrm rot="10800000" flipH="1">
            <a:off x="7613599" y="3278283"/>
            <a:ext cx="20955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ight Arrow 159"/>
          <p:cNvSpPr/>
          <p:nvPr/>
        </p:nvSpPr>
        <p:spPr>
          <a:xfrm rot="9245131" flipH="1">
            <a:off x="7504061" y="2868709"/>
            <a:ext cx="304800" cy="2196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48" name="Group 381"/>
          <p:cNvGrpSpPr/>
          <p:nvPr/>
        </p:nvGrpSpPr>
        <p:grpSpPr>
          <a:xfrm>
            <a:off x="1312768" y="3629025"/>
            <a:ext cx="1621458" cy="2143949"/>
            <a:chOff x="1312768" y="3923506"/>
            <a:chExt cx="1621458" cy="2143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9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50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 flipH="1">
              <a:off x="1524000" y="392350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Group 404"/>
          <p:cNvGrpSpPr/>
          <p:nvPr/>
        </p:nvGrpSpPr>
        <p:grpSpPr>
          <a:xfrm>
            <a:off x="6553200" y="3629025"/>
            <a:ext cx="1621458" cy="2143949"/>
            <a:chOff x="1312768" y="3923506"/>
            <a:chExt cx="1621458" cy="2143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8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59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 flipH="1">
              <a:off x="1524000" y="392350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5" name="Group 442"/>
          <p:cNvGrpSpPr/>
          <p:nvPr/>
        </p:nvGrpSpPr>
        <p:grpSpPr>
          <a:xfrm>
            <a:off x="3886200" y="3629025"/>
            <a:ext cx="1621458" cy="2143949"/>
            <a:chOff x="3886200" y="3923506"/>
            <a:chExt cx="1621458" cy="2143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66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62000">
                  <a:srgbClr val="FFDB69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67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62000">
                  <a:schemeClr val="bg2">
                    <a:lumMod val="40000"/>
                    <a:lumOff val="60000"/>
                  </a:schemeClr>
                </a:gs>
                <a:gs pos="100000">
                  <a:srgbClr val="FFC000"/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9500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5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4114800" y="392350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600200" y="5179338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816755" y="5179338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829623" y="990600"/>
            <a:ext cx="1810894" cy="1983414"/>
            <a:chOff x="3829623" y="990600"/>
            <a:chExt cx="1810894" cy="1983414"/>
          </a:xfrm>
        </p:grpSpPr>
        <p:sp>
          <p:nvSpPr>
            <p:cNvPr id="76" name="Rectangle 101"/>
            <p:cNvSpPr>
              <a:spLocks noChangeArrowheads="1"/>
            </p:cNvSpPr>
            <p:nvPr/>
          </p:nvSpPr>
          <p:spPr bwMode="auto">
            <a:xfrm>
              <a:off x="3829623" y="1000667"/>
              <a:ext cx="1805361" cy="197334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77" name="Freeform 102"/>
            <p:cNvSpPr>
              <a:spLocks/>
            </p:cNvSpPr>
            <p:nvPr/>
          </p:nvSpPr>
          <p:spPr bwMode="auto">
            <a:xfrm>
              <a:off x="3829623" y="1000680"/>
              <a:ext cx="1805361" cy="196494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03"/>
            <p:cNvSpPr>
              <a:spLocks noChangeArrowheads="1"/>
            </p:cNvSpPr>
            <p:nvPr/>
          </p:nvSpPr>
          <p:spPr bwMode="auto">
            <a:xfrm>
              <a:off x="3829986" y="990600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5"/>
            <p:cNvSpPr>
              <a:spLocks noChangeArrowheads="1"/>
            </p:cNvSpPr>
            <p:nvPr/>
          </p:nvSpPr>
          <p:spPr bwMode="auto">
            <a:xfrm>
              <a:off x="4162318" y="1505268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155415" y="2962932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 flipH="1">
              <a:off x="4114800" y="990600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4800" y="1482700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584308" y="1005002"/>
              <a:ext cx="45719" cy="1960535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54568" y="1005002"/>
              <a:ext cx="45719" cy="1960535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182611" y="5179338"/>
            <a:ext cx="106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굴림" charset="-127"/>
                <a:cs typeface="Arial" pitchFamily="34" charset="0"/>
              </a:rPr>
              <a:t>Your text here. Example text. </a:t>
            </a:r>
          </a:p>
        </p:txBody>
      </p:sp>
      <p:sp>
        <p:nvSpPr>
          <p:cNvPr id="87" name="Down Arrow 86"/>
          <p:cNvSpPr/>
          <p:nvPr/>
        </p:nvSpPr>
        <p:spPr>
          <a:xfrm>
            <a:off x="4648200" y="3105120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2057400" y="3105120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7239000" y="3105120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rot="5400000" flipH="1" flipV="1">
            <a:off x="4762500" y="457170"/>
            <a:ext cx="1588" cy="52959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own Arrow 177"/>
          <p:cNvSpPr/>
          <p:nvPr/>
        </p:nvSpPr>
        <p:spPr>
          <a:xfrm>
            <a:off x="1638300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own Arrow 178"/>
          <p:cNvSpPr/>
          <p:nvPr/>
        </p:nvSpPr>
        <p:spPr>
          <a:xfrm>
            <a:off x="2657475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own Arrow 179"/>
          <p:cNvSpPr/>
          <p:nvPr/>
        </p:nvSpPr>
        <p:spPr>
          <a:xfrm>
            <a:off x="6315075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own Arrow 180"/>
          <p:cNvSpPr/>
          <p:nvPr/>
        </p:nvSpPr>
        <p:spPr>
          <a:xfrm>
            <a:off x="7343775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own Arrow 182"/>
          <p:cNvSpPr/>
          <p:nvPr/>
        </p:nvSpPr>
        <p:spPr>
          <a:xfrm>
            <a:off x="2209800" y="1677194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own Arrow 183"/>
          <p:cNvSpPr/>
          <p:nvPr/>
        </p:nvSpPr>
        <p:spPr>
          <a:xfrm>
            <a:off x="6810375" y="1677194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 rot="10800000" flipH="1">
            <a:off x="2266949" y="1681163"/>
            <a:ext cx="4714875" cy="15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87" name="Group 380"/>
          <p:cNvGrpSpPr/>
          <p:nvPr/>
        </p:nvGrpSpPr>
        <p:grpSpPr>
          <a:xfrm>
            <a:off x="3712049" y="108375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89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2" name="Group 213"/>
            <p:cNvGrpSpPr/>
            <p:nvPr/>
          </p:nvGrpSpPr>
          <p:grpSpPr>
            <a:xfrm>
              <a:off x="4334859" y="1542622"/>
              <a:ext cx="740061" cy="1109761"/>
              <a:chOff x="5257800" y="3352800"/>
              <a:chExt cx="1360262" cy="2035118"/>
            </a:xfrm>
          </p:grpSpPr>
          <p:sp>
            <p:nvSpPr>
              <p:cNvPr id="198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93" name="Straight Connector 192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381"/>
          <p:cNvGrpSpPr/>
          <p:nvPr/>
        </p:nvGrpSpPr>
        <p:grpSpPr>
          <a:xfrm>
            <a:off x="1465168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9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10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13" name="Straight Connector 212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231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29" name="Rectangle 228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404"/>
          <p:cNvGrpSpPr/>
          <p:nvPr/>
        </p:nvGrpSpPr>
        <p:grpSpPr>
          <a:xfrm>
            <a:off x="6130826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49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25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5" name="Rectangle 25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57" name="Rectangle 256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9" name="Group 381"/>
          <p:cNvGrpSpPr/>
          <p:nvPr/>
        </p:nvGrpSpPr>
        <p:grpSpPr>
          <a:xfrm>
            <a:off x="727174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7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7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27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5" name="Rectangle 27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77" name="Rectangle 27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381"/>
          <p:cNvGrpSpPr/>
          <p:nvPr/>
        </p:nvGrpSpPr>
        <p:grpSpPr>
          <a:xfrm>
            <a:off x="2479774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0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0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0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07" name="Rectangle 30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81"/>
          <p:cNvGrpSpPr/>
          <p:nvPr/>
        </p:nvGrpSpPr>
        <p:grpSpPr>
          <a:xfrm>
            <a:off x="54864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2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2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2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5" name="Rectangle 32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27" name="Rectangle 32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81"/>
          <p:cNvGrpSpPr/>
          <p:nvPr/>
        </p:nvGrpSpPr>
        <p:grpSpPr>
          <a:xfrm>
            <a:off x="71628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4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4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4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5" name="Rectangle 34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47" name="Rectangle 34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wn Arrow 196"/>
          <p:cNvSpPr/>
          <p:nvPr/>
        </p:nvSpPr>
        <p:spPr>
          <a:xfrm>
            <a:off x="4505325" y="332422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own Arrow 197"/>
          <p:cNvSpPr/>
          <p:nvPr/>
        </p:nvSpPr>
        <p:spPr>
          <a:xfrm>
            <a:off x="1638300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own Arrow 198"/>
          <p:cNvSpPr/>
          <p:nvPr/>
        </p:nvSpPr>
        <p:spPr>
          <a:xfrm>
            <a:off x="2657475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own Arrow 199"/>
          <p:cNvSpPr/>
          <p:nvPr/>
        </p:nvSpPr>
        <p:spPr>
          <a:xfrm>
            <a:off x="6410325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own Arrow 200"/>
          <p:cNvSpPr/>
          <p:nvPr/>
        </p:nvSpPr>
        <p:spPr>
          <a:xfrm>
            <a:off x="7343775" y="418147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own Arrow 202"/>
          <p:cNvSpPr/>
          <p:nvPr/>
        </p:nvSpPr>
        <p:spPr>
          <a:xfrm>
            <a:off x="2209800" y="1677194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/>
          <p:cNvSpPr/>
          <p:nvPr/>
        </p:nvSpPr>
        <p:spPr>
          <a:xfrm>
            <a:off x="6810375" y="1677194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 rot="10800000" flipH="1">
            <a:off x="2266949" y="1681163"/>
            <a:ext cx="4714875" cy="15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utoShape 64"/>
          <p:cNvSpPr>
            <a:spLocks noChangeArrowheads="1"/>
          </p:cNvSpPr>
          <p:nvPr/>
        </p:nvSpPr>
        <p:spPr bwMode="gray">
          <a:xfrm>
            <a:off x="685800" y="152400"/>
            <a:ext cx="56388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207" name="Group 380"/>
          <p:cNvGrpSpPr/>
          <p:nvPr/>
        </p:nvGrpSpPr>
        <p:grpSpPr>
          <a:xfrm>
            <a:off x="3712049" y="108375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8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2" name="Group 213"/>
            <p:cNvGrpSpPr/>
            <p:nvPr/>
          </p:nvGrpSpPr>
          <p:grpSpPr>
            <a:xfrm>
              <a:off x="4334859" y="1542620"/>
              <a:ext cx="740061" cy="1109761"/>
              <a:chOff x="5257800" y="3352800"/>
              <a:chExt cx="1360262" cy="2035118"/>
            </a:xfrm>
          </p:grpSpPr>
          <p:sp>
            <p:nvSpPr>
              <p:cNvPr id="229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13" name="Straight Connector 19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381"/>
          <p:cNvGrpSpPr/>
          <p:nvPr/>
        </p:nvGrpSpPr>
        <p:grpSpPr>
          <a:xfrm>
            <a:off x="1465168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6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92D050"/>
                </a:gs>
                <a:gs pos="62000">
                  <a:srgbClr val="B8E08C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47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62000">
                  <a:srgbClr val="92D050"/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257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3" name="Rectangle 42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55" name="Rectangle 254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404"/>
          <p:cNvGrpSpPr/>
          <p:nvPr/>
        </p:nvGrpSpPr>
        <p:grpSpPr>
          <a:xfrm>
            <a:off x="6130826" y="2157884"/>
            <a:ext cx="1621458" cy="2119665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2000">
                  <a:schemeClr val="accent5">
                    <a:lumMod val="20000"/>
                    <a:lumOff val="80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69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62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27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5" name="Rectangle 6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77" name="Rectangle 276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381"/>
          <p:cNvGrpSpPr/>
          <p:nvPr/>
        </p:nvGrpSpPr>
        <p:grpSpPr>
          <a:xfrm>
            <a:off x="727174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0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0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0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07" name="Rectangle 30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81"/>
          <p:cNvGrpSpPr/>
          <p:nvPr/>
        </p:nvGrpSpPr>
        <p:grpSpPr>
          <a:xfrm>
            <a:off x="22860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2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2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2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5" name="Rectangle 32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27" name="Rectangle 32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81"/>
          <p:cNvGrpSpPr/>
          <p:nvPr/>
        </p:nvGrpSpPr>
        <p:grpSpPr>
          <a:xfrm>
            <a:off x="56388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4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4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4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5" name="Rectangle 34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47" name="Rectangle 346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oup 381"/>
          <p:cNvGrpSpPr/>
          <p:nvPr/>
        </p:nvGrpSpPr>
        <p:grpSpPr>
          <a:xfrm>
            <a:off x="7162800" y="4661852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6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6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6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373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71" name="Rectangle 370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3810000" y="3810000"/>
            <a:ext cx="1621458" cy="2119665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88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62000">
                  <a:srgbClr val="FFDB69"/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389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62000">
                  <a:schemeClr val="bg2">
                    <a:lumMod val="40000"/>
                    <a:lumOff val="60000"/>
                  </a:schemeClr>
                </a:gs>
                <a:gs pos="100000">
                  <a:srgbClr val="FFC000"/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92" name="Straight Connector 391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angle 393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95000"/>
                  </a:schemeClr>
                </a:gs>
                <a:gs pos="0">
                  <a:schemeClr val="bg1">
                    <a:alpha val="5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5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396" name="Rectangle 395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397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399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8" name="Rectangle 397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380"/>
          <p:cNvGrpSpPr/>
          <p:nvPr/>
        </p:nvGrpSpPr>
        <p:grpSpPr>
          <a:xfrm>
            <a:off x="3810000" y="942976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20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" name="Group 213"/>
            <p:cNvGrpSpPr/>
            <p:nvPr/>
          </p:nvGrpSpPr>
          <p:grpSpPr>
            <a:xfrm>
              <a:off x="4334859" y="1542622"/>
              <a:ext cx="740061" cy="1109761"/>
              <a:chOff x="5257800" y="3352800"/>
              <a:chExt cx="1360262" cy="2035118"/>
            </a:xfrm>
          </p:grpSpPr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24" name="Straight Connector 123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9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381"/>
          <p:cNvGrpSpPr/>
          <p:nvPr/>
        </p:nvGrpSpPr>
        <p:grpSpPr>
          <a:xfrm>
            <a:off x="838200" y="4000484"/>
            <a:ext cx="1540842" cy="201427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4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4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51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49" name="Rectangle 32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62683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404"/>
          <p:cNvGrpSpPr/>
          <p:nvPr/>
        </p:nvGrpSpPr>
        <p:grpSpPr>
          <a:xfrm>
            <a:off x="4817442" y="4000484"/>
            <a:ext cx="1540842" cy="201427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62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63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1604480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604480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73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71" name="Rectangle 54"/>
            <p:cNvSpPr/>
            <p:nvPr/>
          </p:nvSpPr>
          <p:spPr>
            <a:xfrm flipH="1">
              <a:off x="1524000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642521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442"/>
          <p:cNvGrpSpPr/>
          <p:nvPr/>
        </p:nvGrpSpPr>
        <p:grpSpPr>
          <a:xfrm>
            <a:off x="2819400" y="4000484"/>
            <a:ext cx="1540842" cy="201427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85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88" name="Straight Connector 187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93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195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4213629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442"/>
          <p:cNvGrpSpPr/>
          <p:nvPr/>
        </p:nvGrpSpPr>
        <p:grpSpPr>
          <a:xfrm>
            <a:off x="6798642" y="4000484"/>
            <a:ext cx="1540842" cy="201427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03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04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4177912" y="564064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177912" y="5852493"/>
              <a:ext cx="978200" cy="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 flipH="1">
              <a:off x="4097432" y="542276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1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212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214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4215954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2" name="AutoShape 64"/>
          <p:cNvSpPr>
            <a:spLocks noChangeArrowheads="1"/>
          </p:cNvSpPr>
          <p:nvPr/>
        </p:nvSpPr>
        <p:spPr bwMode="gray">
          <a:xfrm>
            <a:off x="12192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cxnSp>
        <p:nvCxnSpPr>
          <p:cNvPr id="240" name="Straight Connector 239"/>
          <p:cNvCxnSpPr/>
          <p:nvPr/>
        </p:nvCxnSpPr>
        <p:spPr>
          <a:xfrm rot="5400000" flipH="1" flipV="1">
            <a:off x="4762500" y="847695"/>
            <a:ext cx="1588" cy="529590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Down Arrow 240"/>
          <p:cNvSpPr/>
          <p:nvPr/>
        </p:nvSpPr>
        <p:spPr>
          <a:xfrm>
            <a:off x="3467100" y="349564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own Arrow 241"/>
          <p:cNvSpPr/>
          <p:nvPr/>
        </p:nvSpPr>
        <p:spPr>
          <a:xfrm>
            <a:off x="2057400" y="349564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Down Arrow 242"/>
          <p:cNvSpPr/>
          <p:nvPr/>
        </p:nvSpPr>
        <p:spPr>
          <a:xfrm>
            <a:off x="7239000" y="349564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Down Arrow 243"/>
          <p:cNvSpPr/>
          <p:nvPr/>
        </p:nvSpPr>
        <p:spPr>
          <a:xfrm>
            <a:off x="5467350" y="3495645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380"/>
          <p:cNvGrpSpPr/>
          <p:nvPr/>
        </p:nvGrpSpPr>
        <p:grpSpPr>
          <a:xfrm>
            <a:off x="3657600" y="952501"/>
            <a:ext cx="1810894" cy="2367305"/>
            <a:chOff x="3829623" y="1066801"/>
            <a:chExt cx="1810894" cy="23673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01"/>
            <p:cNvSpPr>
              <a:spLocks noChangeArrowheads="1"/>
            </p:cNvSpPr>
            <p:nvPr/>
          </p:nvSpPr>
          <p:spPr bwMode="auto">
            <a:xfrm>
              <a:off x="3829623" y="1076868"/>
              <a:ext cx="1805361" cy="2354627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3829623" y="1076881"/>
              <a:ext cx="1805361" cy="2357225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03"/>
            <p:cNvSpPr>
              <a:spLocks noChangeArrowheads="1"/>
            </p:cNvSpPr>
            <p:nvPr/>
          </p:nvSpPr>
          <p:spPr bwMode="auto">
            <a:xfrm>
              <a:off x="3829986" y="1066801"/>
              <a:ext cx="1810531" cy="271319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2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05"/>
            <p:cNvSpPr>
              <a:spLocks noChangeArrowheads="1"/>
            </p:cNvSpPr>
            <p:nvPr/>
          </p:nvSpPr>
          <p:spPr bwMode="auto">
            <a:xfrm>
              <a:off x="4162318" y="1504175"/>
              <a:ext cx="1090857" cy="116173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571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3" name="Group 213"/>
            <p:cNvGrpSpPr/>
            <p:nvPr/>
          </p:nvGrpSpPr>
          <p:grpSpPr>
            <a:xfrm>
              <a:off x="4334859" y="1542622"/>
              <a:ext cx="740061" cy="1109761"/>
              <a:chOff x="5257800" y="3352800"/>
              <a:chExt cx="1360262" cy="2035118"/>
            </a:xfrm>
          </p:grpSpPr>
          <p:sp>
            <p:nvSpPr>
              <p:cNvPr id="149" name="Freeform 15"/>
              <p:cNvSpPr>
                <a:spLocks/>
              </p:cNvSpPr>
              <p:nvPr/>
            </p:nvSpPr>
            <p:spPr bwMode="auto">
              <a:xfrm>
                <a:off x="5257800" y="4228006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rgbClr val="1B75BC">
                      <a:shade val="30000"/>
                      <a:satMod val="115000"/>
                    </a:srgbClr>
                  </a:gs>
                  <a:gs pos="50000">
                    <a:srgbClr val="1B75BC">
                      <a:shade val="67500"/>
                      <a:satMod val="115000"/>
                    </a:srgbClr>
                  </a:gs>
                  <a:gs pos="100000">
                    <a:srgbClr val="1B75BC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8"/>
              <p:cNvSpPr>
                <a:spLocks/>
              </p:cNvSpPr>
              <p:nvPr/>
            </p:nvSpPr>
            <p:spPr bwMode="auto">
              <a:xfrm>
                <a:off x="5706701" y="4131598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9"/>
              <p:cNvSpPr>
                <a:spLocks/>
              </p:cNvSpPr>
              <p:nvPr/>
            </p:nvSpPr>
            <p:spPr bwMode="auto">
              <a:xfrm>
                <a:off x="5813654" y="4559410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40000">
                    <a:srgbClr val="414142">
                      <a:shade val="67500"/>
                      <a:satMod val="115000"/>
                    </a:srgbClr>
                  </a:gs>
                  <a:gs pos="77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5837756" y="4292780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50000"/>
                      <a:shade val="67500"/>
                      <a:satMod val="115000"/>
                    </a:schemeClr>
                  </a:gs>
                  <a:gs pos="0">
                    <a:schemeClr val="tx1">
                      <a:lumMod val="5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1"/>
              <p:cNvSpPr>
                <a:spLocks/>
              </p:cNvSpPr>
              <p:nvPr/>
            </p:nvSpPr>
            <p:spPr bwMode="auto">
              <a:xfrm>
                <a:off x="5693143" y="4086407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5425008" y="3898109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3"/>
              <p:cNvSpPr>
                <a:spLocks/>
              </p:cNvSpPr>
              <p:nvPr/>
            </p:nvSpPr>
            <p:spPr bwMode="auto">
              <a:xfrm>
                <a:off x="6322810" y="3901122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4"/>
              <p:cNvSpPr>
                <a:spLocks/>
              </p:cNvSpPr>
              <p:nvPr/>
            </p:nvSpPr>
            <p:spPr bwMode="auto">
              <a:xfrm>
                <a:off x="5521416" y="3480843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4"/>
              <p:cNvSpPr>
                <a:spLocks/>
              </p:cNvSpPr>
              <p:nvPr/>
            </p:nvSpPr>
            <p:spPr bwMode="auto">
              <a:xfrm>
                <a:off x="5589315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5"/>
              <p:cNvSpPr>
                <a:spLocks/>
              </p:cNvSpPr>
              <p:nvPr/>
            </p:nvSpPr>
            <p:spPr bwMode="auto">
              <a:xfrm>
                <a:off x="5521416" y="3352800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4155415" y="3039133"/>
              <a:ext cx="1092483" cy="8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558430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9"/>
            <p:cNvSpPr/>
            <p:nvPr/>
          </p:nvSpPr>
          <p:spPr>
            <a:xfrm flipH="1">
              <a:off x="4114800" y="2771001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54568" y="1082040"/>
              <a:ext cx="45719" cy="233934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152900" y="1500378"/>
              <a:ext cx="1097280" cy="1152144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381"/>
          <p:cNvGrpSpPr/>
          <p:nvPr/>
        </p:nvGrpSpPr>
        <p:grpSpPr>
          <a:xfrm>
            <a:off x="587211" y="3962400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60" name="Rectangle 101"/>
            <p:cNvSpPr>
              <a:spLocks noChangeArrowheads="1"/>
            </p:cNvSpPr>
            <p:nvPr/>
          </p:nvSpPr>
          <p:spPr bwMode="auto">
            <a:xfrm>
              <a:off x="1312768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61" name="Freeform 102"/>
            <p:cNvSpPr>
              <a:spLocks/>
            </p:cNvSpPr>
            <p:nvPr/>
          </p:nvSpPr>
          <p:spPr bwMode="auto">
            <a:xfrm>
              <a:off x="1312768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67" name="Rectangle 30"/>
            <p:cNvSpPr/>
            <p:nvPr/>
          </p:nvSpPr>
          <p:spPr>
            <a:xfrm flipH="1">
              <a:off x="1432942" y="5428473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404"/>
          <p:cNvGrpSpPr/>
          <p:nvPr/>
        </p:nvGrpSpPr>
        <p:grpSpPr>
          <a:xfrm>
            <a:off x="3888514" y="3962400"/>
            <a:ext cx="1330226" cy="1738948"/>
            <a:chOff x="1312768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180" name="Rectangle 101"/>
            <p:cNvSpPr>
              <a:spLocks noChangeArrowheads="1"/>
            </p:cNvSpPr>
            <p:nvPr/>
          </p:nvSpPr>
          <p:spPr bwMode="auto">
            <a:xfrm>
              <a:off x="1312769" y="3956804"/>
              <a:ext cx="1616505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181" name="Freeform 102"/>
            <p:cNvSpPr>
              <a:spLocks/>
            </p:cNvSpPr>
            <p:nvPr/>
          </p:nvSpPr>
          <p:spPr bwMode="auto">
            <a:xfrm>
              <a:off x="1312768" y="3956816"/>
              <a:ext cx="1616503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03"/>
            <p:cNvSpPr>
              <a:spLocks noChangeArrowheads="1"/>
            </p:cNvSpPr>
            <p:nvPr/>
          </p:nvSpPr>
          <p:spPr bwMode="auto">
            <a:xfrm>
              <a:off x="1313093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05"/>
            <p:cNvSpPr>
              <a:spLocks noChangeArrowheads="1"/>
            </p:cNvSpPr>
            <p:nvPr/>
          </p:nvSpPr>
          <p:spPr bwMode="auto">
            <a:xfrm>
              <a:off x="1610660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" name="Group 212"/>
            <p:cNvGrpSpPr/>
            <p:nvPr/>
          </p:nvGrpSpPr>
          <p:grpSpPr>
            <a:xfrm>
              <a:off x="1784241" y="4431557"/>
              <a:ext cx="637112" cy="953195"/>
              <a:chOff x="7077762" y="3331398"/>
              <a:chExt cx="1360262" cy="2035118"/>
            </a:xfrm>
          </p:grpSpPr>
          <p:sp>
            <p:nvSpPr>
              <p:cNvPr id="189" name="Freeform 15"/>
              <p:cNvSpPr>
                <a:spLocks/>
              </p:cNvSpPr>
              <p:nvPr/>
            </p:nvSpPr>
            <p:spPr bwMode="auto">
              <a:xfrm>
                <a:off x="7077762" y="4206604"/>
                <a:ext cx="1360262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8"/>
              <p:cNvSpPr>
                <a:spLocks/>
              </p:cNvSpPr>
              <p:nvPr/>
            </p:nvSpPr>
            <p:spPr bwMode="auto">
              <a:xfrm>
                <a:off x="7526663" y="4110196"/>
                <a:ext cx="537778" cy="903827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9"/>
              <p:cNvSpPr>
                <a:spLocks/>
              </p:cNvSpPr>
              <p:nvPr/>
            </p:nvSpPr>
            <p:spPr bwMode="auto">
              <a:xfrm>
                <a:off x="7633616" y="4538008"/>
                <a:ext cx="269643" cy="67184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9" y="35"/>
                  </a:cxn>
                  <a:cxn ang="0">
                    <a:pos x="0" y="302"/>
                  </a:cxn>
                  <a:cxn ang="0">
                    <a:pos x="97" y="446"/>
                  </a:cxn>
                  <a:cxn ang="0">
                    <a:pos x="179" y="312"/>
                  </a:cxn>
                  <a:cxn ang="0">
                    <a:pos x="142" y="21"/>
                  </a:cxn>
                  <a:cxn ang="0">
                    <a:pos x="64" y="0"/>
                  </a:cxn>
                </a:cxnLst>
                <a:rect l="0" t="0" r="r" b="b"/>
                <a:pathLst>
                  <a:path w="179" h="446">
                    <a:moveTo>
                      <a:pt x="64" y="0"/>
                    </a:moveTo>
                    <a:lnTo>
                      <a:pt x="59" y="35"/>
                    </a:lnTo>
                    <a:lnTo>
                      <a:pt x="0" y="302"/>
                    </a:lnTo>
                    <a:lnTo>
                      <a:pt x="97" y="446"/>
                    </a:lnTo>
                    <a:lnTo>
                      <a:pt x="179" y="312"/>
                    </a:lnTo>
                    <a:lnTo>
                      <a:pt x="142" y="21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4142">
                      <a:shade val="30000"/>
                      <a:satMod val="115000"/>
                    </a:srgbClr>
                  </a:gs>
                  <a:gs pos="50000">
                    <a:srgbClr val="414142">
                      <a:shade val="67500"/>
                      <a:satMod val="115000"/>
                    </a:srgbClr>
                  </a:gs>
                  <a:gs pos="100000">
                    <a:srgbClr val="41414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0"/>
              <p:cNvSpPr>
                <a:spLocks/>
              </p:cNvSpPr>
              <p:nvPr/>
            </p:nvSpPr>
            <p:spPr bwMode="auto">
              <a:xfrm>
                <a:off x="7657718" y="4271378"/>
                <a:ext cx="278681" cy="319352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1"/>
              <p:cNvSpPr>
                <a:spLocks/>
              </p:cNvSpPr>
              <p:nvPr/>
            </p:nvSpPr>
            <p:spPr bwMode="auto">
              <a:xfrm>
                <a:off x="7513105" y="4065005"/>
                <a:ext cx="557361" cy="504637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2"/>
              <p:cNvSpPr>
                <a:spLocks/>
              </p:cNvSpPr>
              <p:nvPr/>
            </p:nvSpPr>
            <p:spPr bwMode="auto">
              <a:xfrm>
                <a:off x="7244970" y="3876707"/>
                <a:ext cx="200349" cy="198842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  <a:cxn ang="0">
                    <a:pos x="56" y="28"/>
                  </a:cxn>
                </a:cxnLst>
                <a:rect l="0" t="0" r="r" b="b"/>
                <a:pathLst>
                  <a:path w="56" h="56">
                    <a:moveTo>
                      <a:pt x="56" y="28"/>
                    </a:moveTo>
                    <a:cubicBezTo>
                      <a:pt x="56" y="44"/>
                      <a:pt x="43" y="56"/>
                      <a:pt x="28" y="56"/>
                    </a:cubicBezTo>
                    <a:cubicBezTo>
                      <a:pt x="12" y="56"/>
                      <a:pt x="0" y="44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6" y="13"/>
                      <a:pt x="56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3"/>
              <p:cNvSpPr>
                <a:spLocks/>
              </p:cNvSpPr>
              <p:nvPr/>
            </p:nvSpPr>
            <p:spPr bwMode="auto">
              <a:xfrm>
                <a:off x="8142772" y="3879720"/>
                <a:ext cx="198842" cy="1988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8" y="56"/>
                  </a:cxn>
                  <a:cxn ang="0">
                    <a:pos x="56" y="28"/>
                  </a:cxn>
                  <a:cxn ang="0">
                    <a:pos x="28" y="0"/>
                  </a:cxn>
                  <a:cxn ang="0">
                    <a:pos x="0" y="28"/>
                  </a:cxn>
                </a:cxnLst>
                <a:rect l="0" t="0" r="r" b="b"/>
                <a:pathLst>
                  <a:path w="56" h="56">
                    <a:moveTo>
                      <a:pt x="0" y="28"/>
                    </a:moveTo>
                    <a:cubicBezTo>
                      <a:pt x="0" y="43"/>
                      <a:pt x="12" y="56"/>
                      <a:pt x="28" y="56"/>
                    </a:cubicBezTo>
                    <a:cubicBezTo>
                      <a:pt x="43" y="56"/>
                      <a:pt x="56" y="44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ubicBezTo>
                      <a:pt x="12" y="0"/>
                      <a:pt x="0" y="12"/>
                      <a:pt x="0" y="2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4"/>
              <p:cNvSpPr>
                <a:spLocks/>
              </p:cNvSpPr>
              <p:nvPr/>
            </p:nvSpPr>
            <p:spPr bwMode="auto">
              <a:xfrm>
                <a:off x="7341378" y="3459441"/>
                <a:ext cx="921905" cy="921904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4"/>
              <p:cNvSpPr>
                <a:spLocks/>
              </p:cNvSpPr>
              <p:nvPr/>
            </p:nvSpPr>
            <p:spPr bwMode="auto">
              <a:xfrm>
                <a:off x="7407229" y="3581400"/>
                <a:ext cx="80060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5"/>
              <p:cNvSpPr>
                <a:spLocks/>
              </p:cNvSpPr>
              <p:nvPr/>
            </p:nvSpPr>
            <p:spPr bwMode="auto">
              <a:xfrm>
                <a:off x="7341378" y="3331398"/>
                <a:ext cx="979147" cy="61159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1322188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874128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187" name="Rectangle 50"/>
            <p:cNvSpPr/>
            <p:nvPr/>
          </p:nvSpPr>
          <p:spPr>
            <a:xfrm flipH="1">
              <a:off x="1495713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648093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442"/>
          <p:cNvGrpSpPr/>
          <p:nvPr/>
        </p:nvGrpSpPr>
        <p:grpSpPr>
          <a:xfrm>
            <a:off x="2212114" y="3962400"/>
            <a:ext cx="1330226" cy="173894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00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01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 flipH="1">
              <a:off x="4074104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207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209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442"/>
          <p:cNvGrpSpPr/>
          <p:nvPr/>
        </p:nvGrpSpPr>
        <p:grpSpPr>
          <a:xfrm>
            <a:off x="5564914" y="3962400"/>
            <a:ext cx="1330226" cy="173894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28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29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05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38" name="Rectangle 237"/>
            <p:cNvSpPr/>
            <p:nvPr/>
          </p:nvSpPr>
          <p:spPr>
            <a:xfrm flipH="1">
              <a:off x="4069145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239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241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442"/>
          <p:cNvGrpSpPr/>
          <p:nvPr/>
        </p:nvGrpSpPr>
        <p:grpSpPr>
          <a:xfrm>
            <a:off x="7275892" y="3962400"/>
            <a:ext cx="1330226" cy="1738948"/>
            <a:chOff x="3886200" y="3947790"/>
            <a:chExt cx="1621458" cy="21196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49" name="Rectangle 101"/>
            <p:cNvSpPr>
              <a:spLocks noChangeArrowheads="1"/>
            </p:cNvSpPr>
            <p:nvPr/>
          </p:nvSpPr>
          <p:spPr bwMode="auto">
            <a:xfrm>
              <a:off x="3886200" y="3956804"/>
              <a:ext cx="1616504" cy="210831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2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3000000" scaled="0"/>
              <a:tileRect/>
            </a:gradFill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uk-UA" dirty="0" smtClean="0"/>
                <a:t>                                </a:t>
              </a:r>
              <a:endParaRPr lang="en-US" dirty="0"/>
            </a:p>
          </p:txBody>
        </p:sp>
        <p:sp>
          <p:nvSpPr>
            <p:cNvPr id="250" name="Freeform 102"/>
            <p:cNvSpPr>
              <a:spLocks/>
            </p:cNvSpPr>
            <p:nvPr/>
          </p:nvSpPr>
          <p:spPr bwMode="auto">
            <a:xfrm>
              <a:off x="3886200" y="3956816"/>
              <a:ext cx="1616504" cy="2110639"/>
            </a:xfrm>
            <a:custGeom>
              <a:avLst/>
              <a:gdLst/>
              <a:ahLst/>
              <a:cxnLst>
                <a:cxn ang="0">
                  <a:pos x="2221" y="2720"/>
                </a:cxn>
                <a:cxn ang="0">
                  <a:pos x="2221" y="2720"/>
                </a:cxn>
                <a:cxn ang="0">
                  <a:pos x="0" y="2720"/>
                </a:cxn>
                <a:cxn ang="0">
                  <a:pos x="0" y="2"/>
                </a:cxn>
                <a:cxn ang="0">
                  <a:pos x="2221" y="2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2720"/>
                </a:cxn>
                <a:cxn ang="0">
                  <a:pos x="2221" y="0"/>
                </a:cxn>
                <a:cxn ang="0">
                  <a:pos x="0" y="0"/>
                </a:cxn>
                <a:cxn ang="0">
                  <a:pos x="0" y="2723"/>
                </a:cxn>
                <a:cxn ang="0">
                  <a:pos x="2221" y="2723"/>
                </a:cxn>
                <a:cxn ang="0">
                  <a:pos x="2221" y="2720"/>
                </a:cxn>
                <a:cxn ang="0">
                  <a:pos x="2221" y="2720"/>
                </a:cxn>
              </a:cxnLst>
              <a:rect l="0" t="0" r="r" b="b"/>
              <a:pathLst>
                <a:path w="2221" h="2723">
                  <a:moveTo>
                    <a:pt x="2221" y="2720"/>
                  </a:moveTo>
                  <a:lnTo>
                    <a:pt x="2221" y="2720"/>
                  </a:lnTo>
                  <a:lnTo>
                    <a:pt x="0" y="2720"/>
                  </a:lnTo>
                  <a:lnTo>
                    <a:pt x="0" y="2"/>
                  </a:lnTo>
                  <a:lnTo>
                    <a:pt x="2221" y="2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2720"/>
                  </a:lnTo>
                  <a:lnTo>
                    <a:pt x="2221" y="0"/>
                  </a:lnTo>
                  <a:lnTo>
                    <a:pt x="0" y="0"/>
                  </a:lnTo>
                  <a:lnTo>
                    <a:pt x="0" y="2723"/>
                  </a:lnTo>
                  <a:lnTo>
                    <a:pt x="2221" y="2723"/>
                  </a:lnTo>
                  <a:lnTo>
                    <a:pt x="2221" y="2720"/>
                  </a:lnTo>
                  <a:lnTo>
                    <a:pt x="2221" y="2720"/>
                  </a:lnTo>
                  <a:close/>
                </a:path>
              </a:pathLst>
            </a:custGeom>
            <a:solidFill>
              <a:srgbClr val="C2C2C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03"/>
            <p:cNvSpPr>
              <a:spLocks noChangeArrowheads="1"/>
            </p:cNvSpPr>
            <p:nvPr/>
          </p:nvSpPr>
          <p:spPr bwMode="auto">
            <a:xfrm>
              <a:off x="3886525" y="3947790"/>
              <a:ext cx="1621133" cy="242938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62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4184092" y="4357855"/>
              <a:ext cx="976744" cy="1040205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285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4D4D4D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895620" y="395478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447560" y="3961130"/>
              <a:ext cx="45719" cy="2095500"/>
            </a:xfrm>
            <a:prstGeom prst="rect">
              <a:avLst/>
            </a:prstGeom>
            <a:gradFill>
              <a:gsLst>
                <a:gs pos="100000">
                  <a:schemeClr val="bg1">
                    <a:alpha val="74000"/>
                  </a:schemeClr>
                </a:gs>
                <a:gs pos="0">
                  <a:schemeClr val="bg1">
                    <a:alpha val="1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 </a:t>
              </a:r>
              <a:endParaRPr lang="en-US" dirty="0"/>
            </a:p>
          </p:txBody>
        </p:sp>
        <p:sp>
          <p:nvSpPr>
            <p:cNvPr id="255" name="Rectangle 254"/>
            <p:cNvSpPr/>
            <p:nvPr/>
          </p:nvSpPr>
          <p:spPr>
            <a:xfrm flipH="1">
              <a:off x="4026997" y="5422761"/>
              <a:ext cx="1295400" cy="562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 smtClean="0">
                  <a:solidFill>
                    <a:schemeClr val="tx1">
                      <a:lumMod val="50000"/>
                    </a:schemeClr>
                  </a:solidFill>
                  <a:ea typeface="굴림" charset="-127"/>
                  <a:cs typeface="Arial" pitchFamily="34" charset="0"/>
                </a:rPr>
                <a:t>Example Text 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256" name="Group 210"/>
            <p:cNvGrpSpPr/>
            <p:nvPr/>
          </p:nvGrpSpPr>
          <p:grpSpPr>
            <a:xfrm>
              <a:off x="4368800" y="4448173"/>
              <a:ext cx="632314" cy="937254"/>
              <a:chOff x="6970785" y="906716"/>
              <a:chExt cx="1358756" cy="2014030"/>
            </a:xfrm>
          </p:grpSpPr>
          <p:sp>
            <p:nvSpPr>
              <p:cNvPr id="258" name="Oval 26"/>
              <p:cNvSpPr>
                <a:spLocks noChangeArrowheads="1"/>
              </p:cNvSpPr>
              <p:nvPr/>
            </p:nvSpPr>
            <p:spPr bwMode="auto">
              <a:xfrm>
                <a:off x="7094308" y="945882"/>
                <a:ext cx="1174977" cy="12954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7"/>
              <p:cNvSpPr>
                <a:spLocks/>
              </p:cNvSpPr>
              <p:nvPr/>
            </p:nvSpPr>
            <p:spPr bwMode="auto">
              <a:xfrm>
                <a:off x="6970785" y="1760834"/>
                <a:ext cx="1358756" cy="1159912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8"/>
                  </a:cxn>
                  <a:cxn ang="0">
                    <a:pos x="382" y="325"/>
                  </a:cxn>
                  <a:cxn ang="0">
                    <a:pos x="0" y="326"/>
                  </a:cxn>
                </a:cxnLst>
                <a:rect l="0" t="0" r="r" b="b"/>
                <a:pathLst>
                  <a:path w="382" h="326">
                    <a:moveTo>
                      <a:pt x="0" y="326"/>
                    </a:moveTo>
                    <a:cubicBezTo>
                      <a:pt x="0" y="326"/>
                      <a:pt x="24" y="55"/>
                      <a:pt x="149" y="28"/>
                    </a:cubicBezTo>
                    <a:cubicBezTo>
                      <a:pt x="282" y="0"/>
                      <a:pt x="361" y="75"/>
                      <a:pt x="382" y="325"/>
                    </a:cubicBezTo>
                    <a:cubicBezTo>
                      <a:pt x="0" y="326"/>
                      <a:pt x="0" y="326"/>
                      <a:pt x="0" y="326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7418180" y="1668944"/>
                <a:ext cx="566399" cy="896296"/>
              </a:xfrm>
              <a:custGeom>
                <a:avLst/>
                <a:gdLst/>
                <a:ahLst/>
                <a:cxnLst>
                  <a:cxn ang="0">
                    <a:pos x="44" y="58"/>
                  </a:cxn>
                  <a:cxn ang="0">
                    <a:pos x="0" y="62"/>
                  </a:cxn>
                  <a:cxn ang="0">
                    <a:pos x="56" y="252"/>
                  </a:cxn>
                  <a:cxn ang="0">
                    <a:pos x="88" y="252"/>
                  </a:cxn>
                  <a:cxn ang="0">
                    <a:pos x="143" y="65"/>
                  </a:cxn>
                  <a:cxn ang="0">
                    <a:pos x="44" y="58"/>
                  </a:cxn>
                </a:cxnLst>
                <a:rect l="0" t="0" r="r" b="b"/>
                <a:pathLst>
                  <a:path w="159" h="252">
                    <a:moveTo>
                      <a:pt x="44" y="58"/>
                    </a:move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28" y="201"/>
                      <a:pt x="56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8" y="252"/>
                      <a:pt x="109" y="210"/>
                      <a:pt x="143" y="65"/>
                    </a:cubicBezTo>
                    <a:cubicBezTo>
                      <a:pt x="159" y="0"/>
                      <a:pt x="44" y="58"/>
                      <a:pt x="44" y="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1"/>
              <p:cNvSpPr>
                <a:spLocks/>
              </p:cNvSpPr>
              <p:nvPr/>
            </p:nvSpPr>
            <p:spPr bwMode="auto">
              <a:xfrm>
                <a:off x="7404623" y="1619234"/>
                <a:ext cx="558868" cy="501625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59"/>
                  </a:cxn>
                  <a:cxn ang="0">
                    <a:pos x="38" y="138"/>
                  </a:cxn>
                  <a:cxn ang="0">
                    <a:pos x="71" y="88"/>
                  </a:cxn>
                  <a:cxn ang="0">
                    <a:pos x="119" y="141"/>
                  </a:cxn>
                  <a:cxn ang="0">
                    <a:pos x="148" y="44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1">
                    <a:moveTo>
                      <a:pt x="38" y="2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5" y="109"/>
                      <a:pt x="38" y="138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119" y="141"/>
                      <a:pt x="119" y="141"/>
                      <a:pt x="119" y="141"/>
                    </a:cubicBezTo>
                    <a:cubicBezTo>
                      <a:pt x="119" y="141"/>
                      <a:pt x="157" y="88"/>
                      <a:pt x="148" y="44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2"/>
              <p:cNvSpPr>
                <a:spLocks/>
              </p:cNvSpPr>
              <p:nvPr/>
            </p:nvSpPr>
            <p:spPr bwMode="auto">
              <a:xfrm>
                <a:off x="7263795" y="1033252"/>
                <a:ext cx="860105" cy="921904"/>
              </a:xfrm>
              <a:custGeom>
                <a:avLst/>
                <a:gdLst/>
                <a:ahLst/>
                <a:cxnLst>
                  <a:cxn ang="0">
                    <a:pos x="259" y="129"/>
                  </a:cxn>
                  <a:cxn ang="0">
                    <a:pos x="129" y="258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29"/>
                  </a:cxn>
                </a:cxnLst>
                <a:rect l="0" t="0" r="r" b="b"/>
                <a:pathLst>
                  <a:path w="259" h="259">
                    <a:moveTo>
                      <a:pt x="259" y="129"/>
                    </a:moveTo>
                    <a:cubicBezTo>
                      <a:pt x="258" y="201"/>
                      <a:pt x="200" y="259"/>
                      <a:pt x="129" y="258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7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2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4"/>
              <p:cNvSpPr>
                <a:spLocks/>
              </p:cNvSpPr>
              <p:nvPr/>
            </p:nvSpPr>
            <p:spPr bwMode="auto">
              <a:xfrm>
                <a:off x="7315200" y="1143000"/>
                <a:ext cx="755650" cy="80059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"/>
              <p:cNvSpPr>
                <a:spLocks/>
              </p:cNvSpPr>
              <p:nvPr/>
            </p:nvSpPr>
            <p:spPr bwMode="auto">
              <a:xfrm>
                <a:off x="7205780" y="906716"/>
                <a:ext cx="992706" cy="634187"/>
              </a:xfrm>
              <a:custGeom>
                <a:avLst/>
                <a:gdLst/>
                <a:ahLst/>
                <a:cxnLst>
                  <a:cxn ang="0">
                    <a:pos x="3" y="159"/>
                  </a:cxn>
                  <a:cxn ang="0">
                    <a:pos x="97" y="77"/>
                  </a:cxn>
                  <a:cxn ang="0">
                    <a:pos x="268" y="178"/>
                  </a:cxn>
                  <a:cxn ang="0">
                    <a:pos x="208" y="38"/>
                  </a:cxn>
                  <a:cxn ang="0">
                    <a:pos x="3" y="159"/>
                  </a:cxn>
                </a:cxnLst>
                <a:rect l="0" t="0" r="r" b="b"/>
                <a:pathLst>
                  <a:path w="279" h="178">
                    <a:moveTo>
                      <a:pt x="3" y="159"/>
                    </a:moveTo>
                    <a:cubicBezTo>
                      <a:pt x="3" y="159"/>
                      <a:pt x="68" y="126"/>
                      <a:pt x="97" y="77"/>
                    </a:cubicBezTo>
                    <a:cubicBezTo>
                      <a:pt x="97" y="77"/>
                      <a:pt x="213" y="173"/>
                      <a:pt x="268" y="178"/>
                    </a:cubicBezTo>
                    <a:cubicBezTo>
                      <a:pt x="268" y="178"/>
                      <a:pt x="279" y="75"/>
                      <a:pt x="208" y="38"/>
                    </a:cubicBezTo>
                    <a:cubicBezTo>
                      <a:pt x="137" y="0"/>
                      <a:pt x="0" y="25"/>
                      <a:pt x="3" y="1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7" name="Rectangle 256"/>
            <p:cNvSpPr/>
            <p:nvPr/>
          </p:nvSpPr>
          <p:spPr>
            <a:xfrm>
              <a:off x="4219575" y="4397338"/>
              <a:ext cx="926566" cy="98746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51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5" name="AutoShape 64"/>
          <p:cNvSpPr>
            <a:spLocks noChangeArrowheads="1"/>
          </p:cNvSpPr>
          <p:nvPr/>
        </p:nvSpPr>
        <p:spPr bwMode="gray">
          <a:xfrm>
            <a:off x="10668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cxnSp>
        <p:nvCxnSpPr>
          <p:cNvPr id="267" name="Straight Connector 266"/>
          <p:cNvCxnSpPr/>
          <p:nvPr/>
        </p:nvCxnSpPr>
        <p:spPr>
          <a:xfrm rot="10800000" flipH="1">
            <a:off x="1295400" y="3457575"/>
            <a:ext cx="6667500" cy="15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Down Arrow 267"/>
          <p:cNvSpPr/>
          <p:nvPr/>
        </p:nvSpPr>
        <p:spPr>
          <a:xfrm>
            <a:off x="1238250" y="3458369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Down Arrow 268"/>
          <p:cNvSpPr/>
          <p:nvPr/>
        </p:nvSpPr>
        <p:spPr>
          <a:xfrm>
            <a:off x="7791450" y="3458369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Down Arrow 269"/>
          <p:cNvSpPr/>
          <p:nvPr/>
        </p:nvSpPr>
        <p:spPr>
          <a:xfrm>
            <a:off x="2743200" y="3458369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Down Arrow 270"/>
          <p:cNvSpPr/>
          <p:nvPr/>
        </p:nvSpPr>
        <p:spPr>
          <a:xfrm>
            <a:off x="4429125" y="3458369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Down Arrow 271"/>
          <p:cNvSpPr/>
          <p:nvPr/>
        </p:nvSpPr>
        <p:spPr>
          <a:xfrm>
            <a:off x="6086475" y="3458369"/>
            <a:ext cx="228600" cy="457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11"/>
          <p:cNvGrpSpPr/>
          <p:nvPr/>
        </p:nvGrpSpPr>
        <p:grpSpPr>
          <a:xfrm>
            <a:off x="4361949" y="957943"/>
            <a:ext cx="1031540" cy="1543308"/>
            <a:chOff x="5257800" y="3352800"/>
            <a:chExt cx="1360262" cy="2035118"/>
          </a:xfrm>
        </p:grpSpPr>
        <p:sp>
          <p:nvSpPr>
            <p:cNvPr id="107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191000" y="2133600"/>
            <a:ext cx="1457878" cy="1083476"/>
            <a:chOff x="4727575" y="4024313"/>
            <a:chExt cx="1922462" cy="1428750"/>
          </a:xfrm>
        </p:grpSpPr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4727575" y="4156076"/>
              <a:ext cx="1922462" cy="795338"/>
            </a:xfrm>
            <a:custGeom>
              <a:avLst/>
              <a:gdLst/>
              <a:ahLst/>
              <a:cxnLst>
                <a:cxn ang="0">
                  <a:pos x="495" y="128"/>
                </a:cxn>
                <a:cxn ang="0">
                  <a:pos x="509" y="9"/>
                </a:cxn>
                <a:cxn ang="0">
                  <a:pos x="399" y="11"/>
                </a:cxn>
                <a:cxn ang="0">
                  <a:pos x="128" y="0"/>
                </a:cxn>
                <a:cxn ang="0">
                  <a:pos x="0" y="10"/>
                </a:cxn>
                <a:cxn ang="0">
                  <a:pos x="22" y="136"/>
                </a:cxn>
                <a:cxn ang="0">
                  <a:pos x="23" y="136"/>
                </a:cxn>
                <a:cxn ang="0">
                  <a:pos x="495" y="128"/>
                </a:cxn>
              </a:cxnLst>
              <a:rect l="0" t="0" r="r" b="b"/>
              <a:pathLst>
                <a:path w="513" h="212">
                  <a:moveTo>
                    <a:pt x="495" y="128"/>
                  </a:moveTo>
                  <a:cubicBezTo>
                    <a:pt x="505" y="66"/>
                    <a:pt x="513" y="8"/>
                    <a:pt x="509" y="9"/>
                  </a:cubicBezTo>
                  <a:cubicBezTo>
                    <a:pt x="500" y="11"/>
                    <a:pt x="399" y="11"/>
                    <a:pt x="399" y="1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50" y="212"/>
                    <a:pt x="495" y="128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4813300" y="4648200"/>
              <a:ext cx="1765300" cy="8048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143"/>
                </a:cxn>
                <a:cxn ang="0">
                  <a:pos x="447" y="142"/>
                </a:cxn>
                <a:cxn ang="0">
                  <a:pos x="471" y="0"/>
                </a:cxn>
                <a:cxn ang="0">
                  <a:pos x="0" y="7"/>
                </a:cxn>
              </a:cxnLst>
              <a:rect l="0" t="0" r="r" b="b"/>
              <a:pathLst>
                <a:path w="471" h="215">
                  <a:moveTo>
                    <a:pt x="0" y="7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50" y="215"/>
                    <a:pt x="447" y="142"/>
                  </a:cubicBezTo>
                  <a:cubicBezTo>
                    <a:pt x="447" y="142"/>
                    <a:pt x="460" y="70"/>
                    <a:pt x="471" y="0"/>
                  </a:cubicBezTo>
                  <a:cubicBezTo>
                    <a:pt x="430" y="15"/>
                    <a:pt x="237" y="76"/>
                    <a:pt x="0" y="7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4810125" y="4619625"/>
              <a:ext cx="1773237" cy="180975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230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6" y="39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18" y="20"/>
                </a:cxn>
                <a:cxn ang="0">
                  <a:pos x="227" y="48"/>
                </a:cxn>
                <a:cxn ang="0">
                  <a:pos x="228" y="48"/>
                </a:cxn>
                <a:cxn ang="0">
                  <a:pos x="229" y="48"/>
                </a:cxn>
                <a:cxn ang="0">
                  <a:pos x="463" y="12"/>
                </a:cxn>
                <a:cxn ang="0">
                  <a:pos x="472" y="9"/>
                </a:cxn>
                <a:cxn ang="0">
                  <a:pos x="473" y="0"/>
                </a:cxn>
              </a:cxnLst>
              <a:rect l="0" t="0" r="r" b="b"/>
              <a:pathLst>
                <a:path w="473" h="48">
                  <a:moveTo>
                    <a:pt x="473" y="0"/>
                  </a:moveTo>
                  <a:cubicBezTo>
                    <a:pt x="387" y="30"/>
                    <a:pt x="302" y="39"/>
                    <a:pt x="230" y="39"/>
                  </a:cubicBezTo>
                  <a:cubicBezTo>
                    <a:pt x="229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7" y="39"/>
                    <a:pt x="227" y="39"/>
                    <a:pt x="226" y="39"/>
                  </a:cubicBezTo>
                  <a:cubicBezTo>
                    <a:pt x="98" y="39"/>
                    <a:pt x="7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7" y="17"/>
                    <a:pt x="13" y="19"/>
                    <a:pt x="18" y="20"/>
                  </a:cubicBezTo>
                  <a:cubicBezTo>
                    <a:pt x="94" y="41"/>
                    <a:pt x="165" y="48"/>
                    <a:pt x="227" y="48"/>
                  </a:cubicBezTo>
                  <a:cubicBezTo>
                    <a:pt x="227" y="48"/>
                    <a:pt x="228" y="48"/>
                    <a:pt x="228" y="48"/>
                  </a:cubicBezTo>
                  <a:cubicBezTo>
                    <a:pt x="228" y="48"/>
                    <a:pt x="229" y="48"/>
                    <a:pt x="229" y="48"/>
                  </a:cubicBezTo>
                  <a:cubicBezTo>
                    <a:pt x="343" y="48"/>
                    <a:pt x="428" y="24"/>
                    <a:pt x="463" y="12"/>
                  </a:cubicBezTo>
                  <a:cubicBezTo>
                    <a:pt x="466" y="11"/>
                    <a:pt x="469" y="10"/>
                    <a:pt x="472" y="9"/>
                  </a:cubicBezTo>
                  <a:cubicBezTo>
                    <a:pt x="472" y="6"/>
                    <a:pt x="473" y="3"/>
                    <a:pt x="473" y="0"/>
                  </a:cubicBezTo>
                </a:path>
              </a:pathLst>
            </a:custGeom>
            <a:gradFill>
              <a:gsLst>
                <a:gs pos="5000">
                  <a:schemeClr val="tx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96000">
                  <a:schemeClr val="tx1">
                    <a:lumMod val="50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4727575" y="4024313"/>
              <a:ext cx="1908175" cy="484188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6" y="0"/>
                </a:cxn>
                <a:cxn ang="0">
                  <a:pos x="509" y="45"/>
                </a:cxn>
                <a:cxn ang="0">
                  <a:pos x="0" y="45"/>
                </a:cxn>
                <a:cxn ang="0">
                  <a:pos x="37" y="1"/>
                </a:cxn>
              </a:cxnLst>
              <a:rect l="0" t="0" r="r" b="b"/>
              <a:pathLst>
                <a:path w="509" h="129">
                  <a:moveTo>
                    <a:pt x="37" y="1"/>
                  </a:moveTo>
                  <a:cubicBezTo>
                    <a:pt x="37" y="1"/>
                    <a:pt x="282" y="62"/>
                    <a:pt x="456" y="0"/>
                  </a:cubicBezTo>
                  <a:cubicBezTo>
                    <a:pt x="509" y="45"/>
                    <a:pt x="509" y="45"/>
                    <a:pt x="509" y="45"/>
                  </a:cubicBezTo>
                  <a:cubicBezTo>
                    <a:pt x="509" y="45"/>
                    <a:pt x="287" y="129"/>
                    <a:pt x="0" y="45"/>
                  </a:cubicBezTo>
                  <a:cubicBezTo>
                    <a:pt x="37" y="1"/>
                    <a:pt x="37" y="1"/>
                    <a:pt x="37" y="1"/>
                  </a:cubicBezTo>
                </a:path>
              </a:pathLst>
            </a:custGeom>
            <a:gradFill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4" name="Freeform 36"/>
            <p:cNvSpPr>
              <a:spLocks noEditPoints="1"/>
            </p:cNvSpPr>
            <p:nvPr/>
          </p:nvSpPr>
          <p:spPr bwMode="auto">
            <a:xfrm>
              <a:off x="4805363" y="4032251"/>
              <a:ext cx="390525" cy="71438"/>
            </a:xfrm>
            <a:custGeom>
              <a:avLst/>
              <a:gdLst/>
              <a:ahLst/>
              <a:cxnLst>
                <a:cxn ang="0">
                  <a:pos x="97" y="15"/>
                </a:cxn>
                <a:cxn ang="0">
                  <a:pos x="104" y="16"/>
                </a:cxn>
                <a:cxn ang="0">
                  <a:pos x="100" y="15"/>
                </a:cxn>
                <a:cxn ang="0">
                  <a:pos x="97" y="15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8" y="5"/>
                </a:cxn>
                <a:cxn ang="0">
                  <a:pos x="22" y="5"/>
                </a:cxn>
                <a:cxn ang="0">
                  <a:pos x="66" y="10"/>
                </a:cxn>
                <a:cxn ang="0">
                  <a:pos x="17" y="0"/>
                </a:cxn>
              </a:cxnLst>
              <a:rect l="0" t="0" r="r" b="b"/>
              <a:pathLst>
                <a:path w="104" h="19">
                  <a:moveTo>
                    <a:pt x="97" y="15"/>
                  </a:moveTo>
                  <a:cubicBezTo>
                    <a:pt x="101" y="15"/>
                    <a:pt x="104" y="16"/>
                    <a:pt x="104" y="16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99" y="15"/>
                    <a:pt x="98" y="15"/>
                    <a:pt x="97" y="15"/>
                  </a:cubicBezTo>
                  <a:moveTo>
                    <a:pt x="17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7" y="12"/>
                    <a:pt x="14" y="6"/>
                    <a:pt x="18" y="5"/>
                  </a:cubicBezTo>
                  <a:cubicBezTo>
                    <a:pt x="19" y="5"/>
                    <a:pt x="20" y="5"/>
                    <a:pt x="22" y="5"/>
                  </a:cubicBezTo>
                  <a:cubicBezTo>
                    <a:pt x="30" y="5"/>
                    <a:pt x="49" y="7"/>
                    <a:pt x="66" y="10"/>
                  </a:cubicBezTo>
                  <a:cubicBezTo>
                    <a:pt x="39" y="5"/>
                    <a:pt x="21" y="1"/>
                    <a:pt x="17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4727575" y="4137026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2" y="0"/>
                </a:cxn>
              </a:cxnLst>
              <a:rect l="0" t="0" r="r" b="b"/>
              <a:pathLst>
                <a:path w="12" h="15">
                  <a:moveTo>
                    <a:pt x="12" y="0"/>
                  </a:moveTo>
                  <a:cubicBezTo>
                    <a:pt x="5" y="8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4727575" y="4103688"/>
              <a:ext cx="77787" cy="904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2" y="9"/>
                </a:cxn>
                <a:cxn ang="0">
                  <a:pos x="0" y="24"/>
                </a:cxn>
                <a:cxn ang="0">
                  <a:pos x="21" y="0"/>
                </a:cxn>
              </a:cxnLst>
              <a:rect l="0" t="0" r="r" b="b"/>
              <a:pathLst>
                <a:path w="21" h="24">
                  <a:moveTo>
                    <a:pt x="21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FAE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5919788" y="4092576"/>
              <a:ext cx="258762" cy="3016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7"/>
                </a:cxn>
                <a:cxn ang="0">
                  <a:pos x="5" y="8"/>
                </a:cxn>
                <a:cxn ang="0">
                  <a:pos x="69" y="0"/>
                </a:cxn>
              </a:cxnLst>
              <a:rect l="0" t="0" r="r" b="b"/>
              <a:pathLst>
                <a:path w="69" h="8">
                  <a:moveTo>
                    <a:pt x="69" y="0"/>
                  </a:moveTo>
                  <a:cubicBezTo>
                    <a:pt x="33" y="6"/>
                    <a:pt x="0" y="7"/>
                    <a:pt x="0" y="7"/>
                  </a:cubicBezTo>
                  <a:cubicBezTo>
                    <a:pt x="2" y="8"/>
                    <a:pt x="3" y="8"/>
                    <a:pt x="5" y="8"/>
                  </a:cubicBezTo>
                  <a:cubicBezTo>
                    <a:pt x="26" y="6"/>
                    <a:pt x="48" y="4"/>
                    <a:pt x="69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5937250" y="4024313"/>
              <a:ext cx="698500" cy="16986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3" y="0"/>
                </a:cxn>
                <a:cxn ang="0">
                  <a:pos x="64" y="18"/>
                </a:cxn>
                <a:cxn ang="0">
                  <a:pos x="0" y="26"/>
                </a:cxn>
                <a:cxn ang="0">
                  <a:pos x="8" y="26"/>
                </a:cxn>
                <a:cxn ang="0">
                  <a:pos x="80" y="17"/>
                </a:cxn>
                <a:cxn ang="0">
                  <a:pos x="132" y="8"/>
                </a:cxn>
                <a:cxn ang="0">
                  <a:pos x="133" y="8"/>
                </a:cxn>
                <a:cxn ang="0">
                  <a:pos x="186" y="45"/>
                </a:cxn>
                <a:cxn ang="0">
                  <a:pos x="185" y="44"/>
                </a:cxn>
                <a:cxn ang="0">
                  <a:pos x="133" y="0"/>
                </a:cxn>
              </a:cxnLst>
              <a:rect l="0" t="0" r="r" b="b"/>
              <a:pathLst>
                <a:path w="186" h="45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15" y="9"/>
                    <a:pt x="89" y="14"/>
                    <a:pt x="64" y="18"/>
                  </a:cubicBezTo>
                  <a:cubicBezTo>
                    <a:pt x="43" y="22"/>
                    <a:pt x="21" y="24"/>
                    <a:pt x="0" y="26"/>
                  </a:cubicBezTo>
                  <a:cubicBezTo>
                    <a:pt x="3" y="26"/>
                    <a:pt x="5" y="26"/>
                    <a:pt x="8" y="26"/>
                  </a:cubicBezTo>
                  <a:cubicBezTo>
                    <a:pt x="27" y="26"/>
                    <a:pt x="55" y="22"/>
                    <a:pt x="80" y="17"/>
                  </a:cubicBezTo>
                  <a:cubicBezTo>
                    <a:pt x="105" y="13"/>
                    <a:pt x="127" y="8"/>
                    <a:pt x="132" y="8"/>
                  </a:cubicBezTo>
                  <a:cubicBezTo>
                    <a:pt x="132" y="8"/>
                    <a:pt x="133" y="8"/>
                    <a:pt x="133" y="8"/>
                  </a:cubicBezTo>
                  <a:cubicBezTo>
                    <a:pt x="141" y="9"/>
                    <a:pt x="186" y="45"/>
                    <a:pt x="186" y="45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4738688" y="4189413"/>
              <a:ext cx="16827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9" y="32"/>
                </a:cxn>
                <a:cxn ang="0">
                  <a:pos x="256" y="39"/>
                </a:cxn>
                <a:cxn ang="0">
                  <a:pos x="449" y="17"/>
                </a:cxn>
                <a:cxn ang="0">
                  <a:pos x="255" y="36"/>
                </a:cxn>
                <a:cxn ang="0">
                  <a:pos x="0" y="0"/>
                </a:cxn>
              </a:cxnLst>
              <a:rect l="0" t="0" r="r" b="b"/>
              <a:pathLst>
                <a:path w="449" h="39">
                  <a:moveTo>
                    <a:pt x="0" y="0"/>
                  </a:moveTo>
                  <a:cubicBezTo>
                    <a:pt x="0" y="0"/>
                    <a:pt x="61" y="20"/>
                    <a:pt x="149" y="32"/>
                  </a:cubicBezTo>
                  <a:cubicBezTo>
                    <a:pt x="187" y="37"/>
                    <a:pt x="223" y="39"/>
                    <a:pt x="256" y="39"/>
                  </a:cubicBezTo>
                  <a:cubicBezTo>
                    <a:pt x="339" y="39"/>
                    <a:pt x="405" y="27"/>
                    <a:pt x="449" y="17"/>
                  </a:cubicBezTo>
                  <a:cubicBezTo>
                    <a:pt x="404" y="26"/>
                    <a:pt x="336" y="36"/>
                    <a:pt x="255" y="36"/>
                  </a:cubicBezTo>
                  <a:cubicBezTo>
                    <a:pt x="179" y="36"/>
                    <a:pt x="91" y="27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122" name="Group 211"/>
          <p:cNvGrpSpPr/>
          <p:nvPr/>
        </p:nvGrpSpPr>
        <p:grpSpPr>
          <a:xfrm>
            <a:off x="2013039" y="2337477"/>
            <a:ext cx="850112" cy="1271870"/>
            <a:chOff x="5257800" y="3352800"/>
            <a:chExt cx="1360262" cy="2035118"/>
          </a:xfrm>
        </p:grpSpPr>
        <p:sp>
          <p:nvSpPr>
            <p:cNvPr id="123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211"/>
          <p:cNvGrpSpPr/>
          <p:nvPr/>
        </p:nvGrpSpPr>
        <p:grpSpPr>
          <a:xfrm>
            <a:off x="4498354" y="3419520"/>
            <a:ext cx="850112" cy="1271870"/>
            <a:chOff x="5257800" y="3352800"/>
            <a:chExt cx="1360262" cy="2035118"/>
          </a:xfrm>
        </p:grpSpPr>
        <p:sp>
          <p:nvSpPr>
            <p:cNvPr id="134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211"/>
          <p:cNvGrpSpPr/>
          <p:nvPr/>
        </p:nvGrpSpPr>
        <p:grpSpPr>
          <a:xfrm>
            <a:off x="6975015" y="2337477"/>
            <a:ext cx="850112" cy="1271870"/>
            <a:chOff x="5257800" y="3352800"/>
            <a:chExt cx="1360262" cy="2035118"/>
          </a:xfrm>
        </p:grpSpPr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5" name="Group 209"/>
          <p:cNvGrpSpPr/>
          <p:nvPr/>
        </p:nvGrpSpPr>
        <p:grpSpPr>
          <a:xfrm>
            <a:off x="1905000" y="5153025"/>
            <a:ext cx="644216" cy="954896"/>
            <a:chOff x="4989585" y="740029"/>
            <a:chExt cx="1358756" cy="2014030"/>
          </a:xfrm>
        </p:grpSpPr>
        <p:sp>
          <p:nvSpPr>
            <p:cNvPr id="156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163" name="Group 211"/>
          <p:cNvGrpSpPr/>
          <p:nvPr/>
        </p:nvGrpSpPr>
        <p:grpSpPr>
          <a:xfrm>
            <a:off x="3028950" y="5105400"/>
            <a:ext cx="671852" cy="1005170"/>
            <a:chOff x="5257800" y="3352800"/>
            <a:chExt cx="1360262" cy="2035118"/>
          </a:xfrm>
        </p:grpSpPr>
        <p:sp>
          <p:nvSpPr>
            <p:cNvPr id="164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211"/>
          <p:cNvGrpSpPr/>
          <p:nvPr/>
        </p:nvGrpSpPr>
        <p:grpSpPr>
          <a:xfrm>
            <a:off x="762000" y="5105400"/>
            <a:ext cx="671852" cy="1005170"/>
            <a:chOff x="5257800" y="3352800"/>
            <a:chExt cx="1360262" cy="2035118"/>
          </a:xfrm>
        </p:grpSpPr>
        <p:sp>
          <p:nvSpPr>
            <p:cNvPr id="175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5" name="Group 211"/>
          <p:cNvGrpSpPr/>
          <p:nvPr/>
        </p:nvGrpSpPr>
        <p:grpSpPr>
          <a:xfrm>
            <a:off x="4624048" y="5410200"/>
            <a:ext cx="671852" cy="1005170"/>
            <a:chOff x="5257800" y="3352800"/>
            <a:chExt cx="1360262" cy="2035118"/>
          </a:xfrm>
        </p:grpSpPr>
        <p:sp>
          <p:nvSpPr>
            <p:cNvPr id="186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209"/>
          <p:cNvGrpSpPr/>
          <p:nvPr/>
        </p:nvGrpSpPr>
        <p:grpSpPr>
          <a:xfrm>
            <a:off x="6553200" y="5153025"/>
            <a:ext cx="644216" cy="954896"/>
            <a:chOff x="4989585" y="740029"/>
            <a:chExt cx="1358756" cy="2014030"/>
          </a:xfrm>
        </p:grpSpPr>
        <p:sp>
          <p:nvSpPr>
            <p:cNvPr id="197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204" name="Group 211"/>
          <p:cNvGrpSpPr/>
          <p:nvPr/>
        </p:nvGrpSpPr>
        <p:grpSpPr>
          <a:xfrm>
            <a:off x="7557748" y="5105400"/>
            <a:ext cx="671852" cy="1005170"/>
            <a:chOff x="5257800" y="3352800"/>
            <a:chExt cx="1360262" cy="2035118"/>
          </a:xfrm>
        </p:grpSpPr>
        <p:sp>
          <p:nvSpPr>
            <p:cNvPr id="205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Rectangle 214"/>
          <p:cNvSpPr/>
          <p:nvPr/>
        </p:nvSpPr>
        <p:spPr>
          <a:xfrm flipH="1">
            <a:off x="1905000" y="3609643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 flipH="1">
            <a:off x="4381500" y="469139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 flipH="1">
            <a:off x="6838950" y="3609643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 flipH="1">
            <a:off x="53340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 flipH="1">
            <a:off x="167640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 flipH="1">
            <a:off x="281940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 flipH="1">
            <a:off x="6315075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 flipH="1">
            <a:off x="7372350" y="61105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 flipH="1">
            <a:off x="4419600" y="6415370"/>
            <a:ext cx="114300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 rot="10800000" flipV="1">
            <a:off x="2971800" y="2667000"/>
            <a:ext cx="1219200" cy="6858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rot="10800000" flipH="1" flipV="1">
            <a:off x="5715000" y="2667000"/>
            <a:ext cx="1219200" cy="6858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>
            <a:off x="4838700" y="3237706"/>
            <a:ext cx="228600" cy="158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16" idx="2"/>
          </p:cNvCxnSpPr>
          <p:nvPr/>
        </p:nvCxnSpPr>
        <p:spPr>
          <a:xfrm rot="5400000">
            <a:off x="4724005" y="5181203"/>
            <a:ext cx="457199" cy="79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rot="5400000">
            <a:off x="1104899" y="4000500"/>
            <a:ext cx="1066800" cy="8382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>
            <a:off x="1714499" y="4457700"/>
            <a:ext cx="1143000" cy="158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5400000">
            <a:off x="6553200" y="4267200"/>
            <a:ext cx="1143000" cy="3810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16200000" flipH="1">
            <a:off x="2400299" y="4000500"/>
            <a:ext cx="1066800" cy="8382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16200000" flipH="1">
            <a:off x="7153275" y="4267200"/>
            <a:ext cx="1143000" cy="3810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AutoShape 64"/>
          <p:cNvSpPr>
            <a:spLocks noChangeArrowheads="1"/>
          </p:cNvSpPr>
          <p:nvPr/>
        </p:nvSpPr>
        <p:spPr bwMode="gray">
          <a:xfrm>
            <a:off x="533400" y="152400"/>
            <a:ext cx="2057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</a:t>
            </a:r>
            <a:endParaRPr lang="en-US" sz="2800" kern="0" dirty="0" smtClean="0">
              <a:solidFill>
                <a:schemeClr val="bg1"/>
              </a:solidFill>
              <a:latin typeface="+mn-lt"/>
              <a:ea typeface="굴림" charset="-127"/>
              <a:cs typeface="Arial" pitchFamily="34" charset="0"/>
            </a:endParaRPr>
          </a:p>
        </p:txBody>
      </p:sp>
      <p:grpSp>
        <p:nvGrpSpPr>
          <p:cNvPr id="4" name="Group 211"/>
          <p:cNvGrpSpPr/>
          <p:nvPr/>
        </p:nvGrpSpPr>
        <p:grpSpPr>
          <a:xfrm>
            <a:off x="2100979" y="1788427"/>
            <a:ext cx="820343" cy="1227333"/>
            <a:chOff x="5257800" y="3352800"/>
            <a:chExt cx="1360262" cy="2035118"/>
          </a:xfrm>
        </p:grpSpPr>
        <p:sp>
          <p:nvSpPr>
            <p:cNvPr id="123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11"/>
          <p:cNvGrpSpPr/>
          <p:nvPr/>
        </p:nvGrpSpPr>
        <p:grpSpPr>
          <a:xfrm>
            <a:off x="4499265" y="2667000"/>
            <a:ext cx="820343" cy="1227333"/>
            <a:chOff x="5257800" y="3352800"/>
            <a:chExt cx="1360262" cy="2035118"/>
          </a:xfrm>
        </p:grpSpPr>
        <p:sp>
          <p:nvSpPr>
            <p:cNvPr id="134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11"/>
          <p:cNvGrpSpPr/>
          <p:nvPr/>
        </p:nvGrpSpPr>
        <p:grpSpPr>
          <a:xfrm>
            <a:off x="6889200" y="1788427"/>
            <a:ext cx="820343" cy="1227333"/>
            <a:chOff x="5257800" y="3352800"/>
            <a:chExt cx="1360262" cy="2035118"/>
          </a:xfrm>
        </p:grpSpPr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09"/>
          <p:cNvGrpSpPr/>
          <p:nvPr/>
        </p:nvGrpSpPr>
        <p:grpSpPr>
          <a:xfrm>
            <a:off x="1996723" y="4505382"/>
            <a:ext cx="621657" cy="921458"/>
            <a:chOff x="4989585" y="740029"/>
            <a:chExt cx="1358756" cy="2014030"/>
          </a:xfrm>
        </p:grpSpPr>
        <p:sp>
          <p:nvSpPr>
            <p:cNvPr id="156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8" name="Group 211"/>
          <p:cNvGrpSpPr/>
          <p:nvPr/>
        </p:nvGrpSpPr>
        <p:grpSpPr>
          <a:xfrm>
            <a:off x="3081316" y="4459424"/>
            <a:ext cx="648326" cy="969972"/>
            <a:chOff x="5257800" y="3352800"/>
            <a:chExt cx="1360262" cy="2035118"/>
          </a:xfrm>
        </p:grpSpPr>
        <p:sp>
          <p:nvSpPr>
            <p:cNvPr id="164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11"/>
          <p:cNvGrpSpPr/>
          <p:nvPr/>
        </p:nvGrpSpPr>
        <p:grpSpPr>
          <a:xfrm>
            <a:off x="893748" y="4459424"/>
            <a:ext cx="648326" cy="969972"/>
            <a:chOff x="5257800" y="3352800"/>
            <a:chExt cx="1360262" cy="2035118"/>
          </a:xfrm>
        </p:grpSpPr>
        <p:sp>
          <p:nvSpPr>
            <p:cNvPr id="175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211"/>
          <p:cNvGrpSpPr/>
          <p:nvPr/>
        </p:nvGrpSpPr>
        <p:grpSpPr>
          <a:xfrm>
            <a:off x="4620558" y="4343400"/>
            <a:ext cx="648326" cy="969972"/>
            <a:chOff x="5257800" y="3352800"/>
            <a:chExt cx="1360262" cy="2035118"/>
          </a:xfrm>
        </p:grpSpPr>
        <p:sp>
          <p:nvSpPr>
            <p:cNvPr id="186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209"/>
          <p:cNvGrpSpPr/>
          <p:nvPr/>
        </p:nvGrpSpPr>
        <p:grpSpPr>
          <a:xfrm>
            <a:off x="6482156" y="4505382"/>
            <a:ext cx="621657" cy="921458"/>
            <a:chOff x="4989585" y="740029"/>
            <a:chExt cx="1358756" cy="2014030"/>
          </a:xfrm>
        </p:grpSpPr>
        <p:sp>
          <p:nvSpPr>
            <p:cNvPr id="197" name="Oval 26"/>
            <p:cNvSpPr>
              <a:spLocks noChangeArrowheads="1"/>
            </p:cNvSpPr>
            <p:nvPr/>
          </p:nvSpPr>
          <p:spPr bwMode="auto">
            <a:xfrm>
              <a:off x="5113108" y="779195"/>
              <a:ext cx="1174977" cy="1295486"/>
            </a:xfrm>
            <a:prstGeom prst="ellipse">
              <a:avLst/>
            </a:pr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7"/>
            <p:cNvSpPr>
              <a:spLocks/>
            </p:cNvSpPr>
            <p:nvPr/>
          </p:nvSpPr>
          <p:spPr bwMode="auto">
            <a:xfrm>
              <a:off x="4989585" y="1594147"/>
              <a:ext cx="1358756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8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8"/>
                  </a:cubicBezTo>
                  <a:cubicBezTo>
                    <a:pt x="282" y="0"/>
                    <a:pt x="361" y="75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0"/>
            <p:cNvSpPr>
              <a:spLocks/>
            </p:cNvSpPr>
            <p:nvPr/>
          </p:nvSpPr>
          <p:spPr bwMode="auto">
            <a:xfrm>
              <a:off x="5436980" y="1502257"/>
              <a:ext cx="566399" cy="896296"/>
            </a:xfrm>
            <a:custGeom>
              <a:avLst/>
              <a:gdLst/>
              <a:ahLst/>
              <a:cxnLst>
                <a:cxn ang="0">
                  <a:pos x="44" y="58"/>
                </a:cxn>
                <a:cxn ang="0">
                  <a:pos x="0" y="62"/>
                </a:cxn>
                <a:cxn ang="0">
                  <a:pos x="56" y="252"/>
                </a:cxn>
                <a:cxn ang="0">
                  <a:pos x="88" y="252"/>
                </a:cxn>
                <a:cxn ang="0">
                  <a:pos x="143" y="65"/>
                </a:cxn>
                <a:cxn ang="0">
                  <a:pos x="44" y="58"/>
                </a:cxn>
              </a:cxnLst>
              <a:rect l="0" t="0" r="r" b="b"/>
              <a:pathLst>
                <a:path w="159" h="252">
                  <a:moveTo>
                    <a:pt x="44" y="5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8" y="201"/>
                    <a:pt x="56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8" y="252"/>
                    <a:pt x="109" y="210"/>
                    <a:pt x="143" y="65"/>
                  </a:cubicBezTo>
                  <a:cubicBezTo>
                    <a:pt x="159" y="0"/>
                    <a:pt x="44" y="58"/>
                    <a:pt x="44" y="58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1"/>
            <p:cNvSpPr>
              <a:spLocks/>
            </p:cNvSpPr>
            <p:nvPr/>
          </p:nvSpPr>
          <p:spPr bwMode="auto">
            <a:xfrm>
              <a:off x="5423423" y="1452547"/>
              <a:ext cx="558868" cy="501625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59"/>
                </a:cxn>
                <a:cxn ang="0">
                  <a:pos x="38" y="138"/>
                </a:cxn>
                <a:cxn ang="0">
                  <a:pos x="71" y="88"/>
                </a:cxn>
                <a:cxn ang="0">
                  <a:pos x="119" y="141"/>
                </a:cxn>
                <a:cxn ang="0">
                  <a:pos x="148" y="44"/>
                </a:cxn>
                <a:cxn ang="0">
                  <a:pos x="38" y="20"/>
                </a:cxn>
              </a:cxnLst>
              <a:rect l="0" t="0" r="r" b="b"/>
              <a:pathLst>
                <a:path w="157" h="141">
                  <a:moveTo>
                    <a:pt x="38" y="2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5" y="109"/>
                    <a:pt x="38" y="13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1"/>
                    <a:pt x="157" y="88"/>
                    <a:pt x="148" y="44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5282595" y="866565"/>
              <a:ext cx="860105" cy="921904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129" y="258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29"/>
                </a:cxn>
              </a:cxnLst>
              <a:rect l="0" t="0" r="r" b="b"/>
              <a:pathLst>
                <a:path w="259" h="259">
                  <a:moveTo>
                    <a:pt x="259" y="129"/>
                  </a:moveTo>
                  <a:cubicBezTo>
                    <a:pt x="258" y="201"/>
                    <a:pt x="200" y="259"/>
                    <a:pt x="129" y="258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7"/>
                    <a:pt x="58" y="0"/>
                    <a:pt x="130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4"/>
            <p:cNvSpPr>
              <a:spLocks/>
            </p:cNvSpPr>
            <p:nvPr/>
          </p:nvSpPr>
          <p:spPr bwMode="auto">
            <a:xfrm>
              <a:off x="5322882" y="958850"/>
              <a:ext cx="779468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3"/>
            <p:cNvSpPr>
              <a:spLocks/>
            </p:cNvSpPr>
            <p:nvPr/>
          </p:nvSpPr>
          <p:spPr bwMode="auto">
            <a:xfrm>
              <a:off x="5224580" y="740029"/>
              <a:ext cx="992706" cy="63418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7" y="77"/>
                </a:cxn>
                <a:cxn ang="0">
                  <a:pos x="268" y="178"/>
                </a:cxn>
                <a:cxn ang="0">
                  <a:pos x="208" y="38"/>
                </a:cxn>
                <a:cxn ang="0">
                  <a:pos x="3" y="159"/>
                </a:cxn>
              </a:cxnLst>
              <a:rect l="0" t="0" r="r" b="b"/>
              <a:pathLst>
                <a:path w="279" h="178">
                  <a:moveTo>
                    <a:pt x="3" y="159"/>
                  </a:moveTo>
                  <a:cubicBezTo>
                    <a:pt x="3" y="159"/>
                    <a:pt x="68" y="126"/>
                    <a:pt x="97" y="77"/>
                  </a:cubicBezTo>
                  <a:cubicBezTo>
                    <a:pt x="97" y="77"/>
                    <a:pt x="213" y="173"/>
                    <a:pt x="268" y="178"/>
                  </a:cubicBezTo>
                  <a:cubicBezTo>
                    <a:pt x="268" y="178"/>
                    <a:pt x="279" y="75"/>
                    <a:pt x="208" y="38"/>
                  </a:cubicBezTo>
                  <a:cubicBezTo>
                    <a:pt x="137" y="0"/>
                    <a:pt x="0" y="25"/>
                    <a:pt x="3" y="159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ru-RU" dirty="0" smtClean="0"/>
            </a:p>
            <a:p>
              <a:endParaRPr lang="en-US" dirty="0"/>
            </a:p>
          </p:txBody>
        </p:sp>
      </p:grpSp>
      <p:grpSp>
        <p:nvGrpSpPr>
          <p:cNvPr id="12" name="Group 211"/>
          <p:cNvGrpSpPr/>
          <p:nvPr/>
        </p:nvGrpSpPr>
        <p:grpSpPr>
          <a:xfrm>
            <a:off x="7451528" y="4459424"/>
            <a:ext cx="648326" cy="969972"/>
            <a:chOff x="5257800" y="3352800"/>
            <a:chExt cx="1360262" cy="2035118"/>
          </a:xfrm>
        </p:grpSpPr>
        <p:sp>
          <p:nvSpPr>
            <p:cNvPr id="205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Rectangle 214"/>
          <p:cNvSpPr/>
          <p:nvPr/>
        </p:nvSpPr>
        <p:spPr>
          <a:xfrm flipH="1">
            <a:off x="1996723" y="3016045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 flipH="1">
            <a:off x="4386503" y="3894333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 flipH="1">
            <a:off x="6757900" y="3016045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b="1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 flipH="1">
            <a:off x="673153" y="5429396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 flipH="1">
            <a:off x="1776128" y="5429396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 flipH="1">
            <a:off x="2879104" y="5429396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 flipH="1">
            <a:off x="6252370" y="5429396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 flipH="1">
            <a:off x="7272622" y="5429396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 flipH="1">
            <a:off x="4423269" y="5257800"/>
            <a:ext cx="1102975" cy="2524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Example Text 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 rot="10800000" flipV="1">
            <a:off x="3026167" y="2106411"/>
            <a:ext cx="1176507" cy="661785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rot="10800000" flipH="1" flipV="1">
            <a:off x="5673308" y="2106411"/>
            <a:ext cx="1176507" cy="661785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5400000">
            <a:off x="4827693" y="2547932"/>
            <a:ext cx="220595" cy="1532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rot="5400000">
            <a:off x="1224640" y="3393215"/>
            <a:ext cx="1029444" cy="808849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5400000">
            <a:off x="1812893" y="3834405"/>
            <a:ext cx="1102975" cy="1532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5400000">
            <a:off x="6482156" y="3650576"/>
            <a:ext cx="1102975" cy="36765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16200000" flipH="1">
            <a:off x="2474678" y="3393215"/>
            <a:ext cx="1029444" cy="808849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16200000" flipH="1">
            <a:off x="7061218" y="3650576"/>
            <a:ext cx="1102975" cy="367658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5400000">
            <a:off x="4827693" y="4224332"/>
            <a:ext cx="220595" cy="1532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211"/>
          <p:cNvGrpSpPr/>
          <p:nvPr/>
        </p:nvGrpSpPr>
        <p:grpSpPr>
          <a:xfrm>
            <a:off x="4297324" y="5688746"/>
            <a:ext cx="377832" cy="565280"/>
            <a:chOff x="5257800" y="3352800"/>
            <a:chExt cx="1360262" cy="2035118"/>
          </a:xfrm>
        </p:grpSpPr>
        <p:sp>
          <p:nvSpPr>
            <p:cNvPr id="174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211"/>
          <p:cNvGrpSpPr/>
          <p:nvPr/>
        </p:nvGrpSpPr>
        <p:grpSpPr>
          <a:xfrm>
            <a:off x="5133603" y="5688746"/>
            <a:ext cx="377832" cy="565280"/>
            <a:chOff x="5257800" y="3352800"/>
            <a:chExt cx="1360262" cy="2035118"/>
          </a:xfrm>
        </p:grpSpPr>
        <p:sp>
          <p:nvSpPr>
            <p:cNvPr id="240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0" name="Straight Arrow Connector 249"/>
          <p:cNvCxnSpPr/>
          <p:nvPr/>
        </p:nvCxnSpPr>
        <p:spPr>
          <a:xfrm rot="5400000">
            <a:off x="4521255" y="5537145"/>
            <a:ext cx="177689" cy="762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 flipH="1">
            <a:off x="5105400" y="6248400"/>
            <a:ext cx="58800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 flipH="1">
            <a:off x="4214052" y="6248400"/>
            <a:ext cx="58800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100" kern="0" dirty="0" smtClean="0">
                <a:solidFill>
                  <a:schemeClr val="bg1"/>
                </a:solidFill>
                <a:ea typeface="굴림" charset="-127"/>
                <a:cs typeface="Arial" pitchFamily="34" charset="0"/>
              </a:rPr>
              <a:t>Text 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rot="16200000" flipH="1">
            <a:off x="5207055" y="5537146"/>
            <a:ext cx="177689" cy="76200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211"/>
          <p:cNvGrpSpPr/>
          <p:nvPr/>
        </p:nvGrpSpPr>
        <p:grpSpPr>
          <a:xfrm>
            <a:off x="4367637" y="314325"/>
            <a:ext cx="995418" cy="1489266"/>
            <a:chOff x="5257800" y="3352800"/>
            <a:chExt cx="1360262" cy="2035118"/>
          </a:xfrm>
        </p:grpSpPr>
        <p:sp>
          <p:nvSpPr>
            <p:cNvPr id="204" name="Freeform 15"/>
            <p:cNvSpPr>
              <a:spLocks/>
            </p:cNvSpPr>
            <p:nvPr/>
          </p:nvSpPr>
          <p:spPr bwMode="auto">
            <a:xfrm>
              <a:off x="5257800" y="4228006"/>
              <a:ext cx="1360262" cy="1159912"/>
            </a:xfrm>
            <a:custGeom>
              <a:avLst/>
              <a:gdLst/>
              <a:ahLst/>
              <a:cxnLst>
                <a:cxn ang="0">
                  <a:pos x="0" y="326"/>
                </a:cxn>
                <a:cxn ang="0">
                  <a:pos x="149" y="29"/>
                </a:cxn>
                <a:cxn ang="0">
                  <a:pos x="382" y="325"/>
                </a:cxn>
                <a:cxn ang="0">
                  <a:pos x="0" y="326"/>
                </a:cxn>
              </a:cxnLst>
              <a:rect l="0" t="0" r="r" b="b"/>
              <a:pathLst>
                <a:path w="382" h="326">
                  <a:moveTo>
                    <a:pt x="0" y="326"/>
                  </a:moveTo>
                  <a:cubicBezTo>
                    <a:pt x="0" y="326"/>
                    <a:pt x="24" y="55"/>
                    <a:pt x="149" y="29"/>
                  </a:cubicBezTo>
                  <a:cubicBezTo>
                    <a:pt x="282" y="0"/>
                    <a:pt x="361" y="76"/>
                    <a:pt x="382" y="325"/>
                  </a:cubicBezTo>
                  <a:cubicBezTo>
                    <a:pt x="0" y="326"/>
                    <a:pt x="0" y="326"/>
                    <a:pt x="0" y="32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8"/>
            <p:cNvSpPr>
              <a:spLocks/>
            </p:cNvSpPr>
            <p:nvPr/>
          </p:nvSpPr>
          <p:spPr bwMode="auto">
            <a:xfrm>
              <a:off x="5706701" y="4131598"/>
              <a:ext cx="537778" cy="903827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0" y="63"/>
                </a:cxn>
                <a:cxn ang="0">
                  <a:pos x="32" y="249"/>
                </a:cxn>
                <a:cxn ang="0">
                  <a:pos x="105" y="254"/>
                </a:cxn>
                <a:cxn ang="0">
                  <a:pos x="143" y="66"/>
                </a:cxn>
                <a:cxn ang="0">
                  <a:pos x="44" y="59"/>
                </a:cxn>
              </a:cxnLst>
              <a:rect l="0" t="0" r="r" b="b"/>
              <a:pathLst>
                <a:path w="151" h="254">
                  <a:moveTo>
                    <a:pt x="44" y="59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4" y="198"/>
                    <a:pt x="32" y="249"/>
                  </a:cubicBezTo>
                  <a:cubicBezTo>
                    <a:pt x="105" y="254"/>
                    <a:pt x="105" y="254"/>
                    <a:pt x="105" y="254"/>
                  </a:cubicBezTo>
                  <a:cubicBezTo>
                    <a:pt x="105" y="254"/>
                    <a:pt x="151" y="132"/>
                    <a:pt x="143" y="66"/>
                  </a:cubicBezTo>
                  <a:cubicBezTo>
                    <a:pt x="136" y="0"/>
                    <a:pt x="44" y="59"/>
                    <a:pt x="44" y="5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9"/>
            <p:cNvSpPr>
              <a:spLocks/>
            </p:cNvSpPr>
            <p:nvPr/>
          </p:nvSpPr>
          <p:spPr bwMode="auto">
            <a:xfrm>
              <a:off x="5813654" y="4559410"/>
              <a:ext cx="269643" cy="67184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9" y="35"/>
                </a:cxn>
                <a:cxn ang="0">
                  <a:pos x="0" y="302"/>
                </a:cxn>
                <a:cxn ang="0">
                  <a:pos x="97" y="446"/>
                </a:cxn>
                <a:cxn ang="0">
                  <a:pos x="179" y="312"/>
                </a:cxn>
                <a:cxn ang="0">
                  <a:pos x="142" y="21"/>
                </a:cxn>
                <a:cxn ang="0">
                  <a:pos x="64" y="0"/>
                </a:cxn>
              </a:cxnLst>
              <a:rect l="0" t="0" r="r" b="b"/>
              <a:pathLst>
                <a:path w="179" h="446">
                  <a:moveTo>
                    <a:pt x="64" y="0"/>
                  </a:moveTo>
                  <a:lnTo>
                    <a:pt x="59" y="35"/>
                  </a:lnTo>
                  <a:lnTo>
                    <a:pt x="0" y="302"/>
                  </a:lnTo>
                  <a:lnTo>
                    <a:pt x="97" y="446"/>
                  </a:lnTo>
                  <a:lnTo>
                    <a:pt x="179" y="312"/>
                  </a:lnTo>
                  <a:lnTo>
                    <a:pt x="142" y="21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4142">
                    <a:shade val="30000"/>
                    <a:satMod val="115000"/>
                  </a:srgbClr>
                </a:gs>
                <a:gs pos="50000">
                  <a:srgbClr val="414142">
                    <a:shade val="67500"/>
                    <a:satMod val="115000"/>
                  </a:srgbClr>
                </a:gs>
                <a:gs pos="100000">
                  <a:srgbClr val="41414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0"/>
            <p:cNvSpPr>
              <a:spLocks/>
            </p:cNvSpPr>
            <p:nvPr/>
          </p:nvSpPr>
          <p:spPr bwMode="auto">
            <a:xfrm>
              <a:off x="5837756" y="4292780"/>
              <a:ext cx="278681" cy="31935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8" y="90"/>
                </a:cxn>
                <a:cxn ang="0">
                  <a:pos x="55" y="89"/>
                </a:cxn>
                <a:cxn ang="0">
                  <a:pos x="78" y="27"/>
                </a:cxn>
                <a:cxn ang="0">
                  <a:pos x="40" y="1"/>
                </a:cxn>
                <a:cxn ang="0">
                  <a:pos x="0" y="44"/>
                </a:cxn>
              </a:cxnLst>
              <a:rect l="0" t="0" r="r" b="b"/>
              <a:pathLst>
                <a:path w="78" h="90">
                  <a:moveTo>
                    <a:pt x="0" y="44"/>
                  </a:move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38" y="83"/>
                    <a:pt x="55" y="8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43" y="2"/>
                    <a:pt x="40" y="1"/>
                  </a:cubicBezTo>
                  <a:cubicBezTo>
                    <a:pt x="37" y="0"/>
                    <a:pt x="0" y="44"/>
                    <a:pt x="0" y="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"/>
            <p:cNvSpPr>
              <a:spLocks/>
            </p:cNvSpPr>
            <p:nvPr/>
          </p:nvSpPr>
          <p:spPr bwMode="auto">
            <a:xfrm>
              <a:off x="5693143" y="4086407"/>
              <a:ext cx="557361" cy="504637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0" y="60"/>
                </a:cxn>
                <a:cxn ang="0">
                  <a:pos x="38" y="138"/>
                </a:cxn>
                <a:cxn ang="0">
                  <a:pos x="71" y="89"/>
                </a:cxn>
                <a:cxn ang="0">
                  <a:pos x="119" y="142"/>
                </a:cxn>
                <a:cxn ang="0">
                  <a:pos x="149" y="45"/>
                </a:cxn>
                <a:cxn ang="0">
                  <a:pos x="38" y="20"/>
                </a:cxn>
              </a:cxnLst>
              <a:rect l="0" t="0" r="r" b="b"/>
              <a:pathLst>
                <a:path w="157" h="142">
                  <a:moveTo>
                    <a:pt x="38" y="2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5" y="109"/>
                    <a:pt x="38" y="13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2"/>
                    <a:pt x="157" y="89"/>
                    <a:pt x="149" y="45"/>
                  </a:cubicBezTo>
                  <a:cubicBezTo>
                    <a:pt x="140" y="0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2"/>
            <p:cNvSpPr>
              <a:spLocks/>
            </p:cNvSpPr>
            <p:nvPr/>
          </p:nvSpPr>
          <p:spPr bwMode="auto">
            <a:xfrm>
              <a:off x="5425008" y="3898109"/>
              <a:ext cx="200349" cy="198842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28" y="56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56" y="28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cubicBezTo>
                    <a:pt x="56" y="44"/>
                    <a:pt x="43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3"/>
            <p:cNvSpPr>
              <a:spLocks/>
            </p:cNvSpPr>
            <p:nvPr/>
          </p:nvSpPr>
          <p:spPr bwMode="auto">
            <a:xfrm>
              <a:off x="6322810" y="3901122"/>
              <a:ext cx="198842" cy="19884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8" y="56"/>
                </a:cxn>
                <a:cxn ang="0">
                  <a:pos x="56" y="2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4"/>
            <p:cNvSpPr>
              <a:spLocks/>
            </p:cNvSpPr>
            <p:nvPr/>
          </p:nvSpPr>
          <p:spPr bwMode="auto">
            <a:xfrm>
              <a:off x="5521416" y="3480843"/>
              <a:ext cx="921905" cy="921904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solidFill>
              <a:srgbClr val="C49A6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4"/>
            <p:cNvSpPr>
              <a:spLocks/>
            </p:cNvSpPr>
            <p:nvPr/>
          </p:nvSpPr>
          <p:spPr bwMode="auto">
            <a:xfrm>
              <a:off x="5589315" y="3581400"/>
              <a:ext cx="800600" cy="800598"/>
            </a:xfrm>
            <a:custGeom>
              <a:avLst/>
              <a:gdLst/>
              <a:ahLst/>
              <a:cxnLst>
                <a:cxn ang="0">
                  <a:pos x="259" y="130"/>
                </a:cxn>
                <a:cxn ang="0">
                  <a:pos x="129" y="259"/>
                </a:cxn>
                <a:cxn ang="0">
                  <a:pos x="0" y="129"/>
                </a:cxn>
                <a:cxn ang="0">
                  <a:pos x="130" y="0"/>
                </a:cxn>
                <a:cxn ang="0">
                  <a:pos x="259" y="130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cubicBezTo>
                    <a:pt x="258" y="201"/>
                    <a:pt x="200" y="259"/>
                    <a:pt x="129" y="259"/>
                  </a:cubicBezTo>
                  <a:cubicBezTo>
                    <a:pt x="58" y="258"/>
                    <a:pt x="0" y="200"/>
                    <a:pt x="0" y="129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rgbClr val="FFC000">
                    <a:shade val="67500"/>
                    <a:satMod val="115000"/>
                    <a:alpha val="3000"/>
                  </a:srgbClr>
                </a:gs>
                <a:gs pos="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5"/>
            <p:cNvSpPr>
              <a:spLocks/>
            </p:cNvSpPr>
            <p:nvPr/>
          </p:nvSpPr>
          <p:spPr bwMode="auto">
            <a:xfrm>
              <a:off x="5521416" y="3352800"/>
              <a:ext cx="979147" cy="611590"/>
            </a:xfrm>
            <a:custGeom>
              <a:avLst/>
              <a:gdLst/>
              <a:ahLst/>
              <a:cxnLst>
                <a:cxn ang="0">
                  <a:pos x="3" y="151"/>
                </a:cxn>
                <a:cxn ang="0">
                  <a:pos x="91" y="81"/>
                </a:cxn>
                <a:cxn ang="0">
                  <a:pos x="257" y="172"/>
                </a:cxn>
                <a:cxn ang="0">
                  <a:pos x="206" y="37"/>
                </a:cxn>
                <a:cxn ang="0">
                  <a:pos x="3" y="151"/>
                </a:cxn>
              </a:cxnLst>
              <a:rect l="0" t="0" r="r" b="b"/>
              <a:pathLst>
                <a:path w="275" h="172">
                  <a:moveTo>
                    <a:pt x="3" y="151"/>
                  </a:moveTo>
                  <a:cubicBezTo>
                    <a:pt x="3" y="151"/>
                    <a:pt x="63" y="130"/>
                    <a:pt x="91" y="81"/>
                  </a:cubicBezTo>
                  <a:cubicBezTo>
                    <a:pt x="91" y="81"/>
                    <a:pt x="204" y="166"/>
                    <a:pt x="257" y="172"/>
                  </a:cubicBezTo>
                  <a:cubicBezTo>
                    <a:pt x="257" y="172"/>
                    <a:pt x="275" y="75"/>
                    <a:pt x="206" y="37"/>
                  </a:cubicBezTo>
                  <a:cubicBezTo>
                    <a:pt x="138" y="0"/>
                    <a:pt x="0" y="17"/>
                    <a:pt x="3" y="151"/>
                  </a:cubicBezTo>
                  <a:close/>
                </a:path>
              </a:pathLst>
            </a:custGeom>
            <a:solidFill>
              <a:srgbClr val="4B32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118"/>
          <p:cNvGrpSpPr/>
          <p:nvPr/>
        </p:nvGrpSpPr>
        <p:grpSpPr>
          <a:xfrm>
            <a:off x="4202674" y="1448814"/>
            <a:ext cx="1406827" cy="1045536"/>
            <a:chOff x="4727575" y="4024313"/>
            <a:chExt cx="1922462" cy="1428750"/>
          </a:xfrm>
        </p:grpSpPr>
        <p:sp>
          <p:nvSpPr>
            <p:cNvPr id="261" name="Freeform 29"/>
            <p:cNvSpPr>
              <a:spLocks/>
            </p:cNvSpPr>
            <p:nvPr/>
          </p:nvSpPr>
          <p:spPr bwMode="auto">
            <a:xfrm>
              <a:off x="4727575" y="4156076"/>
              <a:ext cx="1922462" cy="795338"/>
            </a:xfrm>
            <a:custGeom>
              <a:avLst/>
              <a:gdLst/>
              <a:ahLst/>
              <a:cxnLst>
                <a:cxn ang="0">
                  <a:pos x="495" y="128"/>
                </a:cxn>
                <a:cxn ang="0">
                  <a:pos x="509" y="9"/>
                </a:cxn>
                <a:cxn ang="0">
                  <a:pos x="399" y="11"/>
                </a:cxn>
                <a:cxn ang="0">
                  <a:pos x="128" y="0"/>
                </a:cxn>
                <a:cxn ang="0">
                  <a:pos x="0" y="10"/>
                </a:cxn>
                <a:cxn ang="0">
                  <a:pos x="22" y="136"/>
                </a:cxn>
                <a:cxn ang="0">
                  <a:pos x="23" y="136"/>
                </a:cxn>
                <a:cxn ang="0">
                  <a:pos x="495" y="128"/>
                </a:cxn>
              </a:cxnLst>
              <a:rect l="0" t="0" r="r" b="b"/>
              <a:pathLst>
                <a:path w="513" h="212">
                  <a:moveTo>
                    <a:pt x="495" y="128"/>
                  </a:moveTo>
                  <a:cubicBezTo>
                    <a:pt x="505" y="66"/>
                    <a:pt x="513" y="8"/>
                    <a:pt x="509" y="9"/>
                  </a:cubicBezTo>
                  <a:cubicBezTo>
                    <a:pt x="500" y="11"/>
                    <a:pt x="399" y="11"/>
                    <a:pt x="399" y="1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50" y="212"/>
                    <a:pt x="495" y="128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0"/>
            <p:cNvSpPr>
              <a:spLocks/>
            </p:cNvSpPr>
            <p:nvPr/>
          </p:nvSpPr>
          <p:spPr bwMode="auto">
            <a:xfrm>
              <a:off x="4813300" y="4648200"/>
              <a:ext cx="1765300" cy="8048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4" y="143"/>
                </a:cxn>
                <a:cxn ang="0">
                  <a:pos x="447" y="142"/>
                </a:cxn>
                <a:cxn ang="0">
                  <a:pos x="471" y="0"/>
                </a:cxn>
                <a:cxn ang="0">
                  <a:pos x="0" y="7"/>
                </a:cxn>
              </a:cxnLst>
              <a:rect l="0" t="0" r="r" b="b"/>
              <a:pathLst>
                <a:path w="471" h="215">
                  <a:moveTo>
                    <a:pt x="0" y="7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50" y="215"/>
                    <a:pt x="447" y="142"/>
                  </a:cubicBezTo>
                  <a:cubicBezTo>
                    <a:pt x="447" y="142"/>
                    <a:pt x="460" y="70"/>
                    <a:pt x="471" y="0"/>
                  </a:cubicBezTo>
                  <a:cubicBezTo>
                    <a:pt x="430" y="15"/>
                    <a:pt x="237" y="76"/>
                    <a:pt x="0" y="7"/>
                  </a:cubicBezTo>
                </a:path>
              </a:pathLst>
            </a:custGeom>
            <a:gradFill>
              <a:gsLst>
                <a:gs pos="2000">
                  <a:schemeClr val="tx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97000">
                  <a:schemeClr val="tx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31"/>
            <p:cNvSpPr>
              <a:spLocks/>
            </p:cNvSpPr>
            <p:nvPr/>
          </p:nvSpPr>
          <p:spPr bwMode="auto">
            <a:xfrm>
              <a:off x="4810125" y="4619625"/>
              <a:ext cx="1773237" cy="180975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230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8" y="39"/>
                </a:cxn>
                <a:cxn ang="0">
                  <a:pos x="226" y="39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18" y="20"/>
                </a:cxn>
                <a:cxn ang="0">
                  <a:pos x="227" y="48"/>
                </a:cxn>
                <a:cxn ang="0">
                  <a:pos x="228" y="48"/>
                </a:cxn>
                <a:cxn ang="0">
                  <a:pos x="229" y="48"/>
                </a:cxn>
                <a:cxn ang="0">
                  <a:pos x="463" y="12"/>
                </a:cxn>
                <a:cxn ang="0">
                  <a:pos x="472" y="9"/>
                </a:cxn>
                <a:cxn ang="0">
                  <a:pos x="473" y="0"/>
                </a:cxn>
              </a:cxnLst>
              <a:rect l="0" t="0" r="r" b="b"/>
              <a:pathLst>
                <a:path w="473" h="48">
                  <a:moveTo>
                    <a:pt x="473" y="0"/>
                  </a:moveTo>
                  <a:cubicBezTo>
                    <a:pt x="387" y="30"/>
                    <a:pt x="302" y="39"/>
                    <a:pt x="230" y="39"/>
                  </a:cubicBezTo>
                  <a:cubicBezTo>
                    <a:pt x="229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7" y="39"/>
                    <a:pt x="227" y="39"/>
                    <a:pt x="226" y="39"/>
                  </a:cubicBezTo>
                  <a:cubicBezTo>
                    <a:pt x="98" y="39"/>
                    <a:pt x="7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7" y="17"/>
                    <a:pt x="13" y="19"/>
                    <a:pt x="18" y="20"/>
                  </a:cubicBezTo>
                  <a:cubicBezTo>
                    <a:pt x="94" y="41"/>
                    <a:pt x="165" y="48"/>
                    <a:pt x="227" y="48"/>
                  </a:cubicBezTo>
                  <a:cubicBezTo>
                    <a:pt x="227" y="48"/>
                    <a:pt x="228" y="48"/>
                    <a:pt x="228" y="48"/>
                  </a:cubicBezTo>
                  <a:cubicBezTo>
                    <a:pt x="228" y="48"/>
                    <a:pt x="229" y="48"/>
                    <a:pt x="229" y="48"/>
                  </a:cubicBezTo>
                  <a:cubicBezTo>
                    <a:pt x="343" y="48"/>
                    <a:pt x="428" y="24"/>
                    <a:pt x="463" y="12"/>
                  </a:cubicBezTo>
                  <a:cubicBezTo>
                    <a:pt x="466" y="11"/>
                    <a:pt x="469" y="10"/>
                    <a:pt x="472" y="9"/>
                  </a:cubicBezTo>
                  <a:cubicBezTo>
                    <a:pt x="472" y="6"/>
                    <a:pt x="473" y="3"/>
                    <a:pt x="473" y="0"/>
                  </a:cubicBezTo>
                </a:path>
              </a:pathLst>
            </a:custGeom>
            <a:gradFill>
              <a:gsLst>
                <a:gs pos="5000">
                  <a:schemeClr val="tx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96000">
                  <a:schemeClr val="tx1">
                    <a:lumMod val="50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34"/>
            <p:cNvSpPr>
              <a:spLocks/>
            </p:cNvSpPr>
            <p:nvPr/>
          </p:nvSpPr>
          <p:spPr bwMode="auto">
            <a:xfrm>
              <a:off x="4727575" y="4024313"/>
              <a:ext cx="1908175" cy="484188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6" y="0"/>
                </a:cxn>
                <a:cxn ang="0">
                  <a:pos x="509" y="45"/>
                </a:cxn>
                <a:cxn ang="0">
                  <a:pos x="0" y="45"/>
                </a:cxn>
                <a:cxn ang="0">
                  <a:pos x="37" y="1"/>
                </a:cxn>
              </a:cxnLst>
              <a:rect l="0" t="0" r="r" b="b"/>
              <a:pathLst>
                <a:path w="509" h="129">
                  <a:moveTo>
                    <a:pt x="37" y="1"/>
                  </a:moveTo>
                  <a:cubicBezTo>
                    <a:pt x="37" y="1"/>
                    <a:pt x="282" y="62"/>
                    <a:pt x="456" y="0"/>
                  </a:cubicBezTo>
                  <a:cubicBezTo>
                    <a:pt x="509" y="45"/>
                    <a:pt x="509" y="45"/>
                    <a:pt x="509" y="45"/>
                  </a:cubicBezTo>
                  <a:cubicBezTo>
                    <a:pt x="509" y="45"/>
                    <a:pt x="287" y="129"/>
                    <a:pt x="0" y="45"/>
                  </a:cubicBezTo>
                  <a:cubicBezTo>
                    <a:pt x="37" y="1"/>
                    <a:pt x="37" y="1"/>
                    <a:pt x="37" y="1"/>
                  </a:cubicBezTo>
                </a:path>
              </a:pathLst>
            </a:custGeom>
            <a:gradFill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36"/>
            <p:cNvSpPr>
              <a:spLocks noEditPoints="1"/>
            </p:cNvSpPr>
            <p:nvPr/>
          </p:nvSpPr>
          <p:spPr bwMode="auto">
            <a:xfrm>
              <a:off x="4805363" y="4032251"/>
              <a:ext cx="390525" cy="71438"/>
            </a:xfrm>
            <a:custGeom>
              <a:avLst/>
              <a:gdLst/>
              <a:ahLst/>
              <a:cxnLst>
                <a:cxn ang="0">
                  <a:pos x="97" y="15"/>
                </a:cxn>
                <a:cxn ang="0">
                  <a:pos x="104" y="16"/>
                </a:cxn>
                <a:cxn ang="0">
                  <a:pos x="100" y="15"/>
                </a:cxn>
                <a:cxn ang="0">
                  <a:pos x="97" y="15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8" y="5"/>
                </a:cxn>
                <a:cxn ang="0">
                  <a:pos x="22" y="5"/>
                </a:cxn>
                <a:cxn ang="0">
                  <a:pos x="66" y="10"/>
                </a:cxn>
                <a:cxn ang="0">
                  <a:pos x="17" y="0"/>
                </a:cxn>
              </a:cxnLst>
              <a:rect l="0" t="0" r="r" b="b"/>
              <a:pathLst>
                <a:path w="104" h="19">
                  <a:moveTo>
                    <a:pt x="97" y="15"/>
                  </a:moveTo>
                  <a:cubicBezTo>
                    <a:pt x="101" y="15"/>
                    <a:pt x="104" y="16"/>
                    <a:pt x="104" y="16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99" y="15"/>
                    <a:pt x="98" y="15"/>
                    <a:pt x="97" y="15"/>
                  </a:cubicBezTo>
                  <a:moveTo>
                    <a:pt x="17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7" y="12"/>
                    <a:pt x="14" y="6"/>
                    <a:pt x="18" y="5"/>
                  </a:cubicBezTo>
                  <a:cubicBezTo>
                    <a:pt x="19" y="5"/>
                    <a:pt x="20" y="5"/>
                    <a:pt x="22" y="5"/>
                  </a:cubicBezTo>
                  <a:cubicBezTo>
                    <a:pt x="30" y="5"/>
                    <a:pt x="49" y="7"/>
                    <a:pt x="66" y="10"/>
                  </a:cubicBezTo>
                  <a:cubicBezTo>
                    <a:pt x="39" y="5"/>
                    <a:pt x="21" y="1"/>
                    <a:pt x="17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37"/>
            <p:cNvSpPr>
              <a:spLocks/>
            </p:cNvSpPr>
            <p:nvPr/>
          </p:nvSpPr>
          <p:spPr bwMode="auto">
            <a:xfrm>
              <a:off x="4727575" y="4137026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2" y="0"/>
                </a:cxn>
              </a:cxnLst>
              <a:rect l="0" t="0" r="r" b="b"/>
              <a:pathLst>
                <a:path w="12" h="15">
                  <a:moveTo>
                    <a:pt x="12" y="0"/>
                  </a:moveTo>
                  <a:cubicBezTo>
                    <a:pt x="5" y="8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38"/>
            <p:cNvSpPr>
              <a:spLocks/>
            </p:cNvSpPr>
            <p:nvPr/>
          </p:nvSpPr>
          <p:spPr bwMode="auto">
            <a:xfrm>
              <a:off x="4727575" y="4103688"/>
              <a:ext cx="77787" cy="904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2" y="9"/>
                </a:cxn>
                <a:cxn ang="0">
                  <a:pos x="0" y="24"/>
                </a:cxn>
                <a:cxn ang="0">
                  <a:pos x="21" y="0"/>
                </a:cxn>
              </a:cxnLst>
              <a:rect l="0" t="0" r="r" b="b"/>
              <a:pathLst>
                <a:path w="21" h="24">
                  <a:moveTo>
                    <a:pt x="21" y="0"/>
                  </a:moveTo>
                  <a:cubicBezTo>
                    <a:pt x="18" y="3"/>
                    <a:pt x="15" y="6"/>
                    <a:pt x="12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FAE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9"/>
            <p:cNvSpPr>
              <a:spLocks/>
            </p:cNvSpPr>
            <p:nvPr/>
          </p:nvSpPr>
          <p:spPr bwMode="auto">
            <a:xfrm>
              <a:off x="5919788" y="4092576"/>
              <a:ext cx="258762" cy="30163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7"/>
                </a:cxn>
                <a:cxn ang="0">
                  <a:pos x="5" y="8"/>
                </a:cxn>
                <a:cxn ang="0">
                  <a:pos x="69" y="0"/>
                </a:cxn>
              </a:cxnLst>
              <a:rect l="0" t="0" r="r" b="b"/>
              <a:pathLst>
                <a:path w="69" h="8">
                  <a:moveTo>
                    <a:pt x="69" y="0"/>
                  </a:moveTo>
                  <a:cubicBezTo>
                    <a:pt x="33" y="6"/>
                    <a:pt x="0" y="7"/>
                    <a:pt x="0" y="7"/>
                  </a:cubicBezTo>
                  <a:cubicBezTo>
                    <a:pt x="2" y="8"/>
                    <a:pt x="3" y="8"/>
                    <a:pt x="5" y="8"/>
                  </a:cubicBezTo>
                  <a:cubicBezTo>
                    <a:pt x="26" y="6"/>
                    <a:pt x="48" y="4"/>
                    <a:pt x="69" y="0"/>
                  </a:cubicBezTo>
                </a:path>
              </a:pathLst>
            </a:custGeom>
            <a:solidFill>
              <a:srgbClr val="7EC4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0"/>
            <p:cNvSpPr>
              <a:spLocks/>
            </p:cNvSpPr>
            <p:nvPr/>
          </p:nvSpPr>
          <p:spPr bwMode="auto">
            <a:xfrm>
              <a:off x="5937250" y="4024313"/>
              <a:ext cx="698500" cy="16986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3" y="0"/>
                </a:cxn>
                <a:cxn ang="0">
                  <a:pos x="64" y="18"/>
                </a:cxn>
                <a:cxn ang="0">
                  <a:pos x="0" y="26"/>
                </a:cxn>
                <a:cxn ang="0">
                  <a:pos x="8" y="26"/>
                </a:cxn>
                <a:cxn ang="0">
                  <a:pos x="80" y="17"/>
                </a:cxn>
                <a:cxn ang="0">
                  <a:pos x="132" y="8"/>
                </a:cxn>
                <a:cxn ang="0">
                  <a:pos x="133" y="8"/>
                </a:cxn>
                <a:cxn ang="0">
                  <a:pos x="186" y="45"/>
                </a:cxn>
                <a:cxn ang="0">
                  <a:pos x="185" y="44"/>
                </a:cxn>
                <a:cxn ang="0">
                  <a:pos x="133" y="0"/>
                </a:cxn>
              </a:cxnLst>
              <a:rect l="0" t="0" r="r" b="b"/>
              <a:pathLst>
                <a:path w="186" h="45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15" y="9"/>
                    <a:pt x="89" y="14"/>
                    <a:pt x="64" y="18"/>
                  </a:cubicBezTo>
                  <a:cubicBezTo>
                    <a:pt x="43" y="22"/>
                    <a:pt x="21" y="24"/>
                    <a:pt x="0" y="26"/>
                  </a:cubicBezTo>
                  <a:cubicBezTo>
                    <a:pt x="3" y="26"/>
                    <a:pt x="5" y="26"/>
                    <a:pt x="8" y="26"/>
                  </a:cubicBezTo>
                  <a:cubicBezTo>
                    <a:pt x="27" y="26"/>
                    <a:pt x="55" y="22"/>
                    <a:pt x="80" y="17"/>
                  </a:cubicBezTo>
                  <a:cubicBezTo>
                    <a:pt x="105" y="13"/>
                    <a:pt x="127" y="8"/>
                    <a:pt x="132" y="8"/>
                  </a:cubicBezTo>
                  <a:cubicBezTo>
                    <a:pt x="132" y="8"/>
                    <a:pt x="133" y="8"/>
                    <a:pt x="133" y="8"/>
                  </a:cubicBezTo>
                  <a:cubicBezTo>
                    <a:pt x="141" y="9"/>
                    <a:pt x="186" y="45"/>
                    <a:pt x="186" y="45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2"/>
            <p:cNvSpPr>
              <a:spLocks/>
            </p:cNvSpPr>
            <p:nvPr/>
          </p:nvSpPr>
          <p:spPr bwMode="auto">
            <a:xfrm>
              <a:off x="4738688" y="4189413"/>
              <a:ext cx="16827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9" y="32"/>
                </a:cxn>
                <a:cxn ang="0">
                  <a:pos x="256" y="39"/>
                </a:cxn>
                <a:cxn ang="0">
                  <a:pos x="449" y="17"/>
                </a:cxn>
                <a:cxn ang="0">
                  <a:pos x="255" y="36"/>
                </a:cxn>
                <a:cxn ang="0">
                  <a:pos x="0" y="0"/>
                </a:cxn>
              </a:cxnLst>
              <a:rect l="0" t="0" r="r" b="b"/>
              <a:pathLst>
                <a:path w="449" h="39">
                  <a:moveTo>
                    <a:pt x="0" y="0"/>
                  </a:moveTo>
                  <a:cubicBezTo>
                    <a:pt x="0" y="0"/>
                    <a:pt x="61" y="20"/>
                    <a:pt x="149" y="32"/>
                  </a:cubicBezTo>
                  <a:cubicBezTo>
                    <a:pt x="187" y="37"/>
                    <a:pt x="223" y="39"/>
                    <a:pt x="256" y="39"/>
                  </a:cubicBezTo>
                  <a:cubicBezTo>
                    <a:pt x="339" y="39"/>
                    <a:pt x="405" y="27"/>
                    <a:pt x="449" y="17"/>
                  </a:cubicBezTo>
                  <a:cubicBezTo>
                    <a:pt x="404" y="26"/>
                    <a:pt x="336" y="36"/>
                    <a:pt x="255" y="36"/>
                  </a:cubicBezTo>
                  <a:cubicBezTo>
                    <a:pt x="179" y="36"/>
                    <a:pt x="91" y="27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val 347"/>
          <p:cNvSpPr/>
          <p:nvPr/>
        </p:nvSpPr>
        <p:spPr>
          <a:xfrm>
            <a:off x="3219183" y="2410495"/>
            <a:ext cx="2653144" cy="2653144"/>
          </a:xfrm>
          <a:prstGeom prst="ellipse">
            <a:avLst/>
          </a:prstGeom>
          <a:solidFill>
            <a:srgbClr val="3A3A3A"/>
          </a:solidFill>
          <a:ln w="1905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bg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/>
          <p:cNvGrpSpPr/>
          <p:nvPr/>
        </p:nvGrpSpPr>
        <p:grpSpPr>
          <a:xfrm>
            <a:off x="3832346" y="3037391"/>
            <a:ext cx="1365000" cy="1426452"/>
            <a:chOff x="3901568" y="2931879"/>
            <a:chExt cx="1569464" cy="1640121"/>
          </a:xfrm>
          <a:effectLst>
            <a:outerShdw blurRad="711200" sx="114000" sy="114000" algn="ctr" rotWithShape="0">
              <a:prstClr val="black"/>
            </a:outerShdw>
          </a:effectLst>
        </p:grpSpPr>
        <p:sp>
          <p:nvSpPr>
            <p:cNvPr id="91" name="Oval 90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1">
                    <a:lumMod val="50000"/>
                  </a:schemeClr>
                </a:gs>
                <a:gs pos="34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194893" y="4114572"/>
              <a:ext cx="947146" cy="457428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282044" y="3026998"/>
              <a:ext cx="759962" cy="1244474"/>
              <a:chOff x="4038600" y="2667000"/>
              <a:chExt cx="1217613" cy="1993900"/>
            </a:xfrm>
          </p:grpSpPr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4169090" y="301921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1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4050540" y="1940104"/>
            <a:ext cx="928613" cy="995005"/>
            <a:chOff x="3901568" y="2922813"/>
            <a:chExt cx="1569464" cy="1681676"/>
          </a:xfrm>
        </p:grpSpPr>
        <p:sp>
          <p:nvSpPr>
            <p:cNvPr id="210" name="Oval 209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4282044" y="3026996"/>
              <a:ext cx="759962" cy="1244472"/>
              <a:chOff x="4038600" y="2667000"/>
              <a:chExt cx="1217613" cy="1993900"/>
            </a:xfrm>
          </p:grpSpPr>
          <p:sp>
            <p:nvSpPr>
              <p:cNvPr id="214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222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4169090" y="2922813"/>
              <a:ext cx="1046309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9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692340" y="3337202"/>
            <a:ext cx="928613" cy="953614"/>
            <a:chOff x="3901568" y="2931879"/>
            <a:chExt cx="1569464" cy="1611719"/>
          </a:xfrm>
        </p:grpSpPr>
        <p:sp>
          <p:nvSpPr>
            <p:cNvPr id="304" name="Oval 303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4282044" y="3026996"/>
              <a:ext cx="759962" cy="1244471"/>
              <a:chOff x="4038600" y="2667000"/>
              <a:chExt cx="1217613" cy="1993900"/>
            </a:xfrm>
          </p:grpSpPr>
          <p:sp>
            <p:nvSpPr>
              <p:cNvPr id="308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31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" name="Oval 306"/>
            <p:cNvSpPr/>
            <p:nvPr/>
          </p:nvSpPr>
          <p:spPr>
            <a:xfrm>
              <a:off x="4164810" y="298239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1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4084072" y="4596388"/>
            <a:ext cx="928613" cy="953614"/>
            <a:chOff x="3901568" y="2931879"/>
            <a:chExt cx="1569464" cy="1611719"/>
          </a:xfrm>
        </p:grpSpPr>
        <p:sp>
          <p:nvSpPr>
            <p:cNvPr id="319" name="Oval 318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2">
                    <a:lumMod val="50000"/>
                  </a:schemeClr>
                </a:gs>
                <a:gs pos="34000">
                  <a:schemeClr val="bg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323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331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2" name="Oval 321"/>
            <p:cNvSpPr/>
            <p:nvPr/>
          </p:nvSpPr>
          <p:spPr>
            <a:xfrm>
              <a:off x="4169090" y="2949990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83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410527" y="3295434"/>
            <a:ext cx="928613" cy="953614"/>
            <a:chOff x="3901568" y="2931879"/>
            <a:chExt cx="1569464" cy="1611719"/>
          </a:xfrm>
        </p:grpSpPr>
        <p:sp>
          <p:nvSpPr>
            <p:cNvPr id="334" name="Oval 333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338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7" name="Oval 336"/>
            <p:cNvSpPr/>
            <p:nvPr/>
          </p:nvSpPr>
          <p:spPr>
            <a:xfrm>
              <a:off x="4169090" y="2964441"/>
              <a:ext cx="1046309" cy="713393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852628" y="2939564"/>
            <a:ext cx="636556" cy="653693"/>
            <a:chOff x="3901568" y="2931879"/>
            <a:chExt cx="1569464" cy="1611719"/>
          </a:xfrm>
        </p:grpSpPr>
        <p:sp>
          <p:nvSpPr>
            <p:cNvPr id="352" name="Oval 351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4" name="Group 353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356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364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5" name="Oval 354"/>
            <p:cNvSpPr/>
            <p:nvPr/>
          </p:nvSpPr>
          <p:spPr>
            <a:xfrm>
              <a:off x="4157350" y="2964390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6602444" y="4184978"/>
            <a:ext cx="636556" cy="653693"/>
            <a:chOff x="3901568" y="2931879"/>
            <a:chExt cx="1569464" cy="1611719"/>
          </a:xfrm>
        </p:grpSpPr>
        <p:sp>
          <p:nvSpPr>
            <p:cNvPr id="427" name="Oval 426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431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439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" name="Oval 429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4945620" y="5629059"/>
            <a:ext cx="636556" cy="653693"/>
            <a:chOff x="3901568" y="2931879"/>
            <a:chExt cx="1569464" cy="1611719"/>
          </a:xfrm>
        </p:grpSpPr>
        <p:sp>
          <p:nvSpPr>
            <p:cNvPr id="442" name="Oval 441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2">
                    <a:lumMod val="50000"/>
                  </a:schemeClr>
                </a:gs>
                <a:gs pos="34000">
                  <a:schemeClr val="bg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446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454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5" name="Oval 444"/>
            <p:cNvSpPr/>
            <p:nvPr/>
          </p:nvSpPr>
          <p:spPr>
            <a:xfrm>
              <a:off x="4169091" y="295589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3447516" y="5629059"/>
            <a:ext cx="636556" cy="653693"/>
            <a:chOff x="3901568" y="2931879"/>
            <a:chExt cx="1569464" cy="1611719"/>
          </a:xfrm>
        </p:grpSpPr>
        <p:sp>
          <p:nvSpPr>
            <p:cNvPr id="457" name="Oval 456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tx2">
                    <a:lumMod val="50000"/>
                  </a:schemeClr>
                </a:gs>
                <a:gs pos="34000">
                  <a:schemeClr val="bg2">
                    <a:lumMod val="60000"/>
                    <a:lumOff val="4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4282044" y="3026994"/>
              <a:ext cx="759962" cy="1244470"/>
              <a:chOff x="4038600" y="2667000"/>
              <a:chExt cx="1217613" cy="1993900"/>
            </a:xfrm>
          </p:grpSpPr>
          <p:sp>
            <p:nvSpPr>
              <p:cNvPr id="461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469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0" name="Oval 459"/>
            <p:cNvSpPr/>
            <p:nvPr/>
          </p:nvSpPr>
          <p:spPr>
            <a:xfrm>
              <a:off x="4173250" y="295589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6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2" name="Straight Connector 471"/>
          <p:cNvCxnSpPr/>
          <p:nvPr/>
        </p:nvCxnSpPr>
        <p:spPr>
          <a:xfrm rot="16200000" flipV="1">
            <a:off x="2551083" y="3195944"/>
            <a:ext cx="215351" cy="33914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rot="5400000">
            <a:off x="2500462" y="4122883"/>
            <a:ext cx="320932" cy="3348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rot="16200000" flipH="1">
            <a:off x="4046075" y="1748506"/>
            <a:ext cx="257776" cy="24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 rot="5400000">
            <a:off x="4770437" y="1723292"/>
            <a:ext cx="273728" cy="31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5400000" flipH="1" flipV="1">
            <a:off x="6305498" y="3134479"/>
            <a:ext cx="194595" cy="39929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rot="16200000" flipH="1">
            <a:off x="6195195" y="4096006"/>
            <a:ext cx="415201" cy="39929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rot="5400000">
            <a:off x="3923915" y="5385024"/>
            <a:ext cx="292164" cy="30013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16200000" flipH="1">
            <a:off x="4850400" y="5415301"/>
            <a:ext cx="292164" cy="2395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AutoShape 64"/>
          <p:cNvSpPr>
            <a:spLocks noChangeArrowheads="1"/>
          </p:cNvSpPr>
          <p:nvPr/>
        </p:nvSpPr>
        <p:spPr bwMode="gray">
          <a:xfrm>
            <a:off x="533400" y="152400"/>
            <a:ext cx="4724400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Org Charts </a:t>
            </a:r>
            <a:r>
              <a:rPr lang="en-US" sz="2800" kern="0" dirty="0" smtClean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– Your Text Here</a:t>
            </a:r>
          </a:p>
        </p:txBody>
      </p:sp>
      <p:grpSp>
        <p:nvGrpSpPr>
          <p:cNvPr id="508" name="Group 507"/>
          <p:cNvGrpSpPr/>
          <p:nvPr/>
        </p:nvGrpSpPr>
        <p:grpSpPr>
          <a:xfrm>
            <a:off x="1852628" y="4166384"/>
            <a:ext cx="636556" cy="653693"/>
            <a:chOff x="3901568" y="2931879"/>
            <a:chExt cx="1569464" cy="1611719"/>
          </a:xfrm>
        </p:grpSpPr>
        <p:sp>
          <p:nvSpPr>
            <p:cNvPr id="509" name="Oval 508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5">
                    <a:lumMod val="5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1" name="Group 510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513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19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2" name="Oval 511"/>
            <p:cNvSpPr/>
            <p:nvPr/>
          </p:nvSpPr>
          <p:spPr>
            <a:xfrm>
              <a:off x="4160153" y="2992571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5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4929307" y="1200808"/>
            <a:ext cx="636556" cy="678390"/>
            <a:chOff x="3901568" y="2931879"/>
            <a:chExt cx="1569464" cy="1672610"/>
          </a:xfrm>
        </p:grpSpPr>
        <p:sp>
          <p:nvSpPr>
            <p:cNvPr id="535" name="Oval 534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7" name="Group 536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539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45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8" name="Oval 537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7" name="Group 546"/>
          <p:cNvGrpSpPr/>
          <p:nvPr/>
        </p:nvGrpSpPr>
        <p:grpSpPr>
          <a:xfrm>
            <a:off x="3513257" y="1200808"/>
            <a:ext cx="636556" cy="678390"/>
            <a:chOff x="3901568" y="2931879"/>
            <a:chExt cx="1569464" cy="1672610"/>
          </a:xfrm>
        </p:grpSpPr>
        <p:sp>
          <p:nvSpPr>
            <p:cNvPr id="548" name="Oval 547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2">
                    <a:lumMod val="50000"/>
                  </a:schemeClr>
                </a:gs>
                <a:gs pos="34000">
                  <a:schemeClr val="accent1"/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127631" y="4082094"/>
              <a:ext cx="1081672" cy="5223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0" name="Group 549"/>
            <p:cNvGrpSpPr/>
            <p:nvPr/>
          </p:nvGrpSpPr>
          <p:grpSpPr>
            <a:xfrm>
              <a:off x="4282044" y="3026996"/>
              <a:ext cx="759962" cy="1244470"/>
              <a:chOff x="4038600" y="2667000"/>
              <a:chExt cx="1217613" cy="1993900"/>
            </a:xfrm>
          </p:grpSpPr>
          <p:sp>
            <p:nvSpPr>
              <p:cNvPr id="552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558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1" name="Oval 550"/>
            <p:cNvSpPr/>
            <p:nvPr/>
          </p:nvSpPr>
          <p:spPr>
            <a:xfrm>
              <a:off x="4169091" y="3015336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80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6602444" y="2865766"/>
            <a:ext cx="636556" cy="653693"/>
            <a:chOff x="3901568" y="2931879"/>
            <a:chExt cx="1569464" cy="1611719"/>
          </a:xfrm>
        </p:grpSpPr>
        <p:sp>
          <p:nvSpPr>
            <p:cNvPr id="863" name="Oval 862"/>
            <p:cNvSpPr/>
            <p:nvPr/>
          </p:nvSpPr>
          <p:spPr>
            <a:xfrm>
              <a:off x="3901568" y="2931879"/>
              <a:ext cx="1569464" cy="1569464"/>
            </a:xfrm>
            <a:prstGeom prst="ellipse">
              <a:avLst/>
            </a:prstGeom>
            <a:gradFill flip="none" rotWithShape="1">
              <a:gsLst>
                <a:gs pos="79000">
                  <a:schemeClr val="accent3">
                    <a:lumMod val="50000"/>
                  </a:schemeClr>
                </a:gs>
                <a:gs pos="34000">
                  <a:schemeClr val="accent3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>
              <a:off x="4253703" y="4142976"/>
              <a:ext cx="829528" cy="40062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5" name="Group 864"/>
            <p:cNvGrpSpPr/>
            <p:nvPr/>
          </p:nvGrpSpPr>
          <p:grpSpPr>
            <a:xfrm>
              <a:off x="4282044" y="3026995"/>
              <a:ext cx="759962" cy="1244470"/>
              <a:chOff x="4038600" y="2667000"/>
              <a:chExt cx="1217613" cy="1993900"/>
            </a:xfrm>
          </p:grpSpPr>
          <p:sp>
            <p:nvSpPr>
              <p:cNvPr id="867" name="Freeform 17"/>
              <p:cNvSpPr>
                <a:spLocks/>
              </p:cNvSpPr>
              <p:nvPr/>
            </p:nvSpPr>
            <p:spPr bwMode="auto">
              <a:xfrm>
                <a:off x="4038600" y="3448050"/>
                <a:ext cx="1217613" cy="1212850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149" y="29"/>
                  </a:cxn>
                  <a:cxn ang="0">
                    <a:pos x="382" y="325"/>
                  </a:cxn>
                  <a:cxn ang="0">
                    <a:pos x="193" y="382"/>
                  </a:cxn>
                  <a:cxn ang="0">
                    <a:pos x="0" y="326"/>
                  </a:cxn>
                </a:cxnLst>
                <a:rect l="0" t="0" r="r" b="b"/>
                <a:pathLst>
                  <a:path w="382" h="382">
                    <a:moveTo>
                      <a:pt x="0" y="326"/>
                    </a:moveTo>
                    <a:cubicBezTo>
                      <a:pt x="0" y="326"/>
                      <a:pt x="24" y="55"/>
                      <a:pt x="149" y="29"/>
                    </a:cubicBezTo>
                    <a:cubicBezTo>
                      <a:pt x="282" y="0"/>
                      <a:pt x="361" y="76"/>
                      <a:pt x="382" y="325"/>
                    </a:cubicBezTo>
                    <a:cubicBezTo>
                      <a:pt x="382" y="325"/>
                      <a:pt x="323" y="382"/>
                      <a:pt x="193" y="382"/>
                    </a:cubicBezTo>
                    <a:cubicBezTo>
                      <a:pt x="62" y="382"/>
                      <a:pt x="0" y="326"/>
                      <a:pt x="0" y="326"/>
                    </a:cubicBezTo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18"/>
              <p:cNvSpPr>
                <a:spLocks/>
              </p:cNvSpPr>
              <p:nvPr/>
            </p:nvSpPr>
            <p:spPr bwMode="auto">
              <a:xfrm>
                <a:off x="4440237" y="3362325"/>
                <a:ext cx="481013" cy="806450"/>
              </a:xfrm>
              <a:custGeom>
                <a:avLst/>
                <a:gdLst/>
                <a:ahLst/>
                <a:cxnLst>
                  <a:cxn ang="0">
                    <a:pos x="44" y="59"/>
                  </a:cxn>
                  <a:cxn ang="0">
                    <a:pos x="0" y="63"/>
                  </a:cxn>
                  <a:cxn ang="0">
                    <a:pos x="32" y="249"/>
                  </a:cxn>
                  <a:cxn ang="0">
                    <a:pos x="105" y="254"/>
                  </a:cxn>
                  <a:cxn ang="0">
                    <a:pos x="143" y="66"/>
                  </a:cxn>
                  <a:cxn ang="0">
                    <a:pos x="44" y="59"/>
                  </a:cxn>
                </a:cxnLst>
                <a:rect l="0" t="0" r="r" b="b"/>
                <a:pathLst>
                  <a:path w="151" h="254">
                    <a:moveTo>
                      <a:pt x="44" y="59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4" y="198"/>
                      <a:pt x="32" y="249"/>
                    </a:cubicBezTo>
                    <a:cubicBezTo>
                      <a:pt x="105" y="254"/>
                      <a:pt x="105" y="254"/>
                      <a:pt x="105" y="254"/>
                    </a:cubicBezTo>
                    <a:cubicBezTo>
                      <a:pt x="105" y="254"/>
                      <a:pt x="151" y="132"/>
                      <a:pt x="143" y="66"/>
                    </a:cubicBezTo>
                    <a:cubicBezTo>
                      <a:pt x="136" y="0"/>
                      <a:pt x="44" y="59"/>
                      <a:pt x="44" y="59"/>
                    </a:cubicBezTo>
                    <a:close/>
                  </a:path>
                </a:pathLst>
              </a:custGeom>
              <a:solidFill>
                <a:srgbClr val="BCB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19"/>
              <p:cNvSpPr>
                <a:spLocks/>
              </p:cNvSpPr>
              <p:nvPr/>
            </p:nvSpPr>
            <p:spPr bwMode="auto">
              <a:xfrm>
                <a:off x="4535487" y="3743325"/>
                <a:ext cx="242888" cy="60007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0" y="30"/>
                  </a:cxn>
                  <a:cxn ang="0">
                    <a:pos x="0" y="256"/>
                  </a:cxn>
                  <a:cxn ang="0">
                    <a:pos x="83" y="378"/>
                  </a:cxn>
                  <a:cxn ang="0">
                    <a:pos x="153" y="264"/>
                  </a:cxn>
                  <a:cxn ang="0">
                    <a:pos x="121" y="18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53" h="378">
                    <a:moveTo>
                      <a:pt x="54" y="0"/>
                    </a:moveTo>
                    <a:lnTo>
                      <a:pt x="50" y="30"/>
                    </a:lnTo>
                    <a:lnTo>
                      <a:pt x="0" y="256"/>
                    </a:lnTo>
                    <a:lnTo>
                      <a:pt x="83" y="378"/>
                    </a:lnTo>
                    <a:lnTo>
                      <a:pt x="153" y="264"/>
                    </a:lnTo>
                    <a:lnTo>
                      <a:pt x="121" y="1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20"/>
              <p:cNvSpPr>
                <a:spLocks/>
              </p:cNvSpPr>
              <p:nvPr/>
            </p:nvSpPr>
            <p:spPr bwMode="auto">
              <a:xfrm>
                <a:off x="4557712" y="3505200"/>
                <a:ext cx="249238" cy="285750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8" y="90"/>
                  </a:cxn>
                  <a:cxn ang="0">
                    <a:pos x="55" y="89"/>
                  </a:cxn>
                  <a:cxn ang="0">
                    <a:pos x="78" y="27"/>
                  </a:cxn>
                  <a:cxn ang="0">
                    <a:pos x="40" y="1"/>
                  </a:cxn>
                  <a:cxn ang="0">
                    <a:pos x="0" y="44"/>
                  </a:cxn>
                </a:cxnLst>
                <a:rect l="0" t="0" r="r" b="b"/>
                <a:pathLst>
                  <a:path w="78" h="90">
                    <a:moveTo>
                      <a:pt x="0" y="44"/>
                    </a:move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38" y="83"/>
                      <a:pt x="55" y="8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43" y="2"/>
                      <a:pt x="40" y="1"/>
                    </a:cubicBezTo>
                    <a:cubicBezTo>
                      <a:pt x="37" y="0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21"/>
              <p:cNvSpPr>
                <a:spLocks/>
              </p:cNvSpPr>
              <p:nvPr/>
            </p:nvSpPr>
            <p:spPr bwMode="auto">
              <a:xfrm>
                <a:off x="4427537" y="3321050"/>
                <a:ext cx="500063" cy="450850"/>
              </a:xfrm>
              <a:custGeom>
                <a:avLst/>
                <a:gdLst/>
                <a:ahLst/>
                <a:cxnLst>
                  <a:cxn ang="0">
                    <a:pos x="38" y="20"/>
                  </a:cxn>
                  <a:cxn ang="0">
                    <a:pos x="0" y="60"/>
                  </a:cxn>
                  <a:cxn ang="0">
                    <a:pos x="38" y="138"/>
                  </a:cxn>
                  <a:cxn ang="0">
                    <a:pos x="71" y="89"/>
                  </a:cxn>
                  <a:cxn ang="0">
                    <a:pos x="119" y="142"/>
                  </a:cxn>
                  <a:cxn ang="0">
                    <a:pos x="149" y="45"/>
                  </a:cxn>
                  <a:cxn ang="0">
                    <a:pos x="38" y="20"/>
                  </a:cxn>
                </a:cxnLst>
                <a:rect l="0" t="0" r="r" b="b"/>
                <a:pathLst>
                  <a:path w="157" h="142">
                    <a:moveTo>
                      <a:pt x="38" y="2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5" y="109"/>
                      <a:pt x="38" y="138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119" y="142"/>
                      <a:pt x="119" y="142"/>
                      <a:pt x="119" y="142"/>
                    </a:cubicBezTo>
                    <a:cubicBezTo>
                      <a:pt x="119" y="142"/>
                      <a:pt x="157" y="89"/>
                      <a:pt x="149" y="45"/>
                    </a:cubicBezTo>
                    <a:cubicBezTo>
                      <a:pt x="140" y="0"/>
                      <a:pt x="38" y="20"/>
                      <a:pt x="3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24"/>
              <p:cNvSpPr>
                <a:spLocks/>
              </p:cNvSpPr>
              <p:nvPr/>
            </p:nvSpPr>
            <p:spPr bwMode="auto">
              <a:xfrm>
                <a:off x="4275137" y="2781300"/>
                <a:ext cx="825500" cy="822325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solidFill>
                <a:srgbClr val="C49A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u="sng" dirty="0"/>
              </a:p>
            </p:txBody>
          </p:sp>
          <p:sp>
            <p:nvSpPr>
              <p:cNvPr id="873" name="Freeform 24"/>
              <p:cNvSpPr>
                <a:spLocks/>
              </p:cNvSpPr>
              <p:nvPr/>
            </p:nvSpPr>
            <p:spPr bwMode="auto">
              <a:xfrm>
                <a:off x="4333876" y="2867025"/>
                <a:ext cx="714094" cy="714088"/>
              </a:xfrm>
              <a:custGeom>
                <a:avLst/>
                <a:gdLst/>
                <a:ahLst/>
                <a:cxnLst>
                  <a:cxn ang="0">
                    <a:pos x="259" y="130"/>
                  </a:cxn>
                  <a:cxn ang="0">
                    <a:pos x="129" y="259"/>
                  </a:cxn>
                  <a:cxn ang="0">
                    <a:pos x="0" y="129"/>
                  </a:cxn>
                  <a:cxn ang="0">
                    <a:pos x="130" y="0"/>
                  </a:cxn>
                  <a:cxn ang="0">
                    <a:pos x="259" y="130"/>
                  </a:cxn>
                </a:cxnLst>
                <a:rect l="0" t="0" r="r" b="b"/>
                <a:pathLst>
                  <a:path w="259" h="259">
                    <a:moveTo>
                      <a:pt x="259" y="130"/>
                    </a:moveTo>
                    <a:cubicBezTo>
                      <a:pt x="258" y="201"/>
                      <a:pt x="200" y="259"/>
                      <a:pt x="129" y="259"/>
                    </a:cubicBezTo>
                    <a:cubicBezTo>
                      <a:pt x="58" y="258"/>
                      <a:pt x="0" y="200"/>
                      <a:pt x="0" y="129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FFC000">
                      <a:shade val="67500"/>
                      <a:satMod val="115000"/>
                      <a:alpha val="3000"/>
                    </a:srgbClr>
                  </a:gs>
                  <a:gs pos="0">
                    <a:schemeClr val="bg1">
                      <a:alpha val="5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25"/>
              <p:cNvSpPr>
                <a:spLocks/>
              </p:cNvSpPr>
              <p:nvPr/>
            </p:nvSpPr>
            <p:spPr bwMode="auto">
              <a:xfrm>
                <a:off x="4275137" y="2667000"/>
                <a:ext cx="876300" cy="546100"/>
              </a:xfrm>
              <a:custGeom>
                <a:avLst/>
                <a:gdLst/>
                <a:ahLst/>
                <a:cxnLst>
                  <a:cxn ang="0">
                    <a:pos x="3" y="151"/>
                  </a:cxn>
                  <a:cxn ang="0">
                    <a:pos x="91" y="81"/>
                  </a:cxn>
                  <a:cxn ang="0">
                    <a:pos x="257" y="172"/>
                  </a:cxn>
                  <a:cxn ang="0">
                    <a:pos x="206" y="37"/>
                  </a:cxn>
                  <a:cxn ang="0">
                    <a:pos x="3" y="151"/>
                  </a:cxn>
                </a:cxnLst>
                <a:rect l="0" t="0" r="r" b="b"/>
                <a:pathLst>
                  <a:path w="275" h="172">
                    <a:moveTo>
                      <a:pt x="3" y="151"/>
                    </a:moveTo>
                    <a:cubicBezTo>
                      <a:pt x="3" y="151"/>
                      <a:pt x="63" y="130"/>
                      <a:pt x="91" y="81"/>
                    </a:cubicBezTo>
                    <a:cubicBezTo>
                      <a:pt x="91" y="81"/>
                      <a:pt x="204" y="166"/>
                      <a:pt x="257" y="172"/>
                    </a:cubicBezTo>
                    <a:cubicBezTo>
                      <a:pt x="257" y="172"/>
                      <a:pt x="275" y="75"/>
                      <a:pt x="206" y="37"/>
                    </a:cubicBezTo>
                    <a:cubicBezTo>
                      <a:pt x="138" y="0"/>
                      <a:pt x="0" y="17"/>
                      <a:pt x="3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66" name="Oval 865"/>
            <p:cNvSpPr/>
            <p:nvPr/>
          </p:nvSpPr>
          <p:spPr>
            <a:xfrm>
              <a:off x="4169091" y="2946727"/>
              <a:ext cx="1046310" cy="713392"/>
            </a:xfrm>
            <a:prstGeom prst="ellipse">
              <a:avLst/>
            </a:prstGeom>
            <a:gradFill>
              <a:gsLst>
                <a:gs pos="0">
                  <a:schemeClr val="bg1">
                    <a:alpha val="78000"/>
                  </a:schemeClr>
                </a:gs>
                <a:gs pos="71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rum Process">
  <a:themeElements>
    <a:clrScheme name="Custom 1">
      <a:dk1>
        <a:srgbClr val="383838"/>
      </a:dk1>
      <a:lt1>
        <a:sysClr val="window" lastClr="FFFFFF"/>
      </a:lt1>
      <a:dk2>
        <a:srgbClr val="CCCC00"/>
      </a:dk2>
      <a:lt2>
        <a:srgbClr val="FFFF00"/>
      </a:lt2>
      <a:accent1>
        <a:srgbClr val="00B0F0"/>
      </a:accent1>
      <a:accent2>
        <a:srgbClr val="0070C0"/>
      </a:accent2>
      <a:accent3>
        <a:srgbClr val="00EA1C"/>
      </a:accent3>
      <a:accent4>
        <a:srgbClr val="00B050"/>
      </a:accent4>
      <a:accent5>
        <a:srgbClr val="C00000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 Process</Template>
  <TotalTime>4552502</TotalTime>
  <Words>477</Words>
  <Application>Microsoft Office PowerPoint</Application>
  <PresentationFormat>On-screen Show (4:3)</PresentationFormat>
  <Paragraphs>304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Scrum Process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Designer</dc:creator>
  <cp:lastModifiedBy>Designer</cp:lastModifiedBy>
  <cp:revision>483</cp:revision>
  <dcterms:created xsi:type="dcterms:W3CDTF">2010-07-23T09:33:49Z</dcterms:created>
  <dcterms:modified xsi:type="dcterms:W3CDTF">2010-09-27T10:02:21Z</dcterms:modified>
</cp:coreProperties>
</file>