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75" r:id="rId2"/>
    <p:sldId id="576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90" r:id="rId16"/>
    <p:sldId id="58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DB69"/>
    <a:srgbClr val="644A02"/>
    <a:srgbClr val="000000"/>
    <a:srgbClr val="3A3A3A"/>
    <a:srgbClr val="4D4D4D"/>
    <a:srgbClr val="4B3201"/>
    <a:srgbClr val="3D2D01"/>
    <a:srgbClr val="352701"/>
    <a:srgbClr val="B8E08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29" autoAdjust="0"/>
    <p:restoredTop sz="85085" autoAdjust="0"/>
  </p:normalViewPr>
  <p:slideViewPr>
    <p:cSldViewPr>
      <p:cViewPr>
        <p:scale>
          <a:sx n="100" d="100"/>
          <a:sy n="100" d="100"/>
        </p:scale>
        <p:origin x="-1164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E9B0925-07FC-497F-BE9E-EE4520CDF96D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9DA6A60-729C-457C-9821-6957C2B2B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AB922-636D-488D-9484-0CDA3C8BF11C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7A962-E531-4D4F-833C-7CD790589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94A5-AF93-41E2-A522-385F977DBD29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7EA8D-6B69-4778-A651-D1C0972AF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D9D7C-B5AD-4296-BC8D-6450AA8FC153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2B491-993C-49BF-B580-41AEC175E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50DB-F56C-468B-A2D5-7AA32D319797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9F58-78DA-4BF2-8A75-64C57D58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A9944-CDCC-4EF9-AB3D-19FB9336762A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CE08C-29B1-4EA1-88E2-BA217185A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1E44-CE56-4D5F-9C7F-8A2CD1378E4C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46299-DCBC-414B-A5A9-7ABDF2362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96C8D-D843-4CA3-AAC4-94864E156D40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B41CD-4187-44BB-8576-57334F897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0A40-55E3-461D-B232-D60C89569AE6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10F6-A63A-426A-BDF1-25F137303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58402-3818-4904-8939-2EE78C97B27B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FAE7F-05CE-4029-AE87-7E985C7C8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71D0B-B772-41E1-B753-987EEA6AFBC9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02166-2F41-490E-9249-8FADC9BB7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7162A-70E5-4EBB-A7B6-DF07893253CD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8890-D0F7-451A-A798-B1448251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430323-E022-46C4-8466-6DF4C317887D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0187B8-A45A-4312-B07C-264318617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0" y="0"/>
            <a:ext cx="9144000" cy="4038600"/>
            <a:chOff x="-6781800" y="2819400"/>
            <a:chExt cx="9144000" cy="4038600"/>
          </a:xfrm>
        </p:grpSpPr>
        <p:sp>
          <p:nvSpPr>
            <p:cNvPr id="3" name="Rectangle 2"/>
            <p:cNvSpPr/>
            <p:nvPr/>
          </p:nvSpPr>
          <p:spPr>
            <a:xfrm rot="10800000">
              <a:off x="-6781800" y="5189413"/>
              <a:ext cx="9144000" cy="1668587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6781800" y="2819400"/>
              <a:ext cx="9144000" cy="237001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6" name="AutoShape 64"/>
          <p:cNvSpPr>
            <a:spLocks noChangeArrowheads="1"/>
          </p:cNvSpPr>
          <p:nvPr/>
        </p:nvSpPr>
        <p:spPr bwMode="gray">
          <a:xfrm>
            <a:off x="685800" y="152400"/>
            <a:ext cx="56388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29623" y="1002846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9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213"/>
            <p:cNvGrpSpPr/>
            <p:nvPr/>
          </p:nvGrpSpPr>
          <p:grpSpPr>
            <a:xfrm>
              <a:off x="4334859" y="1542624"/>
              <a:ext cx="740061" cy="1109761"/>
              <a:chOff x="5257800" y="3352800"/>
              <a:chExt cx="1360262" cy="2035118"/>
            </a:xfrm>
          </p:grpSpPr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12768" y="3976335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9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62000">
                  <a:srgbClr val="B8E08C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0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62000">
                  <a:srgbClr val="92D050"/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53200" y="3976335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51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62000">
                  <a:schemeClr val="accent5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52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62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86200" y="3976335"/>
            <a:ext cx="1621458" cy="2119665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74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62000">
                  <a:srgbClr val="FFDB69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75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62000">
                  <a:schemeClr val="bg2">
                    <a:lumMod val="40000"/>
                    <a:lumOff val="60000"/>
                  </a:schemeClr>
                </a:gs>
                <a:gs pos="100000">
                  <a:srgbClr val="FFC000"/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4177912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77912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95000"/>
                  </a:schemeClr>
                </a:gs>
                <a:gs pos="0">
                  <a:schemeClr val="bg1">
                    <a:alpha val="5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52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4097432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83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85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057400" y="3494851"/>
            <a:ext cx="5410200" cy="457994"/>
            <a:chOff x="2057400" y="3494851"/>
            <a:chExt cx="5410200" cy="457994"/>
          </a:xfrm>
        </p:grpSpPr>
        <p:sp>
          <p:nvSpPr>
            <p:cNvPr id="72" name="Down Arrow 71"/>
            <p:cNvSpPr/>
            <p:nvPr/>
          </p:nvSpPr>
          <p:spPr>
            <a:xfrm>
              <a:off x="464820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Down Arrow 91"/>
            <p:cNvSpPr/>
            <p:nvPr/>
          </p:nvSpPr>
          <p:spPr>
            <a:xfrm>
              <a:off x="205740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Down Arrow 92"/>
            <p:cNvSpPr/>
            <p:nvPr/>
          </p:nvSpPr>
          <p:spPr>
            <a:xfrm>
              <a:off x="723900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 flipH="1" flipV="1">
              <a:off x="4762500" y="847695"/>
              <a:ext cx="1588" cy="5295900"/>
            </a:xfrm>
            <a:prstGeom prst="line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6456077" y="5254429"/>
            <a:ext cx="513097" cy="4934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3187700" y="2803621"/>
            <a:ext cx="2997200" cy="2088958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rot="16200000" flipV="1">
            <a:off x="2487876" y="4108261"/>
            <a:ext cx="266127" cy="41911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2425319" y="5253754"/>
            <a:ext cx="396601" cy="41375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6592388" y="4066193"/>
            <a:ext cx="240477" cy="4934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4367410" y="2220410"/>
            <a:ext cx="65472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" idx="1"/>
          </p:cNvCxnSpPr>
          <p:nvPr/>
        </p:nvCxnSpPr>
        <p:spPr>
          <a:xfrm rot="16200000" flipH="1">
            <a:off x="3796447" y="2033773"/>
            <a:ext cx="642971" cy="55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4925593" y="2020694"/>
            <a:ext cx="672230" cy="55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4" name="Group 208"/>
          <p:cNvGrpSpPr/>
          <p:nvPr/>
        </p:nvGrpSpPr>
        <p:grpSpPr>
          <a:xfrm>
            <a:off x="4087736" y="2556319"/>
            <a:ext cx="1147562" cy="1229608"/>
            <a:chOff x="3901568" y="2922813"/>
            <a:chExt cx="1569464" cy="1681676"/>
          </a:xfrm>
        </p:grpSpPr>
        <p:sp>
          <p:nvSpPr>
            <p:cNvPr id="5" name="Oval 4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211"/>
            <p:cNvGrpSpPr/>
            <p:nvPr/>
          </p:nvGrpSpPr>
          <p:grpSpPr>
            <a:xfrm>
              <a:off x="4282044" y="3026995"/>
              <a:ext cx="759962" cy="1244470"/>
              <a:chOff x="4038600" y="2667000"/>
              <a:chExt cx="1217613" cy="1993900"/>
            </a:xfrm>
          </p:grpSpPr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5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4169090" y="2922813"/>
              <a:ext cx="1046309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9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302"/>
          <p:cNvGrpSpPr/>
          <p:nvPr/>
        </p:nvGrpSpPr>
        <p:grpSpPr>
          <a:xfrm>
            <a:off x="2662438" y="4282825"/>
            <a:ext cx="1147562" cy="1178457"/>
            <a:chOff x="3901568" y="2931879"/>
            <a:chExt cx="1569464" cy="1611719"/>
          </a:xfrm>
        </p:grpSpPr>
        <p:sp>
          <p:nvSpPr>
            <p:cNvPr id="18" name="Oval 17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305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4164810" y="2982390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1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332"/>
          <p:cNvGrpSpPr/>
          <p:nvPr/>
        </p:nvGrpSpPr>
        <p:grpSpPr>
          <a:xfrm>
            <a:off x="5486400" y="4265098"/>
            <a:ext cx="1147562" cy="1178457"/>
            <a:chOff x="3901568" y="2931879"/>
            <a:chExt cx="1569464" cy="1611719"/>
          </a:xfrm>
        </p:grpSpPr>
        <p:sp>
          <p:nvSpPr>
            <p:cNvPr id="31" name="Oval 30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35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4169090" y="2964441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350"/>
          <p:cNvGrpSpPr/>
          <p:nvPr/>
        </p:nvGrpSpPr>
        <p:grpSpPr>
          <a:xfrm>
            <a:off x="1624739" y="3791432"/>
            <a:ext cx="786643" cy="807821"/>
            <a:chOff x="3901568" y="2931879"/>
            <a:chExt cx="1569464" cy="1611719"/>
          </a:xfrm>
        </p:grpSpPr>
        <p:sp>
          <p:nvSpPr>
            <p:cNvPr id="44" name="Oval 43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353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48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54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4157350" y="2964390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425"/>
          <p:cNvGrpSpPr/>
          <p:nvPr/>
        </p:nvGrpSpPr>
        <p:grpSpPr>
          <a:xfrm>
            <a:off x="6959348" y="5364379"/>
            <a:ext cx="786643" cy="807821"/>
            <a:chOff x="3901568" y="2931879"/>
            <a:chExt cx="1569464" cy="1611719"/>
          </a:xfrm>
        </p:grpSpPr>
        <p:sp>
          <p:nvSpPr>
            <p:cNvPr id="57" name="Oval 56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428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61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67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59"/>
            <p:cNvSpPr/>
            <p:nvPr/>
          </p:nvSpPr>
          <p:spPr>
            <a:xfrm>
              <a:off x="4169091" y="2946727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8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507"/>
          <p:cNvGrpSpPr/>
          <p:nvPr/>
        </p:nvGrpSpPr>
        <p:grpSpPr>
          <a:xfrm>
            <a:off x="1624739" y="5307512"/>
            <a:ext cx="786643" cy="807821"/>
            <a:chOff x="3901568" y="2931879"/>
            <a:chExt cx="1569464" cy="1611719"/>
          </a:xfrm>
        </p:grpSpPr>
        <p:sp>
          <p:nvSpPr>
            <p:cNvPr id="74" name="Oval 73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510"/>
            <p:cNvGrpSpPr/>
            <p:nvPr/>
          </p:nvGrpSpPr>
          <p:grpSpPr>
            <a:xfrm>
              <a:off x="4282044" y="3026997"/>
              <a:ext cx="759962" cy="1244470"/>
              <a:chOff x="4038600" y="2667000"/>
              <a:chExt cx="1217613" cy="1993900"/>
            </a:xfrm>
          </p:grpSpPr>
          <p:sp>
            <p:nvSpPr>
              <p:cNvPr id="78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84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Oval 76"/>
            <p:cNvSpPr/>
            <p:nvPr/>
          </p:nvSpPr>
          <p:spPr>
            <a:xfrm>
              <a:off x="4160153" y="2992571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533"/>
          <p:cNvGrpSpPr/>
          <p:nvPr/>
        </p:nvGrpSpPr>
        <p:grpSpPr>
          <a:xfrm>
            <a:off x="5263833" y="1237166"/>
            <a:ext cx="786643" cy="838341"/>
            <a:chOff x="3901568" y="2931879"/>
            <a:chExt cx="1569464" cy="1672610"/>
          </a:xfrm>
        </p:grpSpPr>
        <p:sp>
          <p:nvSpPr>
            <p:cNvPr id="87" name="Oval 86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536"/>
            <p:cNvGrpSpPr/>
            <p:nvPr/>
          </p:nvGrpSpPr>
          <p:grpSpPr>
            <a:xfrm>
              <a:off x="4282044" y="3026997"/>
              <a:ext cx="759962" cy="1244470"/>
              <a:chOff x="4038600" y="2667000"/>
              <a:chExt cx="1217613" cy="1993900"/>
            </a:xfrm>
          </p:grpSpPr>
          <p:sp>
            <p:nvSpPr>
              <p:cNvPr id="91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97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546"/>
          <p:cNvGrpSpPr/>
          <p:nvPr/>
        </p:nvGrpSpPr>
        <p:grpSpPr>
          <a:xfrm>
            <a:off x="3319649" y="1237166"/>
            <a:ext cx="786643" cy="838341"/>
            <a:chOff x="3901568" y="2931879"/>
            <a:chExt cx="1569464" cy="1672610"/>
          </a:xfrm>
        </p:grpSpPr>
        <p:sp>
          <p:nvSpPr>
            <p:cNvPr id="100" name="Oval 99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549"/>
            <p:cNvGrpSpPr/>
            <p:nvPr/>
          </p:nvGrpSpPr>
          <p:grpSpPr>
            <a:xfrm>
              <a:off x="4282044" y="3026998"/>
              <a:ext cx="759962" cy="1244470"/>
              <a:chOff x="4038600" y="2667000"/>
              <a:chExt cx="1217613" cy="1993900"/>
            </a:xfrm>
          </p:grpSpPr>
          <p:sp>
            <p:nvSpPr>
              <p:cNvPr id="104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10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861"/>
          <p:cNvGrpSpPr/>
          <p:nvPr/>
        </p:nvGrpSpPr>
        <p:grpSpPr>
          <a:xfrm>
            <a:off x="6959348" y="3734123"/>
            <a:ext cx="786643" cy="807821"/>
            <a:chOff x="3901568" y="2931879"/>
            <a:chExt cx="1569464" cy="1611719"/>
          </a:xfrm>
        </p:grpSpPr>
        <p:sp>
          <p:nvSpPr>
            <p:cNvPr id="113" name="Oval 112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864"/>
            <p:cNvGrpSpPr/>
            <p:nvPr/>
          </p:nvGrpSpPr>
          <p:grpSpPr>
            <a:xfrm>
              <a:off x="4282044" y="3026997"/>
              <a:ext cx="759962" cy="1244470"/>
              <a:chOff x="4038600" y="2667000"/>
              <a:chExt cx="1217613" cy="1993900"/>
            </a:xfrm>
          </p:grpSpPr>
          <p:sp>
            <p:nvSpPr>
              <p:cNvPr id="117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23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6" name="Oval 115"/>
            <p:cNvSpPr/>
            <p:nvPr/>
          </p:nvSpPr>
          <p:spPr>
            <a:xfrm>
              <a:off x="4169091" y="2946727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8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533"/>
          <p:cNvGrpSpPr/>
          <p:nvPr/>
        </p:nvGrpSpPr>
        <p:grpSpPr>
          <a:xfrm>
            <a:off x="4302659" y="1143000"/>
            <a:ext cx="786643" cy="838341"/>
            <a:chOff x="3901568" y="2931879"/>
            <a:chExt cx="1569464" cy="1672610"/>
          </a:xfrm>
        </p:grpSpPr>
        <p:sp>
          <p:nvSpPr>
            <p:cNvPr id="126" name="Oval 125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536"/>
            <p:cNvGrpSpPr/>
            <p:nvPr/>
          </p:nvGrpSpPr>
          <p:grpSpPr>
            <a:xfrm>
              <a:off x="4282044" y="3026998"/>
              <a:ext cx="759962" cy="1244470"/>
              <a:chOff x="4038600" y="2667000"/>
              <a:chExt cx="1217613" cy="1993900"/>
            </a:xfrm>
          </p:grpSpPr>
          <p:sp>
            <p:nvSpPr>
              <p:cNvPr id="130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36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9" name="Oval 128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/>
          <p:cNvSpPr/>
          <p:nvPr/>
        </p:nvSpPr>
        <p:spPr>
          <a:xfrm flipH="1">
            <a:off x="4038600" y="3996020"/>
            <a:ext cx="1143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kern="0" dirty="0" smtClean="0">
                <a:ea typeface="굴림" charset="-127"/>
                <a:cs typeface="Arial" pitchFamily="34" charset="0"/>
              </a:rPr>
              <a:t>Example </a:t>
            </a:r>
            <a:endParaRPr lang="ru-RU" sz="1500" kern="0" dirty="0" smtClean="0">
              <a:ea typeface="굴림" charset="-127"/>
              <a:cs typeface="Arial" pitchFamily="34" charset="0"/>
            </a:endParaRPr>
          </a:p>
          <a:p>
            <a:pPr algn="ctr"/>
            <a:r>
              <a:rPr lang="en-US" sz="1500" kern="0" dirty="0" smtClean="0">
                <a:ea typeface="굴림" charset="-127"/>
                <a:cs typeface="Arial" pitchFamily="34" charset="0"/>
              </a:rPr>
              <a:t>Text 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6" name="Straight Connector 155"/>
          <p:cNvCxnSpPr>
            <a:stCxn id="5" idx="0"/>
          </p:cNvCxnSpPr>
          <p:nvPr/>
        </p:nvCxnSpPr>
        <p:spPr>
          <a:xfrm rot="5400000" flipH="1" flipV="1">
            <a:off x="1486211" y="2722918"/>
            <a:ext cx="322307" cy="210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" idx="0"/>
          </p:cNvCxnSpPr>
          <p:nvPr/>
        </p:nvCxnSpPr>
        <p:spPr>
          <a:xfrm rot="16200000" flipV="1">
            <a:off x="4422160" y="2807316"/>
            <a:ext cx="303257" cy="607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3" idx="2"/>
          </p:cNvCxnSpPr>
          <p:nvPr/>
        </p:nvCxnSpPr>
        <p:spPr>
          <a:xfrm rot="5400000" flipH="1" flipV="1">
            <a:off x="2914650" y="2838450"/>
            <a:ext cx="2667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8" idx="0"/>
          </p:cNvCxnSpPr>
          <p:nvPr/>
        </p:nvCxnSpPr>
        <p:spPr>
          <a:xfrm rot="5400000" flipH="1" flipV="1">
            <a:off x="6147371" y="2840653"/>
            <a:ext cx="293732" cy="3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9" idx="0"/>
          </p:cNvCxnSpPr>
          <p:nvPr/>
        </p:nvCxnSpPr>
        <p:spPr>
          <a:xfrm rot="16200000" flipV="1">
            <a:off x="7660682" y="2845394"/>
            <a:ext cx="284207" cy="3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 Single Corner Rectangle 1"/>
          <p:cNvSpPr/>
          <p:nvPr/>
        </p:nvSpPr>
        <p:spPr>
          <a:xfrm>
            <a:off x="5571734" y="1249018"/>
            <a:ext cx="2810266" cy="1466224"/>
          </a:xfrm>
          <a:prstGeom prst="round1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 Single Corner Rectangle 2"/>
          <p:cNvSpPr/>
          <p:nvPr/>
        </p:nvSpPr>
        <p:spPr>
          <a:xfrm flipH="1">
            <a:off x="1752600" y="1249018"/>
            <a:ext cx="2810266" cy="1466224"/>
          </a:xfrm>
          <a:prstGeom prst="round1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24177" y="2989307"/>
            <a:ext cx="7698368" cy="913754"/>
            <a:chOff x="824177" y="2989307"/>
            <a:chExt cx="7698368" cy="913754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824177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62200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6200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74498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086643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943600" y="5315724"/>
            <a:ext cx="2667000" cy="1152769"/>
            <a:chOff x="3124200" y="5257800"/>
            <a:chExt cx="4191000" cy="1152769"/>
          </a:xfrm>
        </p:grpSpPr>
        <p:sp>
          <p:nvSpPr>
            <p:cNvPr id="19" name="Rounded Rectangle 18"/>
            <p:cNvSpPr/>
            <p:nvPr/>
          </p:nvSpPr>
          <p:spPr>
            <a:xfrm>
              <a:off x="3124200" y="5257800"/>
              <a:ext cx="4191000" cy="3048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24200" y="5679831"/>
              <a:ext cx="4191000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24200" y="6105769"/>
              <a:ext cx="4191000" cy="30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05000" y="1066800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14400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14708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950234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652247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161519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774551" y="1066800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Rectangle 120"/>
          <p:cNvSpPr/>
          <p:nvPr/>
        </p:nvSpPr>
        <p:spPr>
          <a:xfrm flipH="1">
            <a:off x="1295400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2971800" y="1905000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71800" y="2295525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050944" y="2057400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25" name="Rectangle 124"/>
          <p:cNvSpPr/>
          <p:nvPr/>
        </p:nvSpPr>
        <p:spPr>
          <a:xfrm flipH="1">
            <a:off x="6600825" y="1600200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400" b="1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6677025" y="1905000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677025" y="2295525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756169" y="2057400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29" name="Rectangle 128"/>
          <p:cNvSpPr/>
          <p:nvPr/>
        </p:nvSpPr>
        <p:spPr>
          <a:xfrm>
            <a:off x="1295400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333500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390775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428875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476625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514725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791200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5829300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924675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6962775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001000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8039100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619625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4657725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flipH="1">
            <a:off x="2971800" y="1600200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400" b="1" dirty="0"/>
          </a:p>
        </p:txBody>
      </p:sp>
      <p:sp>
        <p:nvSpPr>
          <p:cNvPr id="144" name="Rectangle 143"/>
          <p:cNvSpPr/>
          <p:nvPr/>
        </p:nvSpPr>
        <p:spPr>
          <a:xfrm flipH="1">
            <a:off x="2867025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sp>
        <p:nvSpPr>
          <p:cNvPr id="145" name="Rectangle 144"/>
          <p:cNvSpPr/>
          <p:nvPr/>
        </p:nvSpPr>
        <p:spPr>
          <a:xfrm flipH="1">
            <a:off x="4343400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sp>
        <p:nvSpPr>
          <p:cNvPr id="146" name="Rectangle 145"/>
          <p:cNvSpPr/>
          <p:nvPr/>
        </p:nvSpPr>
        <p:spPr>
          <a:xfrm flipH="1">
            <a:off x="6076950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sp>
        <p:nvSpPr>
          <p:cNvPr id="147" name="Rectangle 146"/>
          <p:cNvSpPr/>
          <p:nvPr/>
        </p:nvSpPr>
        <p:spPr>
          <a:xfrm flipH="1">
            <a:off x="7553325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1524000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095625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00575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324600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800975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096000" y="5343525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Lorem is simp dummy text of then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096000" y="5743575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 smtClean="0">
                <a:latin typeface="+mn-lt"/>
                <a:ea typeface="굴림" charset="-127"/>
                <a:cs typeface="Arial" pitchFamily="34" charset="0"/>
              </a:rPr>
              <a:t>Lorem is simp dummy text of then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096000" y="6172200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 smtClean="0">
                <a:latin typeface="+mn-lt"/>
                <a:ea typeface="굴림" charset="-127"/>
                <a:cs typeface="Arial" pitchFamily="34" charset="0"/>
              </a:rPr>
              <a:t>Lorem is simp dummy text of then</a:t>
            </a:r>
          </a:p>
        </p:txBody>
      </p:sp>
      <p:cxnSp>
        <p:nvCxnSpPr>
          <p:cNvPr id="158" name="Straight Connector 157"/>
          <p:cNvCxnSpPr>
            <a:stCxn id="11" idx="0"/>
          </p:cNvCxnSpPr>
          <p:nvPr/>
        </p:nvCxnSpPr>
        <p:spPr>
          <a:xfrm rot="5400000" flipH="1" flipV="1">
            <a:off x="1209348" y="4042831"/>
            <a:ext cx="318883" cy="56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0" idx="0"/>
          </p:cNvCxnSpPr>
          <p:nvPr/>
        </p:nvCxnSpPr>
        <p:spPr>
          <a:xfrm rot="5400000" flipH="1" flipV="1">
            <a:off x="2454778" y="3916662"/>
            <a:ext cx="318883" cy="257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3" idx="0"/>
          </p:cNvCxnSpPr>
          <p:nvPr/>
        </p:nvCxnSpPr>
        <p:spPr>
          <a:xfrm rot="16200000" flipV="1">
            <a:off x="3315580" y="3923421"/>
            <a:ext cx="318883" cy="244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0"/>
            <a:endCxn id="7" idx="2"/>
          </p:cNvCxnSpPr>
          <p:nvPr/>
        </p:nvCxnSpPr>
        <p:spPr>
          <a:xfrm rot="16200000" flipV="1">
            <a:off x="4561010" y="4049590"/>
            <a:ext cx="309358" cy="1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4" idx="0"/>
          </p:cNvCxnSpPr>
          <p:nvPr/>
        </p:nvCxnSpPr>
        <p:spPr>
          <a:xfrm rot="5400000" flipH="1" flipV="1">
            <a:off x="5826600" y="3935683"/>
            <a:ext cx="318883" cy="219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" idx="0"/>
          </p:cNvCxnSpPr>
          <p:nvPr/>
        </p:nvCxnSpPr>
        <p:spPr>
          <a:xfrm rot="16200000" flipV="1">
            <a:off x="6682161" y="3909640"/>
            <a:ext cx="318883" cy="27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" idx="0"/>
          </p:cNvCxnSpPr>
          <p:nvPr/>
        </p:nvCxnSpPr>
        <p:spPr>
          <a:xfrm rot="5400000" flipH="1" flipV="1">
            <a:off x="7949865" y="4049174"/>
            <a:ext cx="309358" cy="24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" idx="1"/>
            <a:endCxn id="2" idx="1"/>
          </p:cNvCxnSpPr>
          <p:nvPr/>
        </p:nvCxnSpPr>
        <p:spPr>
          <a:xfrm>
            <a:off x="4562866" y="1982130"/>
            <a:ext cx="1008868" cy="1588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957461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88724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69463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48304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49825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75536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14400" y="4114800"/>
            <a:ext cx="7088574" cy="693432"/>
            <a:chOff x="914400" y="4114800"/>
            <a:chExt cx="7088574" cy="693432"/>
          </a:xfrm>
        </p:grpSpPr>
        <p:grpSp>
          <p:nvGrpSpPr>
            <p:cNvPr id="30" name="Group 35"/>
            <p:cNvGrpSpPr/>
            <p:nvPr/>
          </p:nvGrpSpPr>
          <p:grpSpPr>
            <a:xfrm>
              <a:off x="914400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43"/>
            <p:cNvGrpSpPr/>
            <p:nvPr/>
          </p:nvGrpSpPr>
          <p:grpSpPr>
            <a:xfrm>
              <a:off x="2015778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50"/>
            <p:cNvGrpSpPr/>
            <p:nvPr/>
          </p:nvGrpSpPr>
          <p:grpSpPr>
            <a:xfrm>
              <a:off x="3110753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57"/>
            <p:cNvGrpSpPr/>
            <p:nvPr/>
          </p:nvGrpSpPr>
          <p:grpSpPr>
            <a:xfrm>
              <a:off x="4230061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64"/>
            <p:cNvGrpSpPr/>
            <p:nvPr/>
          </p:nvGrpSpPr>
          <p:grpSpPr>
            <a:xfrm>
              <a:off x="5420446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71"/>
            <p:cNvGrpSpPr/>
            <p:nvPr/>
          </p:nvGrpSpPr>
          <p:grpSpPr>
            <a:xfrm>
              <a:off x="6536552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78"/>
            <p:cNvGrpSpPr/>
            <p:nvPr/>
          </p:nvGrpSpPr>
          <p:grpSpPr>
            <a:xfrm>
              <a:off x="7620000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1" name="Straight Connector 150"/>
          <p:cNvCxnSpPr>
            <a:stCxn id="11" idx="0"/>
          </p:cNvCxnSpPr>
          <p:nvPr/>
        </p:nvCxnSpPr>
        <p:spPr>
          <a:xfrm rot="5400000" flipH="1" flipV="1">
            <a:off x="1147171" y="4216629"/>
            <a:ext cx="318883" cy="56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" idx="0"/>
          </p:cNvCxnSpPr>
          <p:nvPr/>
        </p:nvCxnSpPr>
        <p:spPr>
          <a:xfrm rot="5400000" flipH="1" flipV="1">
            <a:off x="2392601" y="4090460"/>
            <a:ext cx="318883" cy="257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" idx="0"/>
          </p:cNvCxnSpPr>
          <p:nvPr/>
        </p:nvCxnSpPr>
        <p:spPr>
          <a:xfrm rot="16200000" flipV="1">
            <a:off x="3253403" y="4097219"/>
            <a:ext cx="318883" cy="244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" idx="0"/>
          </p:cNvCxnSpPr>
          <p:nvPr/>
        </p:nvCxnSpPr>
        <p:spPr>
          <a:xfrm rot="16200000" flipV="1">
            <a:off x="4498833" y="4223388"/>
            <a:ext cx="309358" cy="1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" idx="0"/>
          </p:cNvCxnSpPr>
          <p:nvPr/>
        </p:nvCxnSpPr>
        <p:spPr>
          <a:xfrm rot="5400000" flipH="1" flipV="1">
            <a:off x="5764423" y="4109481"/>
            <a:ext cx="318883" cy="219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5" idx="0"/>
          </p:cNvCxnSpPr>
          <p:nvPr/>
        </p:nvCxnSpPr>
        <p:spPr>
          <a:xfrm rot="16200000" flipV="1">
            <a:off x="6619984" y="4083438"/>
            <a:ext cx="318883" cy="27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6" idx="0"/>
          </p:cNvCxnSpPr>
          <p:nvPr/>
        </p:nvCxnSpPr>
        <p:spPr>
          <a:xfrm rot="5400000" flipH="1" flipV="1">
            <a:off x="7887688" y="4222972"/>
            <a:ext cx="309358" cy="24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V="1">
            <a:off x="4359983" y="2981114"/>
            <a:ext cx="303257" cy="607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3" idx="2"/>
          </p:cNvCxnSpPr>
          <p:nvPr/>
        </p:nvCxnSpPr>
        <p:spPr>
          <a:xfrm rot="5400000" flipH="1" flipV="1">
            <a:off x="2852473" y="3012248"/>
            <a:ext cx="2667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 flipH="1" flipV="1">
            <a:off x="6085194" y="3014451"/>
            <a:ext cx="293732" cy="3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7598505" y="3019192"/>
            <a:ext cx="284207" cy="3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 Single Corner Rectangle 1"/>
          <p:cNvSpPr/>
          <p:nvPr/>
        </p:nvSpPr>
        <p:spPr>
          <a:xfrm>
            <a:off x="5509557" y="1422816"/>
            <a:ext cx="2810266" cy="1466224"/>
          </a:xfrm>
          <a:prstGeom prst="round1Rect">
            <a:avLst/>
          </a:prstGeom>
          <a:noFill/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 Single Corner Rectangle 2"/>
          <p:cNvSpPr/>
          <p:nvPr/>
        </p:nvSpPr>
        <p:spPr>
          <a:xfrm flipH="1">
            <a:off x="1690423" y="1422816"/>
            <a:ext cx="2810266" cy="1466224"/>
          </a:xfrm>
          <a:prstGeom prst="round1Rect">
            <a:avLst/>
          </a:prstGeom>
          <a:noFill/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86"/>
          <p:cNvGrpSpPr/>
          <p:nvPr/>
        </p:nvGrpSpPr>
        <p:grpSpPr>
          <a:xfrm>
            <a:off x="762000" y="3163105"/>
            <a:ext cx="7698368" cy="913754"/>
            <a:chOff x="824177" y="2989307"/>
            <a:chExt cx="7698368" cy="913754"/>
          </a:xfrm>
          <a:noFill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824177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62200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6200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74498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086643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895284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6023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26547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07286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86127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87648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13359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8" name="Group 27"/>
          <p:cNvGrpSpPr/>
          <p:nvPr/>
        </p:nvGrpSpPr>
        <p:grpSpPr>
          <a:xfrm>
            <a:off x="1842823" y="1240598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85"/>
          <p:cNvGrpSpPr/>
          <p:nvPr/>
        </p:nvGrpSpPr>
        <p:grpSpPr>
          <a:xfrm>
            <a:off x="852223" y="4288598"/>
            <a:ext cx="7088574" cy="693432"/>
            <a:chOff x="914400" y="4114800"/>
            <a:chExt cx="7088574" cy="693432"/>
          </a:xfrm>
        </p:grpSpPr>
        <p:grpSp>
          <p:nvGrpSpPr>
            <p:cNvPr id="26" name="Group 35"/>
            <p:cNvGrpSpPr/>
            <p:nvPr/>
          </p:nvGrpSpPr>
          <p:grpSpPr>
            <a:xfrm>
              <a:off x="914400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43"/>
            <p:cNvGrpSpPr/>
            <p:nvPr/>
          </p:nvGrpSpPr>
          <p:grpSpPr>
            <a:xfrm>
              <a:off x="2015778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50"/>
            <p:cNvGrpSpPr/>
            <p:nvPr/>
          </p:nvGrpSpPr>
          <p:grpSpPr>
            <a:xfrm>
              <a:off x="3110753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57"/>
            <p:cNvGrpSpPr/>
            <p:nvPr/>
          </p:nvGrpSpPr>
          <p:grpSpPr>
            <a:xfrm>
              <a:off x="4230061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64"/>
            <p:cNvGrpSpPr/>
            <p:nvPr/>
          </p:nvGrpSpPr>
          <p:grpSpPr>
            <a:xfrm>
              <a:off x="5420446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71"/>
            <p:cNvGrpSpPr/>
            <p:nvPr/>
          </p:nvGrpSpPr>
          <p:grpSpPr>
            <a:xfrm>
              <a:off x="6536552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78"/>
            <p:cNvGrpSpPr/>
            <p:nvPr/>
          </p:nvGrpSpPr>
          <p:grpSpPr>
            <a:xfrm>
              <a:off x="7620000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5" name="Group 87"/>
          <p:cNvGrpSpPr/>
          <p:nvPr/>
        </p:nvGrpSpPr>
        <p:grpSpPr>
          <a:xfrm>
            <a:off x="852223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109"/>
          <p:cNvGrpSpPr/>
          <p:nvPr/>
        </p:nvGrpSpPr>
        <p:grpSpPr>
          <a:xfrm>
            <a:off x="2352531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116"/>
          <p:cNvGrpSpPr/>
          <p:nvPr/>
        </p:nvGrpSpPr>
        <p:grpSpPr>
          <a:xfrm>
            <a:off x="3888057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123"/>
          <p:cNvGrpSpPr/>
          <p:nvPr/>
        </p:nvGrpSpPr>
        <p:grpSpPr>
          <a:xfrm>
            <a:off x="5590070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30"/>
          <p:cNvGrpSpPr/>
          <p:nvPr/>
        </p:nvGrpSpPr>
        <p:grpSpPr>
          <a:xfrm>
            <a:off x="7099342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37"/>
          <p:cNvGrpSpPr/>
          <p:nvPr/>
        </p:nvGrpSpPr>
        <p:grpSpPr>
          <a:xfrm>
            <a:off x="5712374" y="1240598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Rectangle 116"/>
          <p:cNvSpPr/>
          <p:nvPr/>
        </p:nvSpPr>
        <p:spPr>
          <a:xfrm flipH="1">
            <a:off x="1233223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2909623" y="2078798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909623" y="2469323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988767" y="2231198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21" name="Rectangle 120"/>
          <p:cNvSpPr/>
          <p:nvPr/>
        </p:nvSpPr>
        <p:spPr>
          <a:xfrm flipH="1">
            <a:off x="6538648" y="1773998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4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6614848" y="2078798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614848" y="2469323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693992" y="2231198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25" name="Rectangle 124"/>
          <p:cNvSpPr/>
          <p:nvPr/>
        </p:nvSpPr>
        <p:spPr>
          <a:xfrm>
            <a:off x="1233223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1271323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328598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2366698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414448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452548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729023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67123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6862498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6900598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938823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7976923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557448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4595548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 flipH="1">
            <a:off x="2909623" y="1773998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400" b="1" dirty="0"/>
          </a:p>
        </p:txBody>
      </p:sp>
      <p:sp>
        <p:nvSpPr>
          <p:cNvPr id="140" name="Rectangle 139"/>
          <p:cNvSpPr/>
          <p:nvPr/>
        </p:nvSpPr>
        <p:spPr>
          <a:xfrm flipH="1">
            <a:off x="2804848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sp>
        <p:nvSpPr>
          <p:cNvPr id="141" name="Rectangle 140"/>
          <p:cNvSpPr/>
          <p:nvPr/>
        </p:nvSpPr>
        <p:spPr>
          <a:xfrm flipH="1">
            <a:off x="4281223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sp>
        <p:nvSpPr>
          <p:cNvPr id="142" name="Rectangle 141"/>
          <p:cNvSpPr/>
          <p:nvPr/>
        </p:nvSpPr>
        <p:spPr>
          <a:xfrm flipH="1">
            <a:off x="6014773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sp>
        <p:nvSpPr>
          <p:cNvPr id="143" name="Rectangle 142"/>
          <p:cNvSpPr/>
          <p:nvPr/>
        </p:nvSpPr>
        <p:spPr>
          <a:xfrm flipH="1">
            <a:off x="7491148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1461823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033448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538398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262423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738798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 flipH="1" flipV="1">
            <a:off x="1424034" y="2896716"/>
            <a:ext cx="322307" cy="210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3" idx="1"/>
            <a:endCxn id="2" idx="1"/>
          </p:cNvCxnSpPr>
          <p:nvPr/>
        </p:nvCxnSpPr>
        <p:spPr>
          <a:xfrm>
            <a:off x="4500689" y="2155928"/>
            <a:ext cx="1008868" cy="1588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35"/>
          <p:cNvGrpSpPr/>
          <p:nvPr/>
        </p:nvGrpSpPr>
        <p:grpSpPr>
          <a:xfrm>
            <a:off x="852223" y="52501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43"/>
          <p:cNvGrpSpPr/>
          <p:nvPr/>
        </p:nvGrpSpPr>
        <p:grpSpPr>
          <a:xfrm>
            <a:off x="1953601" y="52501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6" name="Group 64"/>
          <p:cNvGrpSpPr/>
          <p:nvPr/>
        </p:nvGrpSpPr>
        <p:grpSpPr>
          <a:xfrm>
            <a:off x="5358269" y="52501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3" name="Group 78"/>
          <p:cNvGrpSpPr/>
          <p:nvPr/>
        </p:nvGrpSpPr>
        <p:grpSpPr>
          <a:xfrm>
            <a:off x="7557823" y="52501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1233223" y="54287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1271323" y="57057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328598" y="54287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2366698" y="57057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5729023" y="54287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5767123" y="57057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938823" y="54287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7976923" y="57057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 flipH="1" flipV="1">
            <a:off x="1161685" y="5192714"/>
            <a:ext cx="289854" cy="56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 flipV="1">
            <a:off x="2325816" y="5192714"/>
            <a:ext cx="289854" cy="56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 flipH="1" flipV="1">
            <a:off x="5681818" y="5192714"/>
            <a:ext cx="289854" cy="56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7943484" y="5192714"/>
            <a:ext cx="289854" cy="56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Round Single Corner Rectangle 1"/>
          <p:cNvSpPr/>
          <p:nvPr/>
        </p:nvSpPr>
        <p:spPr>
          <a:xfrm>
            <a:off x="5509557" y="1727616"/>
            <a:ext cx="2810266" cy="1466224"/>
          </a:xfrm>
          <a:prstGeom prst="round1Rect">
            <a:avLst/>
          </a:prstGeom>
          <a:noFill/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 Single Corner Rectangle 2"/>
          <p:cNvSpPr/>
          <p:nvPr/>
        </p:nvSpPr>
        <p:spPr>
          <a:xfrm flipH="1">
            <a:off x="1690423" y="1727616"/>
            <a:ext cx="2810266" cy="1466224"/>
          </a:xfrm>
          <a:prstGeom prst="round1Rect">
            <a:avLst/>
          </a:prstGeom>
          <a:noFill/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86"/>
          <p:cNvGrpSpPr/>
          <p:nvPr/>
        </p:nvGrpSpPr>
        <p:grpSpPr>
          <a:xfrm>
            <a:off x="762000" y="3467905"/>
            <a:ext cx="7698368" cy="913754"/>
            <a:chOff x="824177" y="2989307"/>
            <a:chExt cx="7698368" cy="913754"/>
          </a:xfrm>
          <a:noFill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824177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62200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6200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74498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086643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895284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6023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26547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07286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86127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87648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13359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utoShape 64"/>
          <p:cNvSpPr>
            <a:spLocks noChangeArrowheads="1"/>
          </p:cNvSpPr>
          <p:nvPr/>
        </p:nvSpPr>
        <p:spPr bwMode="gray">
          <a:xfrm>
            <a:off x="533400" y="152400"/>
            <a:ext cx="2057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</a:t>
            </a:r>
            <a:endParaRPr lang="en-US" sz="2800" kern="0" dirty="0" smtClean="0">
              <a:latin typeface="+mn-lt"/>
              <a:ea typeface="굴림" charset="-127"/>
              <a:cs typeface="Arial" pitchFamily="34" charset="0"/>
            </a:endParaRPr>
          </a:p>
        </p:txBody>
      </p:sp>
      <p:grpSp>
        <p:nvGrpSpPr>
          <p:cNvPr id="18" name="Group 27"/>
          <p:cNvGrpSpPr/>
          <p:nvPr/>
        </p:nvGrpSpPr>
        <p:grpSpPr>
          <a:xfrm>
            <a:off x="1842823" y="1545398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85"/>
          <p:cNvGrpSpPr/>
          <p:nvPr/>
        </p:nvGrpSpPr>
        <p:grpSpPr>
          <a:xfrm>
            <a:off x="852223" y="4593398"/>
            <a:ext cx="7088574" cy="693432"/>
            <a:chOff x="914400" y="4114800"/>
            <a:chExt cx="7088574" cy="693432"/>
          </a:xfrm>
        </p:grpSpPr>
        <p:grpSp>
          <p:nvGrpSpPr>
            <p:cNvPr id="26" name="Group 35"/>
            <p:cNvGrpSpPr/>
            <p:nvPr/>
          </p:nvGrpSpPr>
          <p:grpSpPr>
            <a:xfrm>
              <a:off x="914400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43"/>
            <p:cNvGrpSpPr/>
            <p:nvPr/>
          </p:nvGrpSpPr>
          <p:grpSpPr>
            <a:xfrm>
              <a:off x="2015778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50"/>
            <p:cNvGrpSpPr/>
            <p:nvPr/>
          </p:nvGrpSpPr>
          <p:grpSpPr>
            <a:xfrm>
              <a:off x="3110753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57"/>
            <p:cNvGrpSpPr/>
            <p:nvPr/>
          </p:nvGrpSpPr>
          <p:grpSpPr>
            <a:xfrm>
              <a:off x="4230061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64"/>
            <p:cNvGrpSpPr/>
            <p:nvPr/>
          </p:nvGrpSpPr>
          <p:grpSpPr>
            <a:xfrm>
              <a:off x="5420446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71"/>
            <p:cNvGrpSpPr/>
            <p:nvPr/>
          </p:nvGrpSpPr>
          <p:grpSpPr>
            <a:xfrm>
              <a:off x="6536552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78"/>
            <p:cNvGrpSpPr/>
            <p:nvPr/>
          </p:nvGrpSpPr>
          <p:grpSpPr>
            <a:xfrm>
              <a:off x="7620000" y="4114801"/>
              <a:ext cx="382974" cy="693431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5" name="Group 87"/>
          <p:cNvGrpSpPr/>
          <p:nvPr/>
        </p:nvGrpSpPr>
        <p:grpSpPr>
          <a:xfrm>
            <a:off x="852223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109"/>
          <p:cNvGrpSpPr/>
          <p:nvPr/>
        </p:nvGrpSpPr>
        <p:grpSpPr>
          <a:xfrm>
            <a:off x="2352531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116"/>
          <p:cNvGrpSpPr/>
          <p:nvPr/>
        </p:nvGrpSpPr>
        <p:grpSpPr>
          <a:xfrm>
            <a:off x="3888057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123"/>
          <p:cNvGrpSpPr/>
          <p:nvPr/>
        </p:nvGrpSpPr>
        <p:grpSpPr>
          <a:xfrm>
            <a:off x="5590070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30"/>
          <p:cNvGrpSpPr/>
          <p:nvPr/>
        </p:nvGrpSpPr>
        <p:grpSpPr>
          <a:xfrm>
            <a:off x="7099342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37"/>
          <p:cNvGrpSpPr/>
          <p:nvPr/>
        </p:nvGrpSpPr>
        <p:grpSpPr>
          <a:xfrm>
            <a:off x="5712374" y="1545398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Rectangle 116"/>
          <p:cNvSpPr/>
          <p:nvPr/>
        </p:nvSpPr>
        <p:spPr>
          <a:xfrm flipH="1">
            <a:off x="1233223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2909623" y="2383598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909623" y="2774123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988767" y="2535998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21" name="Rectangle 120"/>
          <p:cNvSpPr/>
          <p:nvPr/>
        </p:nvSpPr>
        <p:spPr>
          <a:xfrm flipH="1">
            <a:off x="6538648" y="2078798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4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6614848" y="2383598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614848" y="2774123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693992" y="2535998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25" name="Rectangle 124"/>
          <p:cNvSpPr/>
          <p:nvPr/>
        </p:nvSpPr>
        <p:spPr>
          <a:xfrm>
            <a:off x="1233223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1271323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328598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2366698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414448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452548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729023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67123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6862498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6900598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938823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7976923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557448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4595548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 flipH="1">
            <a:off x="2909623" y="2078798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400" b="1" dirty="0"/>
          </a:p>
        </p:txBody>
      </p:sp>
      <p:sp>
        <p:nvSpPr>
          <p:cNvPr id="140" name="Rectangle 139"/>
          <p:cNvSpPr/>
          <p:nvPr/>
        </p:nvSpPr>
        <p:spPr>
          <a:xfrm flipH="1">
            <a:off x="2804848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sp>
        <p:nvSpPr>
          <p:cNvPr id="141" name="Rectangle 140"/>
          <p:cNvSpPr/>
          <p:nvPr/>
        </p:nvSpPr>
        <p:spPr>
          <a:xfrm flipH="1">
            <a:off x="4281223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sp>
        <p:nvSpPr>
          <p:cNvPr id="142" name="Rectangle 141"/>
          <p:cNvSpPr/>
          <p:nvPr/>
        </p:nvSpPr>
        <p:spPr>
          <a:xfrm flipH="1">
            <a:off x="6014773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sp>
        <p:nvSpPr>
          <p:cNvPr id="143" name="Rectangle 142"/>
          <p:cNvSpPr/>
          <p:nvPr/>
        </p:nvSpPr>
        <p:spPr>
          <a:xfrm flipH="1">
            <a:off x="7491148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1461823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033448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538398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262423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738798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 flipH="1" flipV="1">
            <a:off x="1424034" y="3201516"/>
            <a:ext cx="322307" cy="210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V="1">
            <a:off x="4359983" y="3285914"/>
            <a:ext cx="303257" cy="607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1" idx="0"/>
          </p:cNvCxnSpPr>
          <p:nvPr/>
        </p:nvCxnSpPr>
        <p:spPr>
          <a:xfrm rot="5400000" flipH="1" flipV="1">
            <a:off x="1147171" y="4521429"/>
            <a:ext cx="318883" cy="56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" idx="0"/>
          </p:cNvCxnSpPr>
          <p:nvPr/>
        </p:nvCxnSpPr>
        <p:spPr>
          <a:xfrm rot="5400000" flipH="1" flipV="1">
            <a:off x="2392601" y="4395260"/>
            <a:ext cx="318883" cy="257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" idx="0"/>
          </p:cNvCxnSpPr>
          <p:nvPr/>
        </p:nvCxnSpPr>
        <p:spPr>
          <a:xfrm rot="16200000" flipV="1">
            <a:off x="3253403" y="4402019"/>
            <a:ext cx="318883" cy="244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" idx="0"/>
          </p:cNvCxnSpPr>
          <p:nvPr/>
        </p:nvCxnSpPr>
        <p:spPr>
          <a:xfrm rot="16200000" flipV="1">
            <a:off x="4498833" y="4528188"/>
            <a:ext cx="309358" cy="1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" idx="0"/>
          </p:cNvCxnSpPr>
          <p:nvPr/>
        </p:nvCxnSpPr>
        <p:spPr>
          <a:xfrm rot="5400000" flipH="1" flipV="1">
            <a:off x="5764423" y="4414281"/>
            <a:ext cx="318883" cy="219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5" idx="0"/>
          </p:cNvCxnSpPr>
          <p:nvPr/>
        </p:nvCxnSpPr>
        <p:spPr>
          <a:xfrm rot="16200000" flipV="1">
            <a:off x="6619984" y="4388238"/>
            <a:ext cx="318883" cy="27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3" idx="2"/>
          </p:cNvCxnSpPr>
          <p:nvPr/>
        </p:nvCxnSpPr>
        <p:spPr>
          <a:xfrm rot="5400000" flipH="1" flipV="1">
            <a:off x="2852473" y="3317048"/>
            <a:ext cx="2667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 flipH="1" flipV="1">
            <a:off x="6085194" y="3319251"/>
            <a:ext cx="293732" cy="3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7598505" y="3323992"/>
            <a:ext cx="284207" cy="3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6" idx="0"/>
          </p:cNvCxnSpPr>
          <p:nvPr/>
        </p:nvCxnSpPr>
        <p:spPr>
          <a:xfrm rot="5400000" flipH="1" flipV="1">
            <a:off x="7887688" y="4527772"/>
            <a:ext cx="309358" cy="24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3" idx="1"/>
            <a:endCxn id="2" idx="1"/>
          </p:cNvCxnSpPr>
          <p:nvPr/>
        </p:nvCxnSpPr>
        <p:spPr>
          <a:xfrm>
            <a:off x="4500689" y="2460728"/>
            <a:ext cx="1008868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35"/>
          <p:cNvGrpSpPr/>
          <p:nvPr/>
        </p:nvGrpSpPr>
        <p:grpSpPr>
          <a:xfrm>
            <a:off x="852223" y="55549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43"/>
          <p:cNvGrpSpPr/>
          <p:nvPr/>
        </p:nvGrpSpPr>
        <p:grpSpPr>
          <a:xfrm>
            <a:off x="1953601" y="55549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6" name="Group 64"/>
          <p:cNvGrpSpPr/>
          <p:nvPr/>
        </p:nvGrpSpPr>
        <p:grpSpPr>
          <a:xfrm>
            <a:off x="5358269" y="55549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3" name="Group 78"/>
          <p:cNvGrpSpPr/>
          <p:nvPr/>
        </p:nvGrpSpPr>
        <p:grpSpPr>
          <a:xfrm>
            <a:off x="7557823" y="55549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1233223" y="57335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1271323" y="60105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328598" y="57335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2366698" y="60105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5729023" y="57335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5767123" y="60105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938823" y="57335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ea typeface="굴림" charset="-127"/>
                <a:cs typeface="Arial" pitchFamily="34" charset="0"/>
              </a:rPr>
              <a:t>Text </a:t>
            </a:r>
            <a:endParaRPr lang="en-US" sz="1200" b="1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7976923" y="60105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 flipH="1" flipV="1">
            <a:off x="1161685" y="54975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 flipV="1">
            <a:off x="2325816" y="54975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 flipH="1" flipV="1">
            <a:off x="5681818" y="54975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7943484" y="54975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137"/>
          <p:cNvGrpSpPr/>
          <p:nvPr/>
        </p:nvGrpSpPr>
        <p:grpSpPr>
          <a:xfrm>
            <a:off x="4520058" y="304800"/>
            <a:ext cx="1042542" cy="1887678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bg2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6000">
                  <a:schemeClr val="bg2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bg2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6000">
                  <a:schemeClr val="bg2"/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28725" y="1122498"/>
            <a:ext cx="2941326" cy="1468534"/>
            <a:chOff x="2209800" y="2900363"/>
            <a:chExt cx="4391025" cy="2192338"/>
          </a:xfrm>
        </p:grpSpPr>
        <p:sp>
          <p:nvSpPr>
            <p:cNvPr id="4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00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67000" y="3157003"/>
            <a:ext cx="2339244" cy="1167930"/>
            <a:chOff x="2209800" y="2900363"/>
            <a:chExt cx="4391025" cy="2192338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19800" y="3166528"/>
            <a:ext cx="1881146" cy="939212"/>
            <a:chOff x="2209800" y="2900363"/>
            <a:chExt cx="4391025" cy="2192338"/>
          </a:xfrm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64037" y="5754582"/>
            <a:ext cx="1141688" cy="570018"/>
            <a:chOff x="2209800" y="2900363"/>
            <a:chExt cx="4391025" cy="2192338"/>
          </a:xfrm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>
              <a:gsLst>
                <a:gs pos="25000">
                  <a:schemeClr val="tx1">
                    <a:lumMod val="5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162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rgbClr val="666666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112651" y="158115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CEO</a:t>
            </a:r>
            <a:endParaRPr lang="en-US" sz="3200" dirty="0"/>
          </a:p>
        </p:txBody>
      </p:sp>
      <p:sp>
        <p:nvSpPr>
          <p:cNvPr id="41" name="Rectangle 40"/>
          <p:cNvSpPr/>
          <p:nvPr/>
        </p:nvSpPr>
        <p:spPr>
          <a:xfrm>
            <a:off x="3412830" y="3505200"/>
            <a:ext cx="90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SVP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3434060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MGR</a:t>
            </a:r>
            <a:endParaRPr lang="en-US" sz="2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164037" y="4687782"/>
            <a:ext cx="1141688" cy="570018"/>
            <a:chOff x="5164037" y="4411591"/>
            <a:chExt cx="1141688" cy="570018"/>
          </a:xfrm>
        </p:grpSpPr>
        <p:grpSp>
          <p:nvGrpSpPr>
            <p:cNvPr id="58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5371122" y="5849742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62600" y="390436"/>
            <a:ext cx="3200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latin typeface="+mn-lt"/>
                <a:ea typeface="굴림" charset="-127"/>
                <a:cs typeface="Arial" pitchFamily="34" charset="0"/>
              </a:rPr>
              <a:t>Lorem is simp dummy text of then and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latin typeface="+mn-lt"/>
                <a:ea typeface="굴림" charset="-127"/>
                <a:cs typeface="Arial" pitchFamily="34" charset="0"/>
              </a:rPr>
              <a:t>scrambled it to make a type specimen book.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latin typeface="+mn-lt"/>
                <a:ea typeface="굴림" charset="-127"/>
                <a:cs typeface="Arial" pitchFamily="34" charset="0"/>
              </a:rPr>
              <a:t>Your text here. Example text.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383237" y="5754582"/>
            <a:ext cx="1141688" cy="570018"/>
            <a:chOff x="2209800" y="2900363"/>
            <a:chExt cx="4391025" cy="2192338"/>
          </a:xfrm>
        </p:grpSpPr>
        <p:sp>
          <p:nvSpPr>
            <p:cNvPr id="12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>
              <a:gsLst>
                <a:gs pos="25000">
                  <a:schemeClr val="tx1">
                    <a:lumMod val="5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162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rgbClr val="666666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6590322" y="5849742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7631012" y="5754582"/>
            <a:ext cx="1141688" cy="570018"/>
            <a:chOff x="2209800" y="2900363"/>
            <a:chExt cx="4391025" cy="2192338"/>
          </a:xfrm>
        </p:grpSpPr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>
              <a:gsLst>
                <a:gs pos="25000">
                  <a:schemeClr val="tx1">
                    <a:lumMod val="5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162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rgbClr val="666666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7838097" y="5849742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6392762" y="4687782"/>
            <a:ext cx="1141688" cy="570018"/>
            <a:chOff x="5164037" y="4411591"/>
            <a:chExt cx="1141688" cy="570018"/>
          </a:xfrm>
        </p:grpSpPr>
        <p:grpSp>
          <p:nvGrpSpPr>
            <p:cNvPr id="136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659587" y="4687782"/>
            <a:ext cx="1141688" cy="570018"/>
            <a:chOff x="5164037" y="4411591"/>
            <a:chExt cx="1141688" cy="570018"/>
          </a:xfrm>
        </p:grpSpPr>
        <p:grpSp>
          <p:nvGrpSpPr>
            <p:cNvPr id="142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44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66700" y="3157003"/>
            <a:ext cx="2339244" cy="1167930"/>
            <a:chOff x="266700" y="3157003"/>
            <a:chExt cx="2339244" cy="1167930"/>
          </a:xfrm>
        </p:grpSpPr>
        <p:grpSp>
          <p:nvGrpSpPr>
            <p:cNvPr id="153" name="Group 152"/>
            <p:cNvGrpSpPr/>
            <p:nvPr/>
          </p:nvGrpSpPr>
          <p:grpSpPr>
            <a:xfrm>
              <a:off x="266700" y="3157003"/>
              <a:ext cx="2339244" cy="1167930"/>
              <a:chOff x="2209800" y="2900363"/>
              <a:chExt cx="4391025" cy="2192338"/>
            </a:xfrm>
          </p:grpSpPr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2209800" y="2900363"/>
                <a:ext cx="4391025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54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55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Rectangle 156"/>
            <p:cNvSpPr/>
            <p:nvPr/>
          </p:nvSpPr>
          <p:spPr>
            <a:xfrm>
              <a:off x="1012530" y="3505200"/>
              <a:ext cx="9012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SVP</a:t>
              </a:r>
              <a:endParaRPr lang="en-US" sz="2800" dirty="0"/>
            </a:p>
          </p:txBody>
        </p:sp>
      </p:grpSp>
      <p:sp>
        <p:nvSpPr>
          <p:cNvPr id="160" name="Down Arrow 159"/>
          <p:cNvSpPr/>
          <p:nvPr/>
        </p:nvSpPr>
        <p:spPr>
          <a:xfrm>
            <a:off x="3657600" y="27527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own Arrow 160"/>
          <p:cNvSpPr/>
          <p:nvPr/>
        </p:nvSpPr>
        <p:spPr>
          <a:xfrm>
            <a:off x="1200150" y="27527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/>
          <p:cNvSpPr/>
          <p:nvPr/>
        </p:nvSpPr>
        <p:spPr>
          <a:xfrm>
            <a:off x="3657600" y="444817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own Arrow 162"/>
          <p:cNvSpPr/>
          <p:nvPr/>
        </p:nvSpPr>
        <p:spPr>
          <a:xfrm>
            <a:off x="1200150" y="444817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Down Arrow 163"/>
          <p:cNvSpPr/>
          <p:nvPr/>
        </p:nvSpPr>
        <p:spPr>
          <a:xfrm rot="16200000">
            <a:off x="5267326" y="353377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2895600" y="4938178"/>
            <a:ext cx="1881146" cy="939212"/>
            <a:chOff x="2209800" y="2900363"/>
            <a:chExt cx="4391025" cy="2192338"/>
          </a:xfrm>
        </p:grpSpPr>
        <p:sp>
          <p:nvSpPr>
            <p:cNvPr id="16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3429000" y="5205710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MGR</a:t>
            </a:r>
            <a:endParaRPr lang="en-US" sz="2400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428625" y="4938178"/>
            <a:ext cx="1881146" cy="939212"/>
            <a:chOff x="2209800" y="2900363"/>
            <a:chExt cx="4391025" cy="2192338"/>
          </a:xfrm>
        </p:grpSpPr>
        <p:sp>
          <p:nvSpPr>
            <p:cNvPr id="171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962025" y="5205710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MGR</a:t>
            </a:r>
            <a:endParaRPr lang="en-US" sz="2400" dirty="0"/>
          </a:p>
        </p:txBody>
      </p:sp>
      <p:sp>
        <p:nvSpPr>
          <p:cNvPr id="175" name="Down Arrow 174"/>
          <p:cNvSpPr/>
          <p:nvPr/>
        </p:nvSpPr>
        <p:spPr>
          <a:xfrm rot="18900000">
            <a:off x="7839079" y="4162423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/>
          <p:cNvSpPr/>
          <p:nvPr/>
        </p:nvSpPr>
        <p:spPr>
          <a:xfrm>
            <a:off x="6715127" y="42005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Down Arrow 176"/>
          <p:cNvSpPr/>
          <p:nvPr/>
        </p:nvSpPr>
        <p:spPr>
          <a:xfrm rot="1800000">
            <a:off x="5686427" y="4190999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own Arrow 177"/>
          <p:cNvSpPr/>
          <p:nvPr/>
        </p:nvSpPr>
        <p:spPr>
          <a:xfrm>
            <a:off x="8039102" y="53816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own Arrow 178"/>
          <p:cNvSpPr/>
          <p:nvPr/>
        </p:nvSpPr>
        <p:spPr>
          <a:xfrm>
            <a:off x="6715127" y="53816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own Arrow 179"/>
          <p:cNvSpPr/>
          <p:nvPr/>
        </p:nvSpPr>
        <p:spPr>
          <a:xfrm>
            <a:off x="5514977" y="53816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038350" y="1028700"/>
            <a:ext cx="1631090" cy="800099"/>
            <a:chOff x="266700" y="3157003"/>
            <a:chExt cx="2339244" cy="1167930"/>
          </a:xfrm>
        </p:grpSpPr>
        <p:grpSp>
          <p:nvGrpSpPr>
            <p:cNvPr id="3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04950" y="3000375"/>
            <a:ext cx="1631090" cy="800099"/>
            <a:chOff x="266700" y="3157003"/>
            <a:chExt cx="2339244" cy="1167930"/>
          </a:xfrm>
        </p:grpSpPr>
        <p:grpSp>
          <p:nvGrpSpPr>
            <p:cNvPr id="9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47875" y="4991100"/>
            <a:ext cx="1631090" cy="800099"/>
            <a:chOff x="266700" y="3157003"/>
            <a:chExt cx="2339244" cy="1167930"/>
          </a:xfrm>
        </p:grpSpPr>
        <p:grpSp>
          <p:nvGrpSpPr>
            <p:cNvPr id="15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34000" y="4991100"/>
            <a:ext cx="1631090" cy="800099"/>
            <a:chOff x="266700" y="3157003"/>
            <a:chExt cx="2339244" cy="1167930"/>
          </a:xfrm>
        </p:grpSpPr>
        <p:grpSp>
          <p:nvGrpSpPr>
            <p:cNvPr id="21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67400" y="2990850"/>
            <a:ext cx="1631090" cy="800099"/>
            <a:chOff x="266700" y="3157003"/>
            <a:chExt cx="2339244" cy="1167930"/>
          </a:xfrm>
        </p:grpSpPr>
        <p:grpSp>
          <p:nvGrpSpPr>
            <p:cNvPr id="27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4000" y="1009650"/>
            <a:ext cx="1631090" cy="800099"/>
            <a:chOff x="266700" y="3157003"/>
            <a:chExt cx="2339244" cy="1167930"/>
          </a:xfrm>
        </p:grpSpPr>
        <p:grpSp>
          <p:nvGrpSpPr>
            <p:cNvPr id="33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4948" y="2445390"/>
            <a:ext cx="1821810" cy="1821810"/>
            <a:chOff x="3505200" y="3429000"/>
            <a:chExt cx="1821810" cy="1821810"/>
          </a:xfrm>
        </p:grpSpPr>
        <p:grpSp>
          <p:nvGrpSpPr>
            <p:cNvPr id="39" name="Group 78"/>
            <p:cNvGrpSpPr/>
            <p:nvPr/>
          </p:nvGrpSpPr>
          <p:grpSpPr>
            <a:xfrm>
              <a:off x="3505200" y="3429000"/>
              <a:ext cx="1821810" cy="1821810"/>
              <a:chOff x="3505200" y="3429000"/>
              <a:chExt cx="1821810" cy="182181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505200" y="3429000"/>
                <a:ext cx="1821810" cy="1821810"/>
              </a:xfrm>
              <a:prstGeom prst="ellipse">
                <a:avLst/>
              </a:prstGeom>
              <a:gradFill>
                <a:gsLst>
                  <a:gs pos="14000">
                    <a:srgbClr val="000000"/>
                  </a:gs>
                  <a:gs pos="100000">
                    <a:schemeClr val="bg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681370" y="3605170"/>
                <a:ext cx="1469470" cy="146947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860334" y="3657600"/>
                <a:ext cx="1120630" cy="9144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886200" y="4114800"/>
              <a:ext cx="10743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CEO</a:t>
              </a:r>
              <a:endParaRPr lang="en-US" sz="3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30300" y="971550"/>
            <a:ext cx="864852" cy="431800"/>
            <a:chOff x="2209800" y="2900363"/>
            <a:chExt cx="4391025" cy="2192338"/>
          </a:xfrm>
        </p:grpSpPr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30300" y="1441450"/>
            <a:ext cx="864852" cy="431800"/>
            <a:chOff x="2209800" y="2900363"/>
            <a:chExt cx="4391025" cy="2192338"/>
          </a:xfrm>
        </p:grpSpPr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30300" y="4937125"/>
            <a:ext cx="864852" cy="431800"/>
            <a:chOff x="2209800" y="2900363"/>
            <a:chExt cx="4391025" cy="2192338"/>
          </a:xfrm>
        </p:grpSpPr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30300" y="5441950"/>
            <a:ext cx="864852" cy="431800"/>
            <a:chOff x="2209800" y="2900363"/>
            <a:chExt cx="4391025" cy="2192338"/>
          </a:xfrm>
        </p:grpSpPr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997700" y="971550"/>
            <a:ext cx="864852" cy="431800"/>
            <a:chOff x="2209800" y="2900363"/>
            <a:chExt cx="4391025" cy="2192338"/>
          </a:xfrm>
        </p:grpSpPr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97700" y="1441450"/>
            <a:ext cx="864852" cy="431800"/>
            <a:chOff x="2209800" y="2900363"/>
            <a:chExt cx="4391025" cy="2192338"/>
          </a:xfrm>
        </p:grpSpPr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97700" y="4937125"/>
            <a:ext cx="864852" cy="431800"/>
            <a:chOff x="2209800" y="2900363"/>
            <a:chExt cx="4391025" cy="2192338"/>
          </a:xfrm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97700" y="5441950"/>
            <a:ext cx="864852" cy="431800"/>
            <a:chOff x="2209800" y="2900363"/>
            <a:chExt cx="4391025" cy="2192338"/>
          </a:xfrm>
        </p:grpSpPr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16100" y="5861050"/>
            <a:ext cx="864852" cy="431800"/>
            <a:chOff x="2209800" y="2900363"/>
            <a:chExt cx="4391025" cy="2192338"/>
          </a:xfrm>
        </p:grpSpPr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1000" y="5861050"/>
            <a:ext cx="864852" cy="431800"/>
            <a:chOff x="2209800" y="2900363"/>
            <a:chExt cx="4391025" cy="2192338"/>
          </a:xfrm>
        </p:grpSpPr>
        <p:sp>
          <p:nvSpPr>
            <p:cNvPr id="81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300" y="5861050"/>
            <a:ext cx="864852" cy="431800"/>
            <a:chOff x="2209800" y="2900363"/>
            <a:chExt cx="4391025" cy="2192338"/>
          </a:xfrm>
        </p:grpSpPr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245225" y="5861050"/>
            <a:ext cx="864852" cy="431800"/>
            <a:chOff x="2209800" y="2900363"/>
            <a:chExt cx="4391025" cy="2192338"/>
          </a:xfrm>
        </p:grpSpPr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992212" y="2049357"/>
            <a:ext cx="1141688" cy="570018"/>
            <a:chOff x="5164037" y="4411591"/>
            <a:chExt cx="1141688" cy="570018"/>
          </a:xfrm>
        </p:grpSpPr>
        <p:grpSp>
          <p:nvGrpSpPr>
            <p:cNvPr id="93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95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992212" y="4191000"/>
            <a:ext cx="1141688" cy="570018"/>
            <a:chOff x="5164037" y="4411591"/>
            <a:chExt cx="1141688" cy="570018"/>
          </a:xfrm>
        </p:grpSpPr>
        <p:grpSp>
          <p:nvGrpSpPr>
            <p:cNvPr id="99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630762" y="2049357"/>
            <a:ext cx="1141688" cy="570018"/>
            <a:chOff x="5164037" y="4411591"/>
            <a:chExt cx="1141688" cy="570018"/>
          </a:xfrm>
        </p:grpSpPr>
        <p:grpSp>
          <p:nvGrpSpPr>
            <p:cNvPr id="105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07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630762" y="4191000"/>
            <a:ext cx="1141688" cy="570018"/>
            <a:chOff x="5164037" y="4411591"/>
            <a:chExt cx="1141688" cy="570018"/>
          </a:xfrm>
        </p:grpSpPr>
        <p:grpSp>
          <p:nvGrpSpPr>
            <p:cNvPr id="111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13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5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6" name="Right Arrow 115"/>
          <p:cNvSpPr/>
          <p:nvPr/>
        </p:nvSpPr>
        <p:spPr>
          <a:xfrm rot="19914221">
            <a:off x="3310355" y="4021235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19914221" flipH="1" flipV="1">
            <a:off x="3175645" y="4272294"/>
            <a:ext cx="538147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1685779" flipH="1">
            <a:off x="5142784" y="4021235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19914221">
            <a:off x="5156819" y="2391944"/>
            <a:ext cx="46686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19914221" flipH="1" flipV="1">
            <a:off x="5289357" y="2588117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/>
          <p:cNvSpPr/>
          <p:nvPr/>
        </p:nvSpPr>
        <p:spPr>
          <a:xfrm rot="1685779" flipH="1">
            <a:off x="3113976" y="2325650"/>
            <a:ext cx="432503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/>
          <p:cNvSpPr/>
          <p:nvPr/>
        </p:nvSpPr>
        <p:spPr>
          <a:xfrm rot="1685779" flipV="1">
            <a:off x="3310356" y="2584319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 rot="18103450" flipH="1" flipV="1">
            <a:off x="3389081" y="4662522"/>
            <a:ext cx="872782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 rot="3496550" flipV="1">
            <a:off x="4622846" y="4680743"/>
            <a:ext cx="975351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 rot="3496550" flipH="1">
            <a:off x="3404779" y="1913312"/>
            <a:ext cx="852205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 rot="18103450">
            <a:off x="4581940" y="1852648"/>
            <a:ext cx="994841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 rot="10800000" flipH="1">
            <a:off x="5466633" y="3306860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Arrow 127"/>
          <p:cNvSpPr/>
          <p:nvPr/>
        </p:nvSpPr>
        <p:spPr>
          <a:xfrm flipH="1">
            <a:off x="3171825" y="3306860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22" name="Group 221"/>
          <p:cNvGrpSpPr/>
          <p:nvPr/>
        </p:nvGrpSpPr>
        <p:grpSpPr>
          <a:xfrm>
            <a:off x="2038350" y="1028700"/>
            <a:ext cx="1631090" cy="800099"/>
            <a:chOff x="266700" y="3157003"/>
            <a:chExt cx="2339244" cy="1167930"/>
          </a:xfrm>
        </p:grpSpPr>
        <p:grpSp>
          <p:nvGrpSpPr>
            <p:cNvPr id="223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25" name="Freeform 224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4" name="Rectangle 3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504950" y="3000375"/>
            <a:ext cx="1631090" cy="800099"/>
            <a:chOff x="266700" y="3157003"/>
            <a:chExt cx="2339244" cy="1167930"/>
          </a:xfrm>
        </p:grpSpPr>
        <p:grpSp>
          <p:nvGrpSpPr>
            <p:cNvPr id="229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31" name="Freeform 230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0" name="Rectangle 9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2047875" y="4991100"/>
            <a:ext cx="1631090" cy="800099"/>
            <a:chOff x="266700" y="3157003"/>
            <a:chExt cx="2339244" cy="1167930"/>
          </a:xfrm>
        </p:grpSpPr>
        <p:grpSp>
          <p:nvGrpSpPr>
            <p:cNvPr id="235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37" name="Freeform 236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37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38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6" name="Rectangle 15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334000" y="4991100"/>
            <a:ext cx="1631090" cy="800099"/>
            <a:chOff x="266700" y="3157003"/>
            <a:chExt cx="2339244" cy="1167930"/>
          </a:xfrm>
        </p:grpSpPr>
        <p:grpSp>
          <p:nvGrpSpPr>
            <p:cNvPr id="241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43" name="Freeform 242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243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244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2" name="Rectangle 21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867400" y="2990850"/>
            <a:ext cx="1631090" cy="800099"/>
            <a:chOff x="266700" y="3157003"/>
            <a:chExt cx="2339244" cy="1167930"/>
          </a:xfrm>
        </p:grpSpPr>
        <p:grpSp>
          <p:nvGrpSpPr>
            <p:cNvPr id="247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249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8" name="Rectangle 27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5334000" y="1009650"/>
            <a:ext cx="1631090" cy="800099"/>
            <a:chOff x="266700" y="3157003"/>
            <a:chExt cx="2339244" cy="1167930"/>
          </a:xfrm>
        </p:grpSpPr>
        <p:grpSp>
          <p:nvGrpSpPr>
            <p:cNvPr id="253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55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56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4" name="Rectangle 33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3554948" y="2445390"/>
            <a:ext cx="1821810" cy="1821810"/>
            <a:chOff x="3505200" y="3429000"/>
            <a:chExt cx="1821810" cy="1821810"/>
          </a:xfrm>
        </p:grpSpPr>
        <p:grpSp>
          <p:nvGrpSpPr>
            <p:cNvPr id="259" name="Group 78"/>
            <p:cNvGrpSpPr/>
            <p:nvPr/>
          </p:nvGrpSpPr>
          <p:grpSpPr>
            <a:xfrm>
              <a:off x="3505200" y="3429000"/>
              <a:ext cx="1821810" cy="1821810"/>
              <a:chOff x="3505200" y="3429000"/>
              <a:chExt cx="1821810" cy="1821810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3505200" y="3429000"/>
                <a:ext cx="1821810" cy="1821810"/>
              </a:xfrm>
              <a:prstGeom prst="ellipse">
                <a:avLst/>
              </a:prstGeom>
              <a:gradFill>
                <a:gsLst>
                  <a:gs pos="14000">
                    <a:srgbClr val="000000"/>
                  </a:gs>
                  <a:gs pos="100000">
                    <a:schemeClr val="bg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681370" y="3605170"/>
                <a:ext cx="1469470" cy="146947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3860334" y="3657600"/>
                <a:ext cx="1120630" cy="9144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0" name="Rectangle 39"/>
            <p:cNvSpPr/>
            <p:nvPr/>
          </p:nvSpPr>
          <p:spPr>
            <a:xfrm>
              <a:off x="3886200" y="4114800"/>
              <a:ext cx="10743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CEO</a:t>
              </a:r>
              <a:endParaRPr lang="en-US" sz="3200" dirty="0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1130300" y="971550"/>
            <a:ext cx="864852" cy="431800"/>
            <a:chOff x="2209800" y="2900363"/>
            <a:chExt cx="4391025" cy="2192338"/>
          </a:xfrm>
        </p:grpSpPr>
        <p:sp>
          <p:nvSpPr>
            <p:cNvPr id="265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130300" y="1441450"/>
            <a:ext cx="864852" cy="431800"/>
            <a:chOff x="2209800" y="2900363"/>
            <a:chExt cx="4391025" cy="2192338"/>
          </a:xfrm>
        </p:grpSpPr>
        <p:sp>
          <p:nvSpPr>
            <p:cNvPr id="269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1130300" y="4937125"/>
            <a:ext cx="864852" cy="431800"/>
            <a:chOff x="2209800" y="2900363"/>
            <a:chExt cx="4391025" cy="2192338"/>
          </a:xfrm>
        </p:grpSpPr>
        <p:sp>
          <p:nvSpPr>
            <p:cNvPr id="273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130300" y="5441950"/>
            <a:ext cx="864852" cy="431800"/>
            <a:chOff x="2209800" y="2900363"/>
            <a:chExt cx="4391025" cy="2192338"/>
          </a:xfrm>
        </p:grpSpPr>
        <p:sp>
          <p:nvSpPr>
            <p:cNvPr id="277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6997700" y="971550"/>
            <a:ext cx="864852" cy="431800"/>
            <a:chOff x="2209800" y="2900363"/>
            <a:chExt cx="4391025" cy="2192338"/>
          </a:xfrm>
        </p:grpSpPr>
        <p:sp>
          <p:nvSpPr>
            <p:cNvPr id="281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6997700" y="1441450"/>
            <a:ext cx="864852" cy="431800"/>
            <a:chOff x="2209800" y="2900363"/>
            <a:chExt cx="4391025" cy="2192338"/>
          </a:xfrm>
        </p:grpSpPr>
        <p:sp>
          <p:nvSpPr>
            <p:cNvPr id="285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6997700" y="4937125"/>
            <a:ext cx="864852" cy="431800"/>
            <a:chOff x="2209800" y="2900363"/>
            <a:chExt cx="4391025" cy="2192338"/>
          </a:xfrm>
        </p:grpSpPr>
        <p:sp>
          <p:nvSpPr>
            <p:cNvPr id="289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997700" y="5441950"/>
            <a:ext cx="864852" cy="431800"/>
            <a:chOff x="2209800" y="2900363"/>
            <a:chExt cx="4391025" cy="2192338"/>
          </a:xfrm>
        </p:grpSpPr>
        <p:sp>
          <p:nvSpPr>
            <p:cNvPr id="293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1816100" y="5861050"/>
            <a:ext cx="864852" cy="431800"/>
            <a:chOff x="2209800" y="2900363"/>
            <a:chExt cx="4391025" cy="2192338"/>
          </a:xfrm>
        </p:grpSpPr>
        <p:sp>
          <p:nvSpPr>
            <p:cNvPr id="297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2921000" y="5861050"/>
            <a:ext cx="864852" cy="431800"/>
            <a:chOff x="2209800" y="2900363"/>
            <a:chExt cx="4391025" cy="2192338"/>
          </a:xfrm>
        </p:grpSpPr>
        <p:sp>
          <p:nvSpPr>
            <p:cNvPr id="301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5321300" y="5861050"/>
            <a:ext cx="864852" cy="431800"/>
            <a:chOff x="2209800" y="2900363"/>
            <a:chExt cx="4391025" cy="2192338"/>
          </a:xfrm>
        </p:grpSpPr>
        <p:sp>
          <p:nvSpPr>
            <p:cNvPr id="305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6245225" y="5861050"/>
            <a:ext cx="864852" cy="431800"/>
            <a:chOff x="2209800" y="2900363"/>
            <a:chExt cx="4391025" cy="2192338"/>
          </a:xfrm>
        </p:grpSpPr>
        <p:sp>
          <p:nvSpPr>
            <p:cNvPr id="309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992212" y="2049357"/>
            <a:ext cx="1141688" cy="570018"/>
            <a:chOff x="5164037" y="4411591"/>
            <a:chExt cx="1141688" cy="570018"/>
          </a:xfrm>
        </p:grpSpPr>
        <p:grpSp>
          <p:nvGrpSpPr>
            <p:cNvPr id="313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315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6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14" name="Rectangle 93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1992212" y="4191000"/>
            <a:ext cx="1141688" cy="570018"/>
            <a:chOff x="5164037" y="4411591"/>
            <a:chExt cx="1141688" cy="570018"/>
          </a:xfrm>
        </p:grpSpPr>
        <p:grpSp>
          <p:nvGrpSpPr>
            <p:cNvPr id="319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321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2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3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0" name="Rectangle 99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5630762" y="2049357"/>
            <a:ext cx="1141688" cy="570018"/>
            <a:chOff x="5164037" y="4411591"/>
            <a:chExt cx="1141688" cy="570018"/>
          </a:xfrm>
        </p:grpSpPr>
        <p:grpSp>
          <p:nvGrpSpPr>
            <p:cNvPr id="325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327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8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9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6" name="Rectangle 105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5630762" y="4191000"/>
            <a:ext cx="1141688" cy="570018"/>
            <a:chOff x="5164037" y="4411591"/>
            <a:chExt cx="1141688" cy="570018"/>
          </a:xfrm>
        </p:grpSpPr>
        <p:grpSp>
          <p:nvGrpSpPr>
            <p:cNvPr id="331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333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4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5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32" name="Rectangle 111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6" name="Right Arrow 335"/>
          <p:cNvSpPr/>
          <p:nvPr/>
        </p:nvSpPr>
        <p:spPr>
          <a:xfrm rot="19914221">
            <a:off x="3310355" y="4021235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ight Arrow 336"/>
          <p:cNvSpPr/>
          <p:nvPr/>
        </p:nvSpPr>
        <p:spPr>
          <a:xfrm rot="19914221" flipH="1" flipV="1">
            <a:off x="3175645" y="4272294"/>
            <a:ext cx="538147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ight Arrow 337"/>
          <p:cNvSpPr/>
          <p:nvPr/>
        </p:nvSpPr>
        <p:spPr>
          <a:xfrm rot="1685779" flipH="1">
            <a:off x="5142784" y="4021235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ight Arrow 338"/>
          <p:cNvSpPr/>
          <p:nvPr/>
        </p:nvSpPr>
        <p:spPr>
          <a:xfrm rot="19914221">
            <a:off x="5156819" y="2391944"/>
            <a:ext cx="46686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ight Arrow 339"/>
          <p:cNvSpPr/>
          <p:nvPr/>
        </p:nvSpPr>
        <p:spPr>
          <a:xfrm rot="19914221" flipH="1" flipV="1">
            <a:off x="5289357" y="2588117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ight Arrow 340"/>
          <p:cNvSpPr/>
          <p:nvPr/>
        </p:nvSpPr>
        <p:spPr>
          <a:xfrm rot="1685779" flipH="1">
            <a:off x="3113976" y="2325650"/>
            <a:ext cx="432503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ight Arrow 341"/>
          <p:cNvSpPr/>
          <p:nvPr/>
        </p:nvSpPr>
        <p:spPr>
          <a:xfrm rot="1685779" flipV="1">
            <a:off x="3310356" y="2584319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ight Arrow 342"/>
          <p:cNvSpPr/>
          <p:nvPr/>
        </p:nvSpPr>
        <p:spPr>
          <a:xfrm rot="18103450" flipH="1" flipV="1">
            <a:off x="3389081" y="4662522"/>
            <a:ext cx="872782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ight Arrow 343"/>
          <p:cNvSpPr/>
          <p:nvPr/>
        </p:nvSpPr>
        <p:spPr>
          <a:xfrm rot="3496550" flipV="1">
            <a:off x="4622846" y="4680743"/>
            <a:ext cx="975351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ight Arrow 344"/>
          <p:cNvSpPr/>
          <p:nvPr/>
        </p:nvSpPr>
        <p:spPr>
          <a:xfrm rot="3496550" flipH="1">
            <a:off x="3404779" y="1913312"/>
            <a:ext cx="852205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ight Arrow 345"/>
          <p:cNvSpPr/>
          <p:nvPr/>
        </p:nvSpPr>
        <p:spPr>
          <a:xfrm rot="18103450">
            <a:off x="4581940" y="1852648"/>
            <a:ext cx="994841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ight Arrow 346"/>
          <p:cNvSpPr/>
          <p:nvPr/>
        </p:nvSpPr>
        <p:spPr>
          <a:xfrm rot="10800000" flipH="1">
            <a:off x="5466633" y="3306860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ight Arrow 347"/>
          <p:cNvSpPr/>
          <p:nvPr/>
        </p:nvSpPr>
        <p:spPr>
          <a:xfrm flipH="1">
            <a:off x="3171825" y="3306860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304800" y="3165475"/>
            <a:ext cx="864852" cy="431800"/>
            <a:chOff x="2209800" y="2900363"/>
            <a:chExt cx="4391025" cy="2192338"/>
          </a:xfrm>
        </p:grpSpPr>
        <p:sp>
          <p:nvSpPr>
            <p:cNvPr id="351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304800" y="3670300"/>
            <a:ext cx="864852" cy="431800"/>
            <a:chOff x="2209800" y="2900363"/>
            <a:chExt cx="4391025" cy="2192338"/>
          </a:xfrm>
        </p:grpSpPr>
        <p:sp>
          <p:nvSpPr>
            <p:cNvPr id="355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04800" y="2698750"/>
            <a:ext cx="864852" cy="431800"/>
            <a:chOff x="2209800" y="2900363"/>
            <a:chExt cx="4391025" cy="2192338"/>
          </a:xfrm>
        </p:grpSpPr>
        <p:sp>
          <p:nvSpPr>
            <p:cNvPr id="359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7924800" y="3165475"/>
            <a:ext cx="864852" cy="431800"/>
            <a:chOff x="2209800" y="2900363"/>
            <a:chExt cx="4391025" cy="2192338"/>
          </a:xfrm>
        </p:grpSpPr>
        <p:sp>
          <p:nvSpPr>
            <p:cNvPr id="363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7924800" y="3670300"/>
            <a:ext cx="864852" cy="431800"/>
            <a:chOff x="2209800" y="2900363"/>
            <a:chExt cx="4391025" cy="2192338"/>
          </a:xfrm>
        </p:grpSpPr>
        <p:sp>
          <p:nvSpPr>
            <p:cNvPr id="367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7924800" y="2698750"/>
            <a:ext cx="864852" cy="431800"/>
            <a:chOff x="2209800" y="2900363"/>
            <a:chExt cx="4391025" cy="2192338"/>
          </a:xfrm>
        </p:grpSpPr>
        <p:sp>
          <p:nvSpPr>
            <p:cNvPr id="371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4" name="Right Arrow 373"/>
          <p:cNvSpPr/>
          <p:nvPr/>
        </p:nvSpPr>
        <p:spPr>
          <a:xfrm rot="1380241" flipH="1">
            <a:off x="1238250" y="2868710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ight Arrow 374"/>
          <p:cNvSpPr/>
          <p:nvPr/>
        </p:nvSpPr>
        <p:spPr>
          <a:xfrm flipH="1">
            <a:off x="1219200" y="3244949"/>
            <a:ext cx="20955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rot="20045131" flipH="1">
            <a:off x="1233488" y="3654523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ight Arrow 377"/>
          <p:cNvSpPr/>
          <p:nvPr/>
        </p:nvSpPr>
        <p:spPr>
          <a:xfrm rot="12180241" flipH="1">
            <a:off x="7499299" y="3654522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ight Arrow 378"/>
          <p:cNvSpPr/>
          <p:nvPr/>
        </p:nvSpPr>
        <p:spPr>
          <a:xfrm rot="10800000" flipH="1">
            <a:off x="7613599" y="3278283"/>
            <a:ext cx="20955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ight Arrow 379"/>
          <p:cNvSpPr/>
          <p:nvPr/>
        </p:nvSpPr>
        <p:spPr>
          <a:xfrm rot="9245131" flipH="1">
            <a:off x="7504061" y="2868709"/>
            <a:ext cx="304800" cy="21962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6"/>
          <p:cNvGrpSpPr/>
          <p:nvPr/>
        </p:nvGrpSpPr>
        <p:grpSpPr>
          <a:xfrm>
            <a:off x="0" y="0"/>
            <a:ext cx="9144000" cy="4038600"/>
            <a:chOff x="-6781800" y="2819400"/>
            <a:chExt cx="9144000" cy="4038600"/>
          </a:xfrm>
        </p:grpSpPr>
        <p:sp>
          <p:nvSpPr>
            <p:cNvPr id="142" name="Rectangle 141"/>
            <p:cNvSpPr/>
            <p:nvPr/>
          </p:nvSpPr>
          <p:spPr>
            <a:xfrm rot="10800000">
              <a:off x="-6781800" y="5189413"/>
              <a:ext cx="9144000" cy="1668587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-6781800" y="2819400"/>
              <a:ext cx="9144000" cy="237001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5" name="AutoShape 64"/>
          <p:cNvSpPr>
            <a:spLocks noChangeArrowheads="1"/>
          </p:cNvSpPr>
          <p:nvPr/>
        </p:nvSpPr>
        <p:spPr bwMode="gray">
          <a:xfrm>
            <a:off x="685800" y="152400"/>
            <a:ext cx="56388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96" name="Group 381"/>
          <p:cNvGrpSpPr/>
          <p:nvPr/>
        </p:nvGrpSpPr>
        <p:grpSpPr>
          <a:xfrm>
            <a:off x="1312768" y="3629025"/>
            <a:ext cx="1621458" cy="2143949"/>
            <a:chOff x="1312768" y="3923506"/>
            <a:chExt cx="1621458" cy="2143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97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62000">
                  <a:srgbClr val="B8E08C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98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62000">
                  <a:srgbClr val="92D050"/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1524000" y="3923506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04" name="Group 404"/>
          <p:cNvGrpSpPr/>
          <p:nvPr/>
        </p:nvGrpSpPr>
        <p:grpSpPr>
          <a:xfrm>
            <a:off x="6553200" y="3629025"/>
            <a:ext cx="1621458" cy="2143949"/>
            <a:chOff x="1312768" y="3923506"/>
            <a:chExt cx="1621458" cy="2143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62000">
                  <a:schemeClr val="accent5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62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1524000" y="3923506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3" name="Group 442"/>
          <p:cNvGrpSpPr/>
          <p:nvPr/>
        </p:nvGrpSpPr>
        <p:grpSpPr>
          <a:xfrm>
            <a:off x="3886200" y="3629025"/>
            <a:ext cx="1621458" cy="2143949"/>
            <a:chOff x="3886200" y="3923506"/>
            <a:chExt cx="1621458" cy="2143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14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62000">
                  <a:srgbClr val="FFDB69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15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62000">
                  <a:schemeClr val="bg2">
                    <a:lumMod val="40000"/>
                    <a:lumOff val="60000"/>
                  </a:schemeClr>
                </a:gs>
                <a:gs pos="100000">
                  <a:srgbClr val="FFC000"/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95000"/>
                  </a:schemeClr>
                </a:gs>
                <a:gs pos="0">
                  <a:schemeClr val="bg1">
                    <a:alpha val="5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52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4114800" y="3923506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1600200" y="5179338"/>
            <a:ext cx="106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굴림" charset="-127"/>
                <a:cs typeface="Arial" pitchFamily="34" charset="0"/>
              </a:rPr>
              <a:t>Your text here. Example text. 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816755" y="5179338"/>
            <a:ext cx="106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굴림" charset="-127"/>
                <a:cs typeface="Arial" pitchFamily="34" charset="0"/>
              </a:rPr>
              <a:t>Your text here. Example text.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829623" y="990600"/>
            <a:ext cx="1810894" cy="1983414"/>
            <a:chOff x="3829623" y="990600"/>
            <a:chExt cx="1810894" cy="1983414"/>
          </a:xfrm>
        </p:grpSpPr>
        <p:sp>
          <p:nvSpPr>
            <p:cNvPr id="126" name="Rectangle 101"/>
            <p:cNvSpPr>
              <a:spLocks noChangeArrowheads="1"/>
            </p:cNvSpPr>
            <p:nvPr/>
          </p:nvSpPr>
          <p:spPr bwMode="auto">
            <a:xfrm>
              <a:off x="3829623" y="1000667"/>
              <a:ext cx="1805361" cy="197334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27" name="Freeform 102"/>
            <p:cNvSpPr>
              <a:spLocks/>
            </p:cNvSpPr>
            <p:nvPr/>
          </p:nvSpPr>
          <p:spPr bwMode="auto">
            <a:xfrm>
              <a:off x="3829623" y="1000680"/>
              <a:ext cx="1805361" cy="196494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3"/>
            <p:cNvSpPr>
              <a:spLocks noChangeArrowheads="1"/>
            </p:cNvSpPr>
            <p:nvPr/>
          </p:nvSpPr>
          <p:spPr bwMode="auto">
            <a:xfrm>
              <a:off x="3829986" y="990600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05"/>
            <p:cNvSpPr>
              <a:spLocks noChangeArrowheads="1"/>
            </p:cNvSpPr>
            <p:nvPr/>
          </p:nvSpPr>
          <p:spPr bwMode="auto">
            <a:xfrm>
              <a:off x="4162318" y="1505268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155415" y="2962932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H="1">
              <a:off x="4114800" y="990600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114800" y="1482700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584308" y="1005002"/>
              <a:ext cx="45719" cy="1960535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54568" y="1005002"/>
              <a:ext cx="45719" cy="1960535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4182611" y="5179338"/>
            <a:ext cx="106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굴림" charset="-127"/>
                <a:cs typeface="Arial" pitchFamily="34" charset="0"/>
              </a:rPr>
              <a:t>Your text here. Example text. 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2057400" y="3104326"/>
            <a:ext cx="5410200" cy="457994"/>
            <a:chOff x="2057400" y="3494851"/>
            <a:chExt cx="5410200" cy="457994"/>
          </a:xfrm>
        </p:grpSpPr>
        <p:sp>
          <p:nvSpPr>
            <p:cNvPr id="137" name="Down Arrow 136"/>
            <p:cNvSpPr/>
            <p:nvPr/>
          </p:nvSpPr>
          <p:spPr>
            <a:xfrm>
              <a:off x="464820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Down Arrow 137"/>
            <p:cNvSpPr/>
            <p:nvPr/>
          </p:nvSpPr>
          <p:spPr>
            <a:xfrm>
              <a:off x="205740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Down Arrow 138"/>
            <p:cNvSpPr/>
            <p:nvPr/>
          </p:nvSpPr>
          <p:spPr>
            <a:xfrm>
              <a:off x="723900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4762500" y="847695"/>
              <a:ext cx="1588" cy="5295900"/>
            </a:xfrm>
            <a:prstGeom prst="line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"/>
          <p:cNvGrpSpPr/>
          <p:nvPr/>
        </p:nvGrpSpPr>
        <p:grpSpPr>
          <a:xfrm>
            <a:off x="0" y="0"/>
            <a:ext cx="9144000" cy="4038600"/>
            <a:chOff x="-6781800" y="2819400"/>
            <a:chExt cx="9144000" cy="4038600"/>
          </a:xfrm>
        </p:grpSpPr>
        <p:sp>
          <p:nvSpPr>
            <p:cNvPr id="170" name="Rectangle 169"/>
            <p:cNvSpPr/>
            <p:nvPr/>
          </p:nvSpPr>
          <p:spPr>
            <a:xfrm rot="10800000">
              <a:off x="-6781800" y="5189413"/>
              <a:ext cx="9144000" cy="1668587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-6781800" y="2819400"/>
              <a:ext cx="9144000" cy="237001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5" name="Down Arrow 164"/>
          <p:cNvSpPr/>
          <p:nvPr/>
        </p:nvSpPr>
        <p:spPr>
          <a:xfrm>
            <a:off x="1638300" y="4181475"/>
            <a:ext cx="228600" cy="45720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Down Arrow 165"/>
          <p:cNvSpPr/>
          <p:nvPr/>
        </p:nvSpPr>
        <p:spPr>
          <a:xfrm>
            <a:off x="2657475" y="4181475"/>
            <a:ext cx="228600" cy="45720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Down Arrow 166"/>
          <p:cNvSpPr/>
          <p:nvPr/>
        </p:nvSpPr>
        <p:spPr>
          <a:xfrm>
            <a:off x="6315075" y="4181475"/>
            <a:ext cx="228600" cy="45720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own Arrow 167"/>
          <p:cNvSpPr/>
          <p:nvPr/>
        </p:nvSpPr>
        <p:spPr>
          <a:xfrm>
            <a:off x="7343775" y="4181475"/>
            <a:ext cx="228600" cy="45720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2209800" y="1677194"/>
            <a:ext cx="4829175" cy="457200"/>
            <a:chOff x="2209800" y="1677194"/>
            <a:chExt cx="4829175" cy="457200"/>
          </a:xfrm>
        </p:grpSpPr>
        <p:sp>
          <p:nvSpPr>
            <p:cNvPr id="157" name="Down Arrow 156"/>
            <p:cNvSpPr/>
            <p:nvPr/>
          </p:nvSpPr>
          <p:spPr>
            <a:xfrm>
              <a:off x="2209800" y="1677194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/>
            <p:cNvSpPr/>
            <p:nvPr/>
          </p:nvSpPr>
          <p:spPr>
            <a:xfrm>
              <a:off x="6810375" y="1677194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/>
            <p:cNvCxnSpPr/>
            <p:nvPr/>
          </p:nvCxnSpPr>
          <p:spPr>
            <a:xfrm rot="10800000" flipH="1">
              <a:off x="2266949" y="1681163"/>
              <a:ext cx="4714875" cy="1588"/>
            </a:xfrm>
            <a:prstGeom prst="line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utoShape 64"/>
          <p:cNvSpPr>
            <a:spLocks noChangeArrowheads="1"/>
          </p:cNvSpPr>
          <p:nvPr/>
        </p:nvSpPr>
        <p:spPr bwMode="gray">
          <a:xfrm>
            <a:off x="685800" y="152400"/>
            <a:ext cx="56388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4" name="Group 380"/>
          <p:cNvGrpSpPr/>
          <p:nvPr/>
        </p:nvGrpSpPr>
        <p:grpSpPr>
          <a:xfrm>
            <a:off x="3712049" y="1083756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6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213"/>
            <p:cNvGrpSpPr/>
            <p:nvPr/>
          </p:nvGrpSpPr>
          <p:grpSpPr>
            <a:xfrm>
              <a:off x="4334859" y="1542624"/>
              <a:ext cx="740061" cy="1109761"/>
              <a:chOff x="5257800" y="3352800"/>
              <a:chExt cx="1360262" cy="2035118"/>
            </a:xfrm>
          </p:grpSpPr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81"/>
          <p:cNvGrpSpPr/>
          <p:nvPr/>
        </p:nvGrpSpPr>
        <p:grpSpPr>
          <a:xfrm>
            <a:off x="1465168" y="2157884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62000">
                  <a:srgbClr val="B8E08C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62000">
                  <a:srgbClr val="92D050"/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04"/>
          <p:cNvGrpSpPr/>
          <p:nvPr/>
        </p:nvGrpSpPr>
        <p:grpSpPr>
          <a:xfrm>
            <a:off x="6130826" y="2157884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62000">
                  <a:schemeClr val="accent5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49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62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5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381"/>
          <p:cNvGrpSpPr/>
          <p:nvPr/>
        </p:nvGrpSpPr>
        <p:grpSpPr>
          <a:xfrm>
            <a:off x="727174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72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73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6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81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381"/>
          <p:cNvGrpSpPr/>
          <p:nvPr/>
        </p:nvGrpSpPr>
        <p:grpSpPr>
          <a:xfrm>
            <a:off x="2479774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92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93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6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01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381"/>
          <p:cNvGrpSpPr/>
          <p:nvPr/>
        </p:nvGrpSpPr>
        <p:grpSpPr>
          <a:xfrm>
            <a:off x="54864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12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13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6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21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381"/>
          <p:cNvGrpSpPr/>
          <p:nvPr/>
        </p:nvGrpSpPr>
        <p:grpSpPr>
          <a:xfrm>
            <a:off x="71628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32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33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6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41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0" y="0"/>
            <a:ext cx="9144000" cy="4038600"/>
            <a:chOff x="-6781800" y="2819400"/>
            <a:chExt cx="9144000" cy="4038600"/>
          </a:xfrm>
        </p:grpSpPr>
        <p:sp>
          <p:nvSpPr>
            <p:cNvPr id="3" name="Rectangle 2"/>
            <p:cNvSpPr/>
            <p:nvPr/>
          </p:nvSpPr>
          <p:spPr>
            <a:xfrm rot="10800000">
              <a:off x="-6781800" y="5189413"/>
              <a:ext cx="9144000" cy="1668587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6781800" y="2819400"/>
              <a:ext cx="9144000" cy="237001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58" name="Down Arrow 257"/>
          <p:cNvSpPr/>
          <p:nvPr/>
        </p:nvSpPr>
        <p:spPr>
          <a:xfrm>
            <a:off x="4505325" y="3324225"/>
            <a:ext cx="228600" cy="45720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638300" y="4181475"/>
            <a:ext cx="228600" cy="45720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657475" y="4181475"/>
            <a:ext cx="228600" cy="45720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410325" y="4181475"/>
            <a:ext cx="228600" cy="45720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343775" y="4181475"/>
            <a:ext cx="228600" cy="45720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09800" y="1677194"/>
            <a:ext cx="4829175" cy="457200"/>
            <a:chOff x="2209800" y="1677194"/>
            <a:chExt cx="4829175" cy="457200"/>
          </a:xfrm>
        </p:grpSpPr>
        <p:sp>
          <p:nvSpPr>
            <p:cNvPr id="10" name="Down Arrow 9"/>
            <p:cNvSpPr/>
            <p:nvPr/>
          </p:nvSpPr>
          <p:spPr>
            <a:xfrm>
              <a:off x="2209800" y="1677194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10375" y="1677194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0800000" flipH="1">
              <a:off x="2266949" y="1681163"/>
              <a:ext cx="4714875" cy="1588"/>
            </a:xfrm>
            <a:prstGeom prst="line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utoShape 64"/>
          <p:cNvSpPr>
            <a:spLocks noChangeArrowheads="1"/>
          </p:cNvSpPr>
          <p:nvPr/>
        </p:nvSpPr>
        <p:spPr bwMode="gray">
          <a:xfrm>
            <a:off x="685800" y="152400"/>
            <a:ext cx="56388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4" name="Group 380"/>
          <p:cNvGrpSpPr/>
          <p:nvPr/>
        </p:nvGrpSpPr>
        <p:grpSpPr>
          <a:xfrm>
            <a:off x="3712049" y="1083756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6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" name="Group 213"/>
            <p:cNvGrpSpPr/>
            <p:nvPr/>
          </p:nvGrpSpPr>
          <p:grpSpPr>
            <a:xfrm>
              <a:off x="4334859" y="1542622"/>
              <a:ext cx="740061" cy="1109761"/>
              <a:chOff x="5257800" y="3352800"/>
              <a:chExt cx="1360262" cy="2035118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81"/>
          <p:cNvGrpSpPr/>
          <p:nvPr/>
        </p:nvGrpSpPr>
        <p:grpSpPr>
          <a:xfrm>
            <a:off x="1465168" y="2157884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62000">
                  <a:srgbClr val="B8E08C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62000">
                  <a:srgbClr val="92D050"/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47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404"/>
          <p:cNvGrpSpPr/>
          <p:nvPr/>
        </p:nvGrpSpPr>
        <p:grpSpPr>
          <a:xfrm>
            <a:off x="6130826" y="2157884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62000">
                  <a:schemeClr val="accent5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59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62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381"/>
          <p:cNvGrpSpPr/>
          <p:nvPr/>
        </p:nvGrpSpPr>
        <p:grpSpPr>
          <a:xfrm>
            <a:off x="727174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6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6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381"/>
          <p:cNvGrpSpPr/>
          <p:nvPr/>
        </p:nvGrpSpPr>
        <p:grpSpPr>
          <a:xfrm>
            <a:off x="22860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8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8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8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381"/>
          <p:cNvGrpSpPr/>
          <p:nvPr/>
        </p:nvGrpSpPr>
        <p:grpSpPr>
          <a:xfrm>
            <a:off x="56388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0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0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20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381"/>
          <p:cNvGrpSpPr/>
          <p:nvPr/>
        </p:nvGrpSpPr>
        <p:grpSpPr>
          <a:xfrm>
            <a:off x="71628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2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2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22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5" name="Rectangle 22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27" name="Rectangle 22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810000" y="3810000"/>
            <a:ext cx="1621458" cy="2119665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40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62000">
                  <a:srgbClr val="FFDB69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41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62000">
                  <a:schemeClr val="bg2">
                    <a:lumMod val="40000"/>
                    <a:lumOff val="60000"/>
                  </a:schemeClr>
                </a:gs>
                <a:gs pos="100000">
                  <a:srgbClr val="FFC000"/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4177912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4177912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245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95000"/>
                  </a:schemeClr>
                </a:gs>
                <a:gs pos="0">
                  <a:schemeClr val="bg1">
                    <a:alpha val="5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52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48" name="Rectangle 247"/>
            <p:cNvSpPr/>
            <p:nvPr/>
          </p:nvSpPr>
          <p:spPr>
            <a:xfrm flipH="1">
              <a:off x="4097432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249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251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6"/>
          <p:cNvGrpSpPr/>
          <p:nvPr/>
        </p:nvGrpSpPr>
        <p:grpSpPr>
          <a:xfrm>
            <a:off x="0" y="0"/>
            <a:ext cx="9144000" cy="4038600"/>
            <a:chOff x="-6781800" y="2819400"/>
            <a:chExt cx="9144000" cy="4038600"/>
          </a:xfrm>
        </p:grpSpPr>
        <p:sp>
          <p:nvSpPr>
            <p:cNvPr id="122" name="Rectangle 121"/>
            <p:cNvSpPr/>
            <p:nvPr/>
          </p:nvSpPr>
          <p:spPr>
            <a:xfrm rot="10800000">
              <a:off x="-6781800" y="5189413"/>
              <a:ext cx="9144000" cy="1668587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-6781800" y="2819400"/>
              <a:ext cx="9144000" cy="237001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" name="Group 380"/>
          <p:cNvGrpSpPr/>
          <p:nvPr/>
        </p:nvGrpSpPr>
        <p:grpSpPr>
          <a:xfrm>
            <a:off x="3810000" y="942976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13"/>
            <p:cNvGrpSpPr/>
            <p:nvPr/>
          </p:nvGrpSpPr>
          <p:grpSpPr>
            <a:xfrm>
              <a:off x="4334859" y="1542624"/>
              <a:ext cx="740061" cy="1109761"/>
              <a:chOff x="5257800" y="3352800"/>
              <a:chExt cx="1360262" cy="2035118"/>
            </a:xfrm>
          </p:grpSpPr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381"/>
          <p:cNvGrpSpPr/>
          <p:nvPr/>
        </p:nvGrpSpPr>
        <p:grpSpPr>
          <a:xfrm>
            <a:off x="838200" y="4000484"/>
            <a:ext cx="1540842" cy="201427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5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2683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04"/>
          <p:cNvGrpSpPr/>
          <p:nvPr/>
        </p:nvGrpSpPr>
        <p:grpSpPr>
          <a:xfrm>
            <a:off x="4817442" y="4000484"/>
            <a:ext cx="1540842" cy="201427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6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57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42521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442"/>
          <p:cNvGrpSpPr/>
          <p:nvPr/>
        </p:nvGrpSpPr>
        <p:grpSpPr>
          <a:xfrm>
            <a:off x="2819400" y="4000484"/>
            <a:ext cx="1540842" cy="201427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68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69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177912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77912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4097432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77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79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213629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442"/>
          <p:cNvGrpSpPr/>
          <p:nvPr/>
        </p:nvGrpSpPr>
        <p:grpSpPr>
          <a:xfrm>
            <a:off x="6798642" y="4000484"/>
            <a:ext cx="1540842" cy="201427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88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89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4177912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177912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 flipH="1">
              <a:off x="4097432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97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99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4215954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AutoShape 64"/>
          <p:cNvSpPr>
            <a:spLocks noChangeArrowheads="1"/>
          </p:cNvSpPr>
          <p:nvPr/>
        </p:nvSpPr>
        <p:spPr bwMode="gray">
          <a:xfrm>
            <a:off x="12192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057400" y="3494851"/>
            <a:ext cx="5410200" cy="457994"/>
            <a:chOff x="2057400" y="3494851"/>
            <a:chExt cx="5410200" cy="457994"/>
          </a:xfrm>
        </p:grpSpPr>
        <p:cxnSp>
          <p:nvCxnSpPr>
            <p:cNvPr id="115" name="Straight Connector 114"/>
            <p:cNvCxnSpPr/>
            <p:nvPr/>
          </p:nvCxnSpPr>
          <p:spPr>
            <a:xfrm rot="5400000" flipH="1" flipV="1">
              <a:off x="4762500" y="847695"/>
              <a:ext cx="1588" cy="5295900"/>
            </a:xfrm>
            <a:prstGeom prst="line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Down Arrow 115"/>
            <p:cNvSpPr/>
            <p:nvPr/>
          </p:nvSpPr>
          <p:spPr>
            <a:xfrm>
              <a:off x="346710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205740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Down Arrow 117"/>
            <p:cNvSpPr/>
            <p:nvPr/>
          </p:nvSpPr>
          <p:spPr>
            <a:xfrm>
              <a:off x="723900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own Arrow 118"/>
            <p:cNvSpPr/>
            <p:nvPr/>
          </p:nvSpPr>
          <p:spPr>
            <a:xfrm>
              <a:off x="5467350" y="3495645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6"/>
          <p:cNvGrpSpPr/>
          <p:nvPr/>
        </p:nvGrpSpPr>
        <p:grpSpPr>
          <a:xfrm>
            <a:off x="0" y="0"/>
            <a:ext cx="9144000" cy="4038600"/>
            <a:chOff x="-6781800" y="2819400"/>
            <a:chExt cx="9144000" cy="4038600"/>
          </a:xfrm>
        </p:grpSpPr>
        <p:sp>
          <p:nvSpPr>
            <p:cNvPr id="135" name="Rectangle 134"/>
            <p:cNvSpPr/>
            <p:nvPr/>
          </p:nvSpPr>
          <p:spPr>
            <a:xfrm rot="10800000">
              <a:off x="-6781800" y="5189413"/>
              <a:ext cx="9144000" cy="1668587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-6781800" y="2819400"/>
              <a:ext cx="9144000" cy="237001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" name="Group 380"/>
          <p:cNvGrpSpPr/>
          <p:nvPr/>
        </p:nvGrpSpPr>
        <p:grpSpPr>
          <a:xfrm>
            <a:off x="3657600" y="952501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13"/>
            <p:cNvGrpSpPr/>
            <p:nvPr/>
          </p:nvGrpSpPr>
          <p:grpSpPr>
            <a:xfrm>
              <a:off x="4334859" y="1542624"/>
              <a:ext cx="740061" cy="1109761"/>
              <a:chOff x="5257800" y="3352800"/>
              <a:chExt cx="1360262" cy="2035118"/>
            </a:xfrm>
          </p:grpSpPr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381"/>
          <p:cNvGrpSpPr/>
          <p:nvPr/>
        </p:nvGrpSpPr>
        <p:grpSpPr>
          <a:xfrm>
            <a:off x="587211" y="3962400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5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04"/>
          <p:cNvGrpSpPr/>
          <p:nvPr/>
        </p:nvGrpSpPr>
        <p:grpSpPr>
          <a:xfrm>
            <a:off x="3888514" y="3962400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4" name="Rectangle 101"/>
            <p:cNvSpPr>
              <a:spLocks noChangeArrowheads="1"/>
            </p:cNvSpPr>
            <p:nvPr/>
          </p:nvSpPr>
          <p:spPr bwMode="auto">
            <a:xfrm>
              <a:off x="1312769" y="3956804"/>
              <a:ext cx="1616505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45" name="Freeform 102"/>
            <p:cNvSpPr>
              <a:spLocks/>
            </p:cNvSpPr>
            <p:nvPr/>
          </p:nvSpPr>
          <p:spPr bwMode="auto">
            <a:xfrm>
              <a:off x="1312768" y="3956816"/>
              <a:ext cx="1616503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 flipH="1">
              <a:off x="1495713" y="5422761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442"/>
          <p:cNvGrpSpPr/>
          <p:nvPr/>
        </p:nvGrpSpPr>
        <p:grpSpPr>
          <a:xfrm>
            <a:off x="2212114" y="3962400"/>
            <a:ext cx="1330226" cy="173894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64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65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4074104" y="5422761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71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73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442"/>
          <p:cNvGrpSpPr/>
          <p:nvPr/>
        </p:nvGrpSpPr>
        <p:grpSpPr>
          <a:xfrm>
            <a:off x="5564914" y="3962400"/>
            <a:ext cx="1330226" cy="173894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82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83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4069145" y="5422761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89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91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442"/>
          <p:cNvGrpSpPr/>
          <p:nvPr/>
        </p:nvGrpSpPr>
        <p:grpSpPr>
          <a:xfrm>
            <a:off x="7275892" y="3962400"/>
            <a:ext cx="1330226" cy="173894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flipH="1">
              <a:off x="4026997" y="5422761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10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AutoShape 64"/>
          <p:cNvSpPr>
            <a:spLocks noChangeArrowheads="1"/>
          </p:cNvSpPr>
          <p:nvPr/>
        </p:nvSpPr>
        <p:spPr bwMode="gray">
          <a:xfrm>
            <a:off x="10668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238250" y="3457575"/>
            <a:ext cx="6781800" cy="457994"/>
            <a:chOff x="1238250" y="3457575"/>
            <a:chExt cx="6781800" cy="457994"/>
          </a:xfrm>
        </p:grpSpPr>
        <p:cxnSp>
          <p:nvCxnSpPr>
            <p:cNvPr id="122" name="Straight Connector 121"/>
            <p:cNvCxnSpPr/>
            <p:nvPr/>
          </p:nvCxnSpPr>
          <p:spPr>
            <a:xfrm rot="10800000" flipH="1">
              <a:off x="1295400" y="3457575"/>
              <a:ext cx="6667500" cy="1588"/>
            </a:xfrm>
            <a:prstGeom prst="line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Down Arrow 123"/>
            <p:cNvSpPr/>
            <p:nvPr/>
          </p:nvSpPr>
          <p:spPr>
            <a:xfrm>
              <a:off x="1238250" y="3458369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/>
            <p:cNvSpPr/>
            <p:nvPr/>
          </p:nvSpPr>
          <p:spPr>
            <a:xfrm>
              <a:off x="7791450" y="3458369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own Arrow 129"/>
            <p:cNvSpPr/>
            <p:nvPr/>
          </p:nvSpPr>
          <p:spPr>
            <a:xfrm>
              <a:off x="2743200" y="3458369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Down Arrow 130"/>
            <p:cNvSpPr/>
            <p:nvPr/>
          </p:nvSpPr>
          <p:spPr>
            <a:xfrm>
              <a:off x="4429125" y="3458369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Down Arrow 131"/>
            <p:cNvSpPr/>
            <p:nvPr/>
          </p:nvSpPr>
          <p:spPr>
            <a:xfrm>
              <a:off x="6086475" y="3458369"/>
              <a:ext cx="228600" cy="457200"/>
            </a:xfrm>
            <a:prstGeom prst="down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11"/>
          <p:cNvGrpSpPr/>
          <p:nvPr/>
        </p:nvGrpSpPr>
        <p:grpSpPr>
          <a:xfrm>
            <a:off x="4361949" y="957943"/>
            <a:ext cx="1031540" cy="1543308"/>
            <a:chOff x="5257800" y="3352800"/>
            <a:chExt cx="1360262" cy="2035118"/>
          </a:xfrm>
        </p:grpSpPr>
        <p:sp>
          <p:nvSpPr>
            <p:cNvPr id="3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91000" y="2133600"/>
            <a:ext cx="1457878" cy="1083476"/>
            <a:chOff x="4727575" y="4024313"/>
            <a:chExt cx="1922462" cy="1428750"/>
          </a:xfrm>
        </p:grpSpPr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4727575" y="4156076"/>
              <a:ext cx="1922462" cy="795338"/>
            </a:xfrm>
            <a:custGeom>
              <a:avLst/>
              <a:gdLst/>
              <a:ahLst/>
              <a:cxnLst>
                <a:cxn ang="0">
                  <a:pos x="495" y="128"/>
                </a:cxn>
                <a:cxn ang="0">
                  <a:pos x="509" y="9"/>
                </a:cxn>
                <a:cxn ang="0">
                  <a:pos x="399" y="11"/>
                </a:cxn>
                <a:cxn ang="0">
                  <a:pos x="128" y="0"/>
                </a:cxn>
                <a:cxn ang="0">
                  <a:pos x="0" y="10"/>
                </a:cxn>
                <a:cxn ang="0">
                  <a:pos x="22" y="136"/>
                </a:cxn>
                <a:cxn ang="0">
                  <a:pos x="23" y="136"/>
                </a:cxn>
                <a:cxn ang="0">
                  <a:pos x="495" y="128"/>
                </a:cxn>
              </a:cxnLst>
              <a:rect l="0" t="0" r="r" b="b"/>
              <a:pathLst>
                <a:path w="513" h="212">
                  <a:moveTo>
                    <a:pt x="495" y="128"/>
                  </a:moveTo>
                  <a:cubicBezTo>
                    <a:pt x="505" y="66"/>
                    <a:pt x="513" y="8"/>
                    <a:pt x="509" y="9"/>
                  </a:cubicBezTo>
                  <a:cubicBezTo>
                    <a:pt x="500" y="11"/>
                    <a:pt x="399" y="11"/>
                    <a:pt x="399" y="1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50" y="212"/>
                    <a:pt x="495" y="128"/>
                  </a:cubicBezTo>
                </a:path>
              </a:pathLst>
            </a:custGeom>
            <a:gradFill>
              <a:gsLst>
                <a:gs pos="2000">
                  <a:schemeClr val="tx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97000">
                  <a:schemeClr val="tx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4813300" y="4648200"/>
              <a:ext cx="1765300" cy="8048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4" y="143"/>
                </a:cxn>
                <a:cxn ang="0">
                  <a:pos x="447" y="142"/>
                </a:cxn>
                <a:cxn ang="0">
                  <a:pos x="471" y="0"/>
                </a:cxn>
                <a:cxn ang="0">
                  <a:pos x="0" y="7"/>
                </a:cxn>
              </a:cxnLst>
              <a:rect l="0" t="0" r="r" b="b"/>
              <a:pathLst>
                <a:path w="471" h="215">
                  <a:moveTo>
                    <a:pt x="0" y="7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50" y="215"/>
                    <a:pt x="447" y="142"/>
                  </a:cubicBezTo>
                  <a:cubicBezTo>
                    <a:pt x="447" y="142"/>
                    <a:pt x="460" y="70"/>
                    <a:pt x="471" y="0"/>
                  </a:cubicBezTo>
                  <a:cubicBezTo>
                    <a:pt x="430" y="15"/>
                    <a:pt x="237" y="76"/>
                    <a:pt x="0" y="7"/>
                  </a:cubicBezTo>
                </a:path>
              </a:pathLst>
            </a:custGeom>
            <a:gradFill>
              <a:gsLst>
                <a:gs pos="2000">
                  <a:schemeClr val="tx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97000">
                  <a:schemeClr val="tx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4810125" y="4619625"/>
              <a:ext cx="1773237" cy="180975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230" y="39"/>
                </a:cxn>
                <a:cxn ang="0">
                  <a:pos x="228" y="39"/>
                </a:cxn>
                <a:cxn ang="0">
                  <a:pos x="228" y="39"/>
                </a:cxn>
                <a:cxn ang="0">
                  <a:pos x="228" y="39"/>
                </a:cxn>
                <a:cxn ang="0">
                  <a:pos x="226" y="39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18" y="20"/>
                </a:cxn>
                <a:cxn ang="0">
                  <a:pos x="227" y="48"/>
                </a:cxn>
                <a:cxn ang="0">
                  <a:pos x="228" y="48"/>
                </a:cxn>
                <a:cxn ang="0">
                  <a:pos x="229" y="48"/>
                </a:cxn>
                <a:cxn ang="0">
                  <a:pos x="463" y="12"/>
                </a:cxn>
                <a:cxn ang="0">
                  <a:pos x="472" y="9"/>
                </a:cxn>
                <a:cxn ang="0">
                  <a:pos x="473" y="0"/>
                </a:cxn>
              </a:cxnLst>
              <a:rect l="0" t="0" r="r" b="b"/>
              <a:pathLst>
                <a:path w="473" h="48">
                  <a:moveTo>
                    <a:pt x="473" y="0"/>
                  </a:moveTo>
                  <a:cubicBezTo>
                    <a:pt x="387" y="30"/>
                    <a:pt x="302" y="39"/>
                    <a:pt x="230" y="39"/>
                  </a:cubicBezTo>
                  <a:cubicBezTo>
                    <a:pt x="229" y="39"/>
                    <a:pt x="228" y="39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7" y="39"/>
                    <a:pt x="227" y="39"/>
                    <a:pt x="226" y="39"/>
                  </a:cubicBezTo>
                  <a:cubicBezTo>
                    <a:pt x="98" y="39"/>
                    <a:pt x="7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7" y="17"/>
                    <a:pt x="13" y="19"/>
                    <a:pt x="18" y="20"/>
                  </a:cubicBezTo>
                  <a:cubicBezTo>
                    <a:pt x="94" y="41"/>
                    <a:pt x="165" y="48"/>
                    <a:pt x="227" y="48"/>
                  </a:cubicBezTo>
                  <a:cubicBezTo>
                    <a:pt x="227" y="48"/>
                    <a:pt x="228" y="48"/>
                    <a:pt x="228" y="48"/>
                  </a:cubicBezTo>
                  <a:cubicBezTo>
                    <a:pt x="228" y="48"/>
                    <a:pt x="229" y="48"/>
                    <a:pt x="229" y="48"/>
                  </a:cubicBezTo>
                  <a:cubicBezTo>
                    <a:pt x="343" y="48"/>
                    <a:pt x="428" y="24"/>
                    <a:pt x="463" y="12"/>
                  </a:cubicBezTo>
                  <a:cubicBezTo>
                    <a:pt x="466" y="11"/>
                    <a:pt x="469" y="10"/>
                    <a:pt x="472" y="9"/>
                  </a:cubicBezTo>
                  <a:cubicBezTo>
                    <a:pt x="472" y="6"/>
                    <a:pt x="473" y="3"/>
                    <a:pt x="473" y="0"/>
                  </a:cubicBezTo>
                </a:path>
              </a:pathLst>
            </a:custGeom>
            <a:gradFill>
              <a:gsLst>
                <a:gs pos="5000">
                  <a:schemeClr val="tx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96000">
                  <a:schemeClr val="tx1">
                    <a:lumMod val="50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4"/>
            <p:cNvSpPr>
              <a:spLocks/>
            </p:cNvSpPr>
            <p:nvPr/>
          </p:nvSpPr>
          <p:spPr bwMode="auto">
            <a:xfrm>
              <a:off x="4727575" y="4024313"/>
              <a:ext cx="1908175" cy="484188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6" y="0"/>
                </a:cxn>
                <a:cxn ang="0">
                  <a:pos x="509" y="45"/>
                </a:cxn>
                <a:cxn ang="0">
                  <a:pos x="0" y="45"/>
                </a:cxn>
                <a:cxn ang="0">
                  <a:pos x="37" y="1"/>
                </a:cxn>
              </a:cxnLst>
              <a:rect l="0" t="0" r="r" b="b"/>
              <a:pathLst>
                <a:path w="509" h="129">
                  <a:moveTo>
                    <a:pt x="37" y="1"/>
                  </a:moveTo>
                  <a:cubicBezTo>
                    <a:pt x="37" y="1"/>
                    <a:pt x="282" y="62"/>
                    <a:pt x="456" y="0"/>
                  </a:cubicBezTo>
                  <a:cubicBezTo>
                    <a:pt x="509" y="45"/>
                    <a:pt x="509" y="45"/>
                    <a:pt x="509" y="45"/>
                  </a:cubicBezTo>
                  <a:cubicBezTo>
                    <a:pt x="509" y="45"/>
                    <a:pt x="287" y="129"/>
                    <a:pt x="0" y="45"/>
                  </a:cubicBezTo>
                  <a:cubicBezTo>
                    <a:pt x="37" y="1"/>
                    <a:pt x="37" y="1"/>
                    <a:pt x="37" y="1"/>
                  </a:cubicBezTo>
                </a:path>
              </a:pathLst>
            </a:custGeom>
            <a:gradFill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36"/>
            <p:cNvSpPr>
              <a:spLocks noEditPoints="1"/>
            </p:cNvSpPr>
            <p:nvPr/>
          </p:nvSpPr>
          <p:spPr bwMode="auto">
            <a:xfrm>
              <a:off x="4805363" y="4032251"/>
              <a:ext cx="390525" cy="71438"/>
            </a:xfrm>
            <a:custGeom>
              <a:avLst/>
              <a:gdLst/>
              <a:ahLst/>
              <a:cxnLst>
                <a:cxn ang="0">
                  <a:pos x="97" y="15"/>
                </a:cxn>
                <a:cxn ang="0">
                  <a:pos x="104" y="16"/>
                </a:cxn>
                <a:cxn ang="0">
                  <a:pos x="100" y="15"/>
                </a:cxn>
                <a:cxn ang="0">
                  <a:pos x="97" y="15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8" y="5"/>
                </a:cxn>
                <a:cxn ang="0">
                  <a:pos x="22" y="5"/>
                </a:cxn>
                <a:cxn ang="0">
                  <a:pos x="66" y="10"/>
                </a:cxn>
                <a:cxn ang="0">
                  <a:pos x="17" y="0"/>
                </a:cxn>
              </a:cxnLst>
              <a:rect l="0" t="0" r="r" b="b"/>
              <a:pathLst>
                <a:path w="104" h="19">
                  <a:moveTo>
                    <a:pt x="97" y="15"/>
                  </a:moveTo>
                  <a:cubicBezTo>
                    <a:pt x="101" y="15"/>
                    <a:pt x="104" y="16"/>
                    <a:pt x="104" y="16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99" y="15"/>
                    <a:pt x="98" y="15"/>
                    <a:pt x="97" y="15"/>
                  </a:cubicBezTo>
                  <a:moveTo>
                    <a:pt x="17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7" y="12"/>
                    <a:pt x="14" y="6"/>
                    <a:pt x="18" y="5"/>
                  </a:cubicBezTo>
                  <a:cubicBezTo>
                    <a:pt x="19" y="5"/>
                    <a:pt x="20" y="5"/>
                    <a:pt x="22" y="5"/>
                  </a:cubicBezTo>
                  <a:cubicBezTo>
                    <a:pt x="30" y="5"/>
                    <a:pt x="49" y="7"/>
                    <a:pt x="66" y="10"/>
                  </a:cubicBezTo>
                  <a:cubicBezTo>
                    <a:pt x="39" y="5"/>
                    <a:pt x="21" y="1"/>
                    <a:pt x="17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4727575" y="4137026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2" y="0"/>
                </a:cxn>
              </a:cxnLst>
              <a:rect l="0" t="0" r="r" b="b"/>
              <a:pathLst>
                <a:path w="12" h="15">
                  <a:moveTo>
                    <a:pt x="12" y="0"/>
                  </a:moveTo>
                  <a:cubicBezTo>
                    <a:pt x="5" y="8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7EC4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4727575" y="4103688"/>
              <a:ext cx="77787" cy="904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2" y="9"/>
                </a:cxn>
                <a:cxn ang="0">
                  <a:pos x="0" y="24"/>
                </a:cxn>
                <a:cxn ang="0">
                  <a:pos x="21" y="0"/>
                </a:cxn>
              </a:cxnLst>
              <a:rect l="0" t="0" r="r" b="b"/>
              <a:pathLst>
                <a:path w="21" h="24">
                  <a:moveTo>
                    <a:pt x="21" y="0"/>
                  </a:moveTo>
                  <a:cubicBezTo>
                    <a:pt x="18" y="3"/>
                    <a:pt x="15" y="6"/>
                    <a:pt x="12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FAE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5919788" y="4092576"/>
              <a:ext cx="258762" cy="3016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7"/>
                </a:cxn>
                <a:cxn ang="0">
                  <a:pos x="5" y="8"/>
                </a:cxn>
                <a:cxn ang="0">
                  <a:pos x="69" y="0"/>
                </a:cxn>
              </a:cxnLst>
              <a:rect l="0" t="0" r="r" b="b"/>
              <a:pathLst>
                <a:path w="69" h="8">
                  <a:moveTo>
                    <a:pt x="69" y="0"/>
                  </a:moveTo>
                  <a:cubicBezTo>
                    <a:pt x="33" y="6"/>
                    <a:pt x="0" y="7"/>
                    <a:pt x="0" y="7"/>
                  </a:cubicBezTo>
                  <a:cubicBezTo>
                    <a:pt x="2" y="8"/>
                    <a:pt x="3" y="8"/>
                    <a:pt x="5" y="8"/>
                  </a:cubicBezTo>
                  <a:cubicBezTo>
                    <a:pt x="26" y="6"/>
                    <a:pt x="48" y="4"/>
                    <a:pt x="69" y="0"/>
                  </a:cubicBezTo>
                </a:path>
              </a:pathLst>
            </a:custGeom>
            <a:solidFill>
              <a:srgbClr val="7EC4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5937250" y="4024313"/>
              <a:ext cx="698500" cy="16986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33" y="0"/>
                </a:cxn>
                <a:cxn ang="0">
                  <a:pos x="64" y="18"/>
                </a:cxn>
                <a:cxn ang="0">
                  <a:pos x="0" y="26"/>
                </a:cxn>
                <a:cxn ang="0">
                  <a:pos x="8" y="26"/>
                </a:cxn>
                <a:cxn ang="0">
                  <a:pos x="80" y="17"/>
                </a:cxn>
                <a:cxn ang="0">
                  <a:pos x="132" y="8"/>
                </a:cxn>
                <a:cxn ang="0">
                  <a:pos x="133" y="8"/>
                </a:cxn>
                <a:cxn ang="0">
                  <a:pos x="186" y="45"/>
                </a:cxn>
                <a:cxn ang="0">
                  <a:pos x="185" y="44"/>
                </a:cxn>
                <a:cxn ang="0">
                  <a:pos x="133" y="0"/>
                </a:cxn>
              </a:cxnLst>
              <a:rect l="0" t="0" r="r" b="b"/>
              <a:pathLst>
                <a:path w="186" h="45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15" y="9"/>
                    <a:pt x="89" y="14"/>
                    <a:pt x="64" y="18"/>
                  </a:cubicBezTo>
                  <a:cubicBezTo>
                    <a:pt x="43" y="22"/>
                    <a:pt x="21" y="24"/>
                    <a:pt x="0" y="26"/>
                  </a:cubicBezTo>
                  <a:cubicBezTo>
                    <a:pt x="3" y="26"/>
                    <a:pt x="5" y="26"/>
                    <a:pt x="8" y="26"/>
                  </a:cubicBezTo>
                  <a:cubicBezTo>
                    <a:pt x="27" y="26"/>
                    <a:pt x="55" y="22"/>
                    <a:pt x="80" y="17"/>
                  </a:cubicBezTo>
                  <a:cubicBezTo>
                    <a:pt x="105" y="13"/>
                    <a:pt x="127" y="8"/>
                    <a:pt x="132" y="8"/>
                  </a:cubicBezTo>
                  <a:cubicBezTo>
                    <a:pt x="132" y="8"/>
                    <a:pt x="133" y="8"/>
                    <a:pt x="133" y="8"/>
                  </a:cubicBezTo>
                  <a:cubicBezTo>
                    <a:pt x="141" y="9"/>
                    <a:pt x="186" y="45"/>
                    <a:pt x="186" y="45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4738688" y="4189413"/>
              <a:ext cx="16827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9" y="32"/>
                </a:cxn>
                <a:cxn ang="0">
                  <a:pos x="256" y="39"/>
                </a:cxn>
                <a:cxn ang="0">
                  <a:pos x="449" y="17"/>
                </a:cxn>
                <a:cxn ang="0">
                  <a:pos x="255" y="36"/>
                </a:cxn>
                <a:cxn ang="0">
                  <a:pos x="0" y="0"/>
                </a:cxn>
              </a:cxnLst>
              <a:rect l="0" t="0" r="r" b="b"/>
              <a:pathLst>
                <a:path w="449" h="39">
                  <a:moveTo>
                    <a:pt x="0" y="0"/>
                  </a:moveTo>
                  <a:cubicBezTo>
                    <a:pt x="0" y="0"/>
                    <a:pt x="61" y="20"/>
                    <a:pt x="149" y="32"/>
                  </a:cubicBezTo>
                  <a:cubicBezTo>
                    <a:pt x="187" y="37"/>
                    <a:pt x="223" y="39"/>
                    <a:pt x="256" y="39"/>
                  </a:cubicBezTo>
                  <a:cubicBezTo>
                    <a:pt x="339" y="39"/>
                    <a:pt x="405" y="27"/>
                    <a:pt x="449" y="17"/>
                  </a:cubicBezTo>
                  <a:cubicBezTo>
                    <a:pt x="404" y="26"/>
                    <a:pt x="336" y="36"/>
                    <a:pt x="255" y="36"/>
                  </a:cubicBezTo>
                  <a:cubicBezTo>
                    <a:pt x="179" y="36"/>
                    <a:pt x="91" y="27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25" name="Group 211"/>
          <p:cNvGrpSpPr/>
          <p:nvPr/>
        </p:nvGrpSpPr>
        <p:grpSpPr>
          <a:xfrm>
            <a:off x="2013039" y="2337477"/>
            <a:ext cx="850112" cy="1271870"/>
            <a:chOff x="5257800" y="3352800"/>
            <a:chExt cx="1360262" cy="2035118"/>
          </a:xfrm>
        </p:grpSpPr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211"/>
          <p:cNvGrpSpPr/>
          <p:nvPr/>
        </p:nvGrpSpPr>
        <p:grpSpPr>
          <a:xfrm>
            <a:off x="4498354" y="3419520"/>
            <a:ext cx="850112" cy="1271870"/>
            <a:chOff x="5257800" y="3352800"/>
            <a:chExt cx="1360262" cy="2035118"/>
          </a:xfrm>
        </p:grpSpPr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211"/>
          <p:cNvGrpSpPr/>
          <p:nvPr/>
        </p:nvGrpSpPr>
        <p:grpSpPr>
          <a:xfrm>
            <a:off x="6975015" y="2337477"/>
            <a:ext cx="850112" cy="1271870"/>
            <a:chOff x="5257800" y="3352800"/>
            <a:chExt cx="1360262" cy="2035118"/>
          </a:xfrm>
        </p:grpSpPr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209"/>
          <p:cNvGrpSpPr/>
          <p:nvPr/>
        </p:nvGrpSpPr>
        <p:grpSpPr>
          <a:xfrm>
            <a:off x="1905000" y="5153025"/>
            <a:ext cx="644216" cy="954896"/>
            <a:chOff x="4989585" y="740029"/>
            <a:chExt cx="1358756" cy="2014030"/>
          </a:xfrm>
        </p:grpSpPr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5113108" y="779195"/>
              <a:ext cx="1174977" cy="1295486"/>
            </a:xfrm>
            <a:prstGeom prst="ellipse">
              <a:avLst/>
            </a:pr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4989585" y="1594147"/>
              <a:ext cx="1358756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8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8"/>
                  </a:cubicBezTo>
                  <a:cubicBezTo>
                    <a:pt x="282" y="0"/>
                    <a:pt x="361" y="75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5436980" y="1502257"/>
              <a:ext cx="566399" cy="896296"/>
            </a:xfrm>
            <a:custGeom>
              <a:avLst/>
              <a:gdLst/>
              <a:ahLst/>
              <a:cxnLst>
                <a:cxn ang="0">
                  <a:pos x="44" y="58"/>
                </a:cxn>
                <a:cxn ang="0">
                  <a:pos x="0" y="62"/>
                </a:cxn>
                <a:cxn ang="0">
                  <a:pos x="56" y="252"/>
                </a:cxn>
                <a:cxn ang="0">
                  <a:pos x="88" y="252"/>
                </a:cxn>
                <a:cxn ang="0">
                  <a:pos x="143" y="65"/>
                </a:cxn>
                <a:cxn ang="0">
                  <a:pos x="44" y="58"/>
                </a:cxn>
              </a:cxnLst>
              <a:rect l="0" t="0" r="r" b="b"/>
              <a:pathLst>
                <a:path w="159" h="252">
                  <a:moveTo>
                    <a:pt x="44" y="5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8" y="201"/>
                    <a:pt x="56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109" y="210"/>
                    <a:pt x="143" y="65"/>
                  </a:cubicBezTo>
                  <a:cubicBezTo>
                    <a:pt x="159" y="0"/>
                    <a:pt x="44" y="58"/>
                    <a:pt x="44" y="5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5423423" y="1452547"/>
              <a:ext cx="558868" cy="501625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59"/>
                </a:cxn>
                <a:cxn ang="0">
                  <a:pos x="38" y="138"/>
                </a:cxn>
                <a:cxn ang="0">
                  <a:pos x="71" y="88"/>
                </a:cxn>
                <a:cxn ang="0">
                  <a:pos x="119" y="141"/>
                </a:cxn>
                <a:cxn ang="0">
                  <a:pos x="148" y="44"/>
                </a:cxn>
                <a:cxn ang="0">
                  <a:pos x="38" y="20"/>
                </a:cxn>
              </a:cxnLst>
              <a:rect l="0" t="0" r="r" b="b"/>
              <a:pathLst>
                <a:path w="157" h="141">
                  <a:moveTo>
                    <a:pt x="38" y="2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5" y="109"/>
                    <a:pt x="38" y="13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1"/>
                    <a:pt x="157" y="88"/>
                    <a:pt x="148" y="44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5282595" y="866565"/>
              <a:ext cx="860105" cy="921904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129" y="258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29"/>
                </a:cxn>
              </a:cxnLst>
              <a:rect l="0" t="0" r="r" b="b"/>
              <a:pathLst>
                <a:path w="259" h="259">
                  <a:moveTo>
                    <a:pt x="259" y="129"/>
                  </a:moveTo>
                  <a:cubicBezTo>
                    <a:pt x="258" y="201"/>
                    <a:pt x="200" y="259"/>
                    <a:pt x="129" y="258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7"/>
                    <a:pt x="58" y="0"/>
                    <a:pt x="130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322882" y="958850"/>
              <a:ext cx="779468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5224580" y="740029"/>
              <a:ext cx="992706" cy="63418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7" y="77"/>
                </a:cxn>
                <a:cxn ang="0">
                  <a:pos x="268" y="178"/>
                </a:cxn>
                <a:cxn ang="0">
                  <a:pos x="208" y="38"/>
                </a:cxn>
                <a:cxn ang="0">
                  <a:pos x="3" y="159"/>
                </a:cxn>
              </a:cxnLst>
              <a:rect l="0" t="0" r="r" b="b"/>
              <a:pathLst>
                <a:path w="279" h="178">
                  <a:moveTo>
                    <a:pt x="3" y="159"/>
                  </a:moveTo>
                  <a:cubicBezTo>
                    <a:pt x="3" y="159"/>
                    <a:pt x="68" y="126"/>
                    <a:pt x="97" y="77"/>
                  </a:cubicBezTo>
                  <a:cubicBezTo>
                    <a:pt x="97" y="77"/>
                    <a:pt x="213" y="173"/>
                    <a:pt x="268" y="178"/>
                  </a:cubicBezTo>
                  <a:cubicBezTo>
                    <a:pt x="268" y="178"/>
                    <a:pt x="279" y="75"/>
                    <a:pt x="208" y="38"/>
                  </a:cubicBezTo>
                  <a:cubicBezTo>
                    <a:pt x="137" y="0"/>
                    <a:pt x="0" y="25"/>
                    <a:pt x="3" y="159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en-US" dirty="0"/>
            </a:p>
          </p:txBody>
        </p:sp>
      </p:grpSp>
      <p:grpSp>
        <p:nvGrpSpPr>
          <p:cNvPr id="66" name="Group 211"/>
          <p:cNvGrpSpPr/>
          <p:nvPr/>
        </p:nvGrpSpPr>
        <p:grpSpPr>
          <a:xfrm>
            <a:off x="3028950" y="5105400"/>
            <a:ext cx="671852" cy="1005170"/>
            <a:chOff x="5257800" y="3352800"/>
            <a:chExt cx="1360262" cy="2035118"/>
          </a:xfrm>
        </p:grpSpPr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211"/>
          <p:cNvGrpSpPr/>
          <p:nvPr/>
        </p:nvGrpSpPr>
        <p:grpSpPr>
          <a:xfrm>
            <a:off x="762000" y="5105400"/>
            <a:ext cx="671852" cy="1005170"/>
            <a:chOff x="5257800" y="3352800"/>
            <a:chExt cx="1360262" cy="2035118"/>
          </a:xfrm>
        </p:grpSpPr>
        <p:sp>
          <p:nvSpPr>
            <p:cNvPr id="78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211"/>
          <p:cNvGrpSpPr/>
          <p:nvPr/>
        </p:nvGrpSpPr>
        <p:grpSpPr>
          <a:xfrm>
            <a:off x="4624048" y="5410200"/>
            <a:ext cx="671852" cy="1005170"/>
            <a:chOff x="5257800" y="3352800"/>
            <a:chExt cx="1360262" cy="2035118"/>
          </a:xfrm>
        </p:grpSpPr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209"/>
          <p:cNvGrpSpPr/>
          <p:nvPr/>
        </p:nvGrpSpPr>
        <p:grpSpPr>
          <a:xfrm>
            <a:off x="6553200" y="5153025"/>
            <a:ext cx="644216" cy="954896"/>
            <a:chOff x="4989585" y="740029"/>
            <a:chExt cx="1358756" cy="2014030"/>
          </a:xfrm>
        </p:grpSpPr>
        <p:sp>
          <p:nvSpPr>
            <p:cNvPr id="100" name="Oval 26"/>
            <p:cNvSpPr>
              <a:spLocks noChangeArrowheads="1"/>
            </p:cNvSpPr>
            <p:nvPr/>
          </p:nvSpPr>
          <p:spPr bwMode="auto">
            <a:xfrm>
              <a:off x="5113108" y="779195"/>
              <a:ext cx="1174977" cy="1295486"/>
            </a:xfrm>
            <a:prstGeom prst="ellipse">
              <a:avLst/>
            </a:pr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4989585" y="1594147"/>
              <a:ext cx="1358756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8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8"/>
                  </a:cubicBezTo>
                  <a:cubicBezTo>
                    <a:pt x="282" y="0"/>
                    <a:pt x="361" y="75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5436980" y="1502257"/>
              <a:ext cx="566399" cy="896296"/>
            </a:xfrm>
            <a:custGeom>
              <a:avLst/>
              <a:gdLst/>
              <a:ahLst/>
              <a:cxnLst>
                <a:cxn ang="0">
                  <a:pos x="44" y="58"/>
                </a:cxn>
                <a:cxn ang="0">
                  <a:pos x="0" y="62"/>
                </a:cxn>
                <a:cxn ang="0">
                  <a:pos x="56" y="252"/>
                </a:cxn>
                <a:cxn ang="0">
                  <a:pos x="88" y="252"/>
                </a:cxn>
                <a:cxn ang="0">
                  <a:pos x="143" y="65"/>
                </a:cxn>
                <a:cxn ang="0">
                  <a:pos x="44" y="58"/>
                </a:cxn>
              </a:cxnLst>
              <a:rect l="0" t="0" r="r" b="b"/>
              <a:pathLst>
                <a:path w="159" h="252">
                  <a:moveTo>
                    <a:pt x="44" y="5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8" y="201"/>
                    <a:pt x="56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109" y="210"/>
                    <a:pt x="143" y="65"/>
                  </a:cubicBezTo>
                  <a:cubicBezTo>
                    <a:pt x="159" y="0"/>
                    <a:pt x="44" y="58"/>
                    <a:pt x="44" y="58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5423423" y="1452547"/>
              <a:ext cx="558868" cy="501625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59"/>
                </a:cxn>
                <a:cxn ang="0">
                  <a:pos x="38" y="138"/>
                </a:cxn>
                <a:cxn ang="0">
                  <a:pos x="71" y="88"/>
                </a:cxn>
                <a:cxn ang="0">
                  <a:pos x="119" y="141"/>
                </a:cxn>
                <a:cxn ang="0">
                  <a:pos x="148" y="44"/>
                </a:cxn>
                <a:cxn ang="0">
                  <a:pos x="38" y="20"/>
                </a:cxn>
              </a:cxnLst>
              <a:rect l="0" t="0" r="r" b="b"/>
              <a:pathLst>
                <a:path w="157" h="141">
                  <a:moveTo>
                    <a:pt x="38" y="2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5" y="109"/>
                    <a:pt x="38" y="13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1"/>
                    <a:pt x="157" y="88"/>
                    <a:pt x="148" y="44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5282595" y="866565"/>
              <a:ext cx="860105" cy="921904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129" y="258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29"/>
                </a:cxn>
              </a:cxnLst>
              <a:rect l="0" t="0" r="r" b="b"/>
              <a:pathLst>
                <a:path w="259" h="259">
                  <a:moveTo>
                    <a:pt x="259" y="129"/>
                  </a:moveTo>
                  <a:cubicBezTo>
                    <a:pt x="258" y="201"/>
                    <a:pt x="200" y="259"/>
                    <a:pt x="129" y="258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7"/>
                    <a:pt x="58" y="0"/>
                    <a:pt x="130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5322882" y="958850"/>
              <a:ext cx="779468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/>
            <p:cNvSpPr>
              <a:spLocks/>
            </p:cNvSpPr>
            <p:nvPr/>
          </p:nvSpPr>
          <p:spPr bwMode="auto">
            <a:xfrm>
              <a:off x="5224580" y="740029"/>
              <a:ext cx="992706" cy="63418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7" y="77"/>
                </a:cxn>
                <a:cxn ang="0">
                  <a:pos x="268" y="178"/>
                </a:cxn>
                <a:cxn ang="0">
                  <a:pos x="208" y="38"/>
                </a:cxn>
                <a:cxn ang="0">
                  <a:pos x="3" y="159"/>
                </a:cxn>
              </a:cxnLst>
              <a:rect l="0" t="0" r="r" b="b"/>
              <a:pathLst>
                <a:path w="279" h="178">
                  <a:moveTo>
                    <a:pt x="3" y="159"/>
                  </a:moveTo>
                  <a:cubicBezTo>
                    <a:pt x="3" y="159"/>
                    <a:pt x="68" y="126"/>
                    <a:pt x="97" y="77"/>
                  </a:cubicBezTo>
                  <a:cubicBezTo>
                    <a:pt x="97" y="77"/>
                    <a:pt x="213" y="173"/>
                    <a:pt x="268" y="178"/>
                  </a:cubicBezTo>
                  <a:cubicBezTo>
                    <a:pt x="268" y="178"/>
                    <a:pt x="279" y="75"/>
                    <a:pt x="208" y="38"/>
                  </a:cubicBezTo>
                  <a:cubicBezTo>
                    <a:pt x="137" y="0"/>
                    <a:pt x="0" y="25"/>
                    <a:pt x="3" y="159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en-US" dirty="0"/>
            </a:p>
          </p:txBody>
        </p:sp>
      </p:grpSp>
      <p:grpSp>
        <p:nvGrpSpPr>
          <p:cNvPr id="107" name="Group 211"/>
          <p:cNvGrpSpPr/>
          <p:nvPr/>
        </p:nvGrpSpPr>
        <p:grpSpPr>
          <a:xfrm>
            <a:off x="7557748" y="5105400"/>
            <a:ext cx="671852" cy="1005170"/>
            <a:chOff x="5257800" y="3352800"/>
            <a:chExt cx="1360262" cy="2035118"/>
          </a:xfrm>
        </p:grpSpPr>
        <p:sp>
          <p:nvSpPr>
            <p:cNvPr id="108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" name="Rectangle 117"/>
          <p:cNvSpPr/>
          <p:nvPr/>
        </p:nvSpPr>
        <p:spPr>
          <a:xfrm flipH="1">
            <a:off x="1905000" y="3609643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b="1" dirty="0"/>
          </a:p>
        </p:txBody>
      </p:sp>
      <p:sp>
        <p:nvSpPr>
          <p:cNvPr id="119" name="Rectangle 118"/>
          <p:cNvSpPr/>
          <p:nvPr/>
        </p:nvSpPr>
        <p:spPr>
          <a:xfrm flipH="1">
            <a:off x="4381500" y="469139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b="1" dirty="0"/>
          </a:p>
        </p:txBody>
      </p:sp>
      <p:sp>
        <p:nvSpPr>
          <p:cNvPr id="120" name="Rectangle 119"/>
          <p:cNvSpPr/>
          <p:nvPr/>
        </p:nvSpPr>
        <p:spPr>
          <a:xfrm flipH="1">
            <a:off x="6838950" y="3609643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b="1" dirty="0"/>
          </a:p>
        </p:txBody>
      </p:sp>
      <p:sp>
        <p:nvSpPr>
          <p:cNvPr id="121" name="Rectangle 120"/>
          <p:cNvSpPr/>
          <p:nvPr/>
        </p:nvSpPr>
        <p:spPr>
          <a:xfrm flipH="1">
            <a:off x="533400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2" name="Rectangle 121"/>
          <p:cNvSpPr/>
          <p:nvPr/>
        </p:nvSpPr>
        <p:spPr>
          <a:xfrm flipH="1">
            <a:off x="1676400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3" name="Rectangle 122"/>
          <p:cNvSpPr/>
          <p:nvPr/>
        </p:nvSpPr>
        <p:spPr>
          <a:xfrm flipH="1">
            <a:off x="2819400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4" name="Rectangle 123"/>
          <p:cNvSpPr/>
          <p:nvPr/>
        </p:nvSpPr>
        <p:spPr>
          <a:xfrm flipH="1">
            <a:off x="6315075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5" name="Rectangle 124"/>
          <p:cNvSpPr/>
          <p:nvPr/>
        </p:nvSpPr>
        <p:spPr>
          <a:xfrm flipH="1">
            <a:off x="7372350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6" name="Rectangle 125"/>
          <p:cNvSpPr/>
          <p:nvPr/>
        </p:nvSpPr>
        <p:spPr>
          <a:xfrm flipH="1">
            <a:off x="4419600" y="64153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cxnSp>
        <p:nvCxnSpPr>
          <p:cNvPr id="127" name="Straight Arrow Connector 126"/>
          <p:cNvCxnSpPr/>
          <p:nvPr/>
        </p:nvCxnSpPr>
        <p:spPr>
          <a:xfrm rot="10800000" flipV="1">
            <a:off x="2971800" y="2667000"/>
            <a:ext cx="1219200" cy="68580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0800000" flipH="1" flipV="1">
            <a:off x="5715000" y="2667000"/>
            <a:ext cx="1219200" cy="68580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4838700" y="3237706"/>
            <a:ext cx="228600" cy="1588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9" idx="2"/>
          </p:cNvCxnSpPr>
          <p:nvPr/>
        </p:nvCxnSpPr>
        <p:spPr>
          <a:xfrm rot="5400000">
            <a:off x="4724005" y="5181203"/>
            <a:ext cx="457199" cy="793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1104899" y="4000500"/>
            <a:ext cx="1066800" cy="83820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1714499" y="4457700"/>
            <a:ext cx="1143000" cy="1588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>
            <a:off x="6553200" y="4267200"/>
            <a:ext cx="1143000" cy="38100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2400299" y="4000500"/>
            <a:ext cx="1066800" cy="83820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7153275" y="4267200"/>
            <a:ext cx="1143000" cy="38100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AutoShape 64"/>
          <p:cNvSpPr>
            <a:spLocks noChangeArrowheads="1"/>
          </p:cNvSpPr>
          <p:nvPr/>
        </p:nvSpPr>
        <p:spPr bwMode="gray">
          <a:xfrm>
            <a:off x="533400" y="152400"/>
            <a:ext cx="2057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</a:t>
            </a:r>
            <a:endParaRPr lang="en-US" sz="2800" kern="0" dirty="0" smtClean="0">
              <a:latin typeface="+mn-lt"/>
              <a:ea typeface="굴림" charset="-127"/>
              <a:cs typeface="Arial" pitchFamily="34" charset="0"/>
            </a:endParaRPr>
          </a:p>
        </p:txBody>
      </p:sp>
      <p:grpSp>
        <p:nvGrpSpPr>
          <p:cNvPr id="3" name="Group 211"/>
          <p:cNvGrpSpPr/>
          <p:nvPr/>
        </p:nvGrpSpPr>
        <p:grpSpPr>
          <a:xfrm>
            <a:off x="4367637" y="314325"/>
            <a:ext cx="995418" cy="1489266"/>
            <a:chOff x="5257800" y="3352800"/>
            <a:chExt cx="1360262" cy="2035118"/>
          </a:xfrm>
        </p:grpSpPr>
        <p:sp>
          <p:nvSpPr>
            <p:cNvPr id="4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18"/>
          <p:cNvGrpSpPr/>
          <p:nvPr/>
        </p:nvGrpSpPr>
        <p:grpSpPr>
          <a:xfrm>
            <a:off x="4202674" y="1448814"/>
            <a:ext cx="1406827" cy="1045536"/>
            <a:chOff x="4727575" y="4024313"/>
            <a:chExt cx="1922462" cy="1428750"/>
          </a:xfrm>
        </p:grpSpPr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4727575" y="4156076"/>
              <a:ext cx="1922462" cy="795338"/>
            </a:xfrm>
            <a:custGeom>
              <a:avLst/>
              <a:gdLst/>
              <a:ahLst/>
              <a:cxnLst>
                <a:cxn ang="0">
                  <a:pos x="495" y="128"/>
                </a:cxn>
                <a:cxn ang="0">
                  <a:pos x="509" y="9"/>
                </a:cxn>
                <a:cxn ang="0">
                  <a:pos x="399" y="11"/>
                </a:cxn>
                <a:cxn ang="0">
                  <a:pos x="128" y="0"/>
                </a:cxn>
                <a:cxn ang="0">
                  <a:pos x="0" y="10"/>
                </a:cxn>
                <a:cxn ang="0">
                  <a:pos x="22" y="136"/>
                </a:cxn>
                <a:cxn ang="0">
                  <a:pos x="23" y="136"/>
                </a:cxn>
                <a:cxn ang="0">
                  <a:pos x="495" y="128"/>
                </a:cxn>
              </a:cxnLst>
              <a:rect l="0" t="0" r="r" b="b"/>
              <a:pathLst>
                <a:path w="513" h="212">
                  <a:moveTo>
                    <a:pt x="495" y="128"/>
                  </a:moveTo>
                  <a:cubicBezTo>
                    <a:pt x="505" y="66"/>
                    <a:pt x="513" y="8"/>
                    <a:pt x="509" y="9"/>
                  </a:cubicBezTo>
                  <a:cubicBezTo>
                    <a:pt x="500" y="11"/>
                    <a:pt x="399" y="11"/>
                    <a:pt x="399" y="1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50" y="212"/>
                    <a:pt x="495" y="128"/>
                  </a:cubicBezTo>
                </a:path>
              </a:pathLst>
            </a:custGeom>
            <a:gradFill>
              <a:gsLst>
                <a:gs pos="2000">
                  <a:schemeClr val="tx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97000">
                  <a:schemeClr val="tx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813300" y="4648200"/>
              <a:ext cx="1765300" cy="8048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4" y="143"/>
                </a:cxn>
                <a:cxn ang="0">
                  <a:pos x="447" y="142"/>
                </a:cxn>
                <a:cxn ang="0">
                  <a:pos x="471" y="0"/>
                </a:cxn>
                <a:cxn ang="0">
                  <a:pos x="0" y="7"/>
                </a:cxn>
              </a:cxnLst>
              <a:rect l="0" t="0" r="r" b="b"/>
              <a:pathLst>
                <a:path w="471" h="215">
                  <a:moveTo>
                    <a:pt x="0" y="7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50" y="215"/>
                    <a:pt x="447" y="142"/>
                  </a:cubicBezTo>
                  <a:cubicBezTo>
                    <a:pt x="447" y="142"/>
                    <a:pt x="460" y="70"/>
                    <a:pt x="471" y="0"/>
                  </a:cubicBezTo>
                  <a:cubicBezTo>
                    <a:pt x="430" y="15"/>
                    <a:pt x="237" y="76"/>
                    <a:pt x="0" y="7"/>
                  </a:cubicBezTo>
                </a:path>
              </a:pathLst>
            </a:custGeom>
            <a:gradFill>
              <a:gsLst>
                <a:gs pos="2000">
                  <a:schemeClr val="tx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97000">
                  <a:schemeClr val="tx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810125" y="4619625"/>
              <a:ext cx="1773237" cy="180975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230" y="39"/>
                </a:cxn>
                <a:cxn ang="0">
                  <a:pos x="228" y="39"/>
                </a:cxn>
                <a:cxn ang="0">
                  <a:pos x="228" y="39"/>
                </a:cxn>
                <a:cxn ang="0">
                  <a:pos x="228" y="39"/>
                </a:cxn>
                <a:cxn ang="0">
                  <a:pos x="226" y="39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18" y="20"/>
                </a:cxn>
                <a:cxn ang="0">
                  <a:pos x="227" y="48"/>
                </a:cxn>
                <a:cxn ang="0">
                  <a:pos x="228" y="48"/>
                </a:cxn>
                <a:cxn ang="0">
                  <a:pos x="229" y="48"/>
                </a:cxn>
                <a:cxn ang="0">
                  <a:pos x="463" y="12"/>
                </a:cxn>
                <a:cxn ang="0">
                  <a:pos x="472" y="9"/>
                </a:cxn>
                <a:cxn ang="0">
                  <a:pos x="473" y="0"/>
                </a:cxn>
              </a:cxnLst>
              <a:rect l="0" t="0" r="r" b="b"/>
              <a:pathLst>
                <a:path w="473" h="48">
                  <a:moveTo>
                    <a:pt x="473" y="0"/>
                  </a:moveTo>
                  <a:cubicBezTo>
                    <a:pt x="387" y="30"/>
                    <a:pt x="302" y="39"/>
                    <a:pt x="230" y="39"/>
                  </a:cubicBezTo>
                  <a:cubicBezTo>
                    <a:pt x="229" y="39"/>
                    <a:pt x="228" y="39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7" y="39"/>
                    <a:pt x="227" y="39"/>
                    <a:pt x="226" y="39"/>
                  </a:cubicBezTo>
                  <a:cubicBezTo>
                    <a:pt x="98" y="39"/>
                    <a:pt x="7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7" y="17"/>
                    <a:pt x="13" y="19"/>
                    <a:pt x="18" y="20"/>
                  </a:cubicBezTo>
                  <a:cubicBezTo>
                    <a:pt x="94" y="41"/>
                    <a:pt x="165" y="48"/>
                    <a:pt x="227" y="48"/>
                  </a:cubicBezTo>
                  <a:cubicBezTo>
                    <a:pt x="227" y="48"/>
                    <a:pt x="228" y="48"/>
                    <a:pt x="228" y="48"/>
                  </a:cubicBezTo>
                  <a:cubicBezTo>
                    <a:pt x="228" y="48"/>
                    <a:pt x="229" y="48"/>
                    <a:pt x="229" y="48"/>
                  </a:cubicBezTo>
                  <a:cubicBezTo>
                    <a:pt x="343" y="48"/>
                    <a:pt x="428" y="24"/>
                    <a:pt x="463" y="12"/>
                  </a:cubicBezTo>
                  <a:cubicBezTo>
                    <a:pt x="466" y="11"/>
                    <a:pt x="469" y="10"/>
                    <a:pt x="472" y="9"/>
                  </a:cubicBezTo>
                  <a:cubicBezTo>
                    <a:pt x="472" y="6"/>
                    <a:pt x="473" y="3"/>
                    <a:pt x="473" y="0"/>
                  </a:cubicBezTo>
                </a:path>
              </a:pathLst>
            </a:custGeom>
            <a:gradFill>
              <a:gsLst>
                <a:gs pos="5000">
                  <a:schemeClr val="tx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96000">
                  <a:schemeClr val="tx1">
                    <a:lumMod val="50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4727575" y="4024313"/>
              <a:ext cx="1908175" cy="484188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6" y="0"/>
                </a:cxn>
                <a:cxn ang="0">
                  <a:pos x="509" y="45"/>
                </a:cxn>
                <a:cxn ang="0">
                  <a:pos x="0" y="45"/>
                </a:cxn>
                <a:cxn ang="0">
                  <a:pos x="37" y="1"/>
                </a:cxn>
              </a:cxnLst>
              <a:rect l="0" t="0" r="r" b="b"/>
              <a:pathLst>
                <a:path w="509" h="129">
                  <a:moveTo>
                    <a:pt x="37" y="1"/>
                  </a:moveTo>
                  <a:cubicBezTo>
                    <a:pt x="37" y="1"/>
                    <a:pt x="282" y="62"/>
                    <a:pt x="456" y="0"/>
                  </a:cubicBezTo>
                  <a:cubicBezTo>
                    <a:pt x="509" y="45"/>
                    <a:pt x="509" y="45"/>
                    <a:pt x="509" y="45"/>
                  </a:cubicBezTo>
                  <a:cubicBezTo>
                    <a:pt x="509" y="45"/>
                    <a:pt x="287" y="129"/>
                    <a:pt x="0" y="45"/>
                  </a:cubicBezTo>
                  <a:cubicBezTo>
                    <a:pt x="37" y="1"/>
                    <a:pt x="37" y="1"/>
                    <a:pt x="37" y="1"/>
                  </a:cubicBezTo>
                </a:path>
              </a:pathLst>
            </a:custGeom>
            <a:gradFill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36"/>
            <p:cNvSpPr>
              <a:spLocks noEditPoints="1"/>
            </p:cNvSpPr>
            <p:nvPr/>
          </p:nvSpPr>
          <p:spPr bwMode="auto">
            <a:xfrm>
              <a:off x="4805363" y="4032251"/>
              <a:ext cx="390525" cy="71438"/>
            </a:xfrm>
            <a:custGeom>
              <a:avLst/>
              <a:gdLst/>
              <a:ahLst/>
              <a:cxnLst>
                <a:cxn ang="0">
                  <a:pos x="97" y="15"/>
                </a:cxn>
                <a:cxn ang="0">
                  <a:pos x="104" y="16"/>
                </a:cxn>
                <a:cxn ang="0">
                  <a:pos x="100" y="15"/>
                </a:cxn>
                <a:cxn ang="0">
                  <a:pos x="97" y="15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8" y="5"/>
                </a:cxn>
                <a:cxn ang="0">
                  <a:pos x="22" y="5"/>
                </a:cxn>
                <a:cxn ang="0">
                  <a:pos x="66" y="10"/>
                </a:cxn>
                <a:cxn ang="0">
                  <a:pos x="17" y="0"/>
                </a:cxn>
              </a:cxnLst>
              <a:rect l="0" t="0" r="r" b="b"/>
              <a:pathLst>
                <a:path w="104" h="19">
                  <a:moveTo>
                    <a:pt x="97" y="15"/>
                  </a:moveTo>
                  <a:cubicBezTo>
                    <a:pt x="101" y="15"/>
                    <a:pt x="104" y="16"/>
                    <a:pt x="104" y="16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99" y="15"/>
                    <a:pt x="98" y="15"/>
                    <a:pt x="97" y="15"/>
                  </a:cubicBezTo>
                  <a:moveTo>
                    <a:pt x="17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7" y="12"/>
                    <a:pt x="14" y="6"/>
                    <a:pt x="18" y="5"/>
                  </a:cubicBezTo>
                  <a:cubicBezTo>
                    <a:pt x="19" y="5"/>
                    <a:pt x="20" y="5"/>
                    <a:pt x="22" y="5"/>
                  </a:cubicBezTo>
                  <a:cubicBezTo>
                    <a:pt x="30" y="5"/>
                    <a:pt x="49" y="7"/>
                    <a:pt x="66" y="10"/>
                  </a:cubicBezTo>
                  <a:cubicBezTo>
                    <a:pt x="39" y="5"/>
                    <a:pt x="21" y="1"/>
                    <a:pt x="17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7"/>
            <p:cNvSpPr>
              <a:spLocks/>
            </p:cNvSpPr>
            <p:nvPr/>
          </p:nvSpPr>
          <p:spPr bwMode="auto">
            <a:xfrm>
              <a:off x="4727575" y="4137026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2" y="0"/>
                </a:cxn>
              </a:cxnLst>
              <a:rect l="0" t="0" r="r" b="b"/>
              <a:pathLst>
                <a:path w="12" h="15">
                  <a:moveTo>
                    <a:pt x="12" y="0"/>
                  </a:moveTo>
                  <a:cubicBezTo>
                    <a:pt x="5" y="8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7EC4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8"/>
            <p:cNvSpPr>
              <a:spLocks/>
            </p:cNvSpPr>
            <p:nvPr/>
          </p:nvSpPr>
          <p:spPr bwMode="auto">
            <a:xfrm>
              <a:off x="4727575" y="4103688"/>
              <a:ext cx="77787" cy="904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2" y="9"/>
                </a:cxn>
                <a:cxn ang="0">
                  <a:pos x="0" y="24"/>
                </a:cxn>
                <a:cxn ang="0">
                  <a:pos x="21" y="0"/>
                </a:cxn>
              </a:cxnLst>
              <a:rect l="0" t="0" r="r" b="b"/>
              <a:pathLst>
                <a:path w="21" h="24">
                  <a:moveTo>
                    <a:pt x="21" y="0"/>
                  </a:moveTo>
                  <a:cubicBezTo>
                    <a:pt x="18" y="3"/>
                    <a:pt x="15" y="6"/>
                    <a:pt x="12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FAE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5919788" y="4092576"/>
              <a:ext cx="258762" cy="3016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7"/>
                </a:cxn>
                <a:cxn ang="0">
                  <a:pos x="5" y="8"/>
                </a:cxn>
                <a:cxn ang="0">
                  <a:pos x="69" y="0"/>
                </a:cxn>
              </a:cxnLst>
              <a:rect l="0" t="0" r="r" b="b"/>
              <a:pathLst>
                <a:path w="69" h="8">
                  <a:moveTo>
                    <a:pt x="69" y="0"/>
                  </a:moveTo>
                  <a:cubicBezTo>
                    <a:pt x="33" y="6"/>
                    <a:pt x="0" y="7"/>
                    <a:pt x="0" y="7"/>
                  </a:cubicBezTo>
                  <a:cubicBezTo>
                    <a:pt x="2" y="8"/>
                    <a:pt x="3" y="8"/>
                    <a:pt x="5" y="8"/>
                  </a:cubicBezTo>
                  <a:cubicBezTo>
                    <a:pt x="26" y="6"/>
                    <a:pt x="48" y="4"/>
                    <a:pt x="69" y="0"/>
                  </a:cubicBezTo>
                </a:path>
              </a:pathLst>
            </a:custGeom>
            <a:solidFill>
              <a:srgbClr val="7EC4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0"/>
            <p:cNvSpPr>
              <a:spLocks/>
            </p:cNvSpPr>
            <p:nvPr/>
          </p:nvSpPr>
          <p:spPr bwMode="auto">
            <a:xfrm>
              <a:off x="5937250" y="4024313"/>
              <a:ext cx="698500" cy="16986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33" y="0"/>
                </a:cxn>
                <a:cxn ang="0">
                  <a:pos x="64" y="18"/>
                </a:cxn>
                <a:cxn ang="0">
                  <a:pos x="0" y="26"/>
                </a:cxn>
                <a:cxn ang="0">
                  <a:pos x="8" y="26"/>
                </a:cxn>
                <a:cxn ang="0">
                  <a:pos x="80" y="17"/>
                </a:cxn>
                <a:cxn ang="0">
                  <a:pos x="132" y="8"/>
                </a:cxn>
                <a:cxn ang="0">
                  <a:pos x="133" y="8"/>
                </a:cxn>
                <a:cxn ang="0">
                  <a:pos x="186" y="45"/>
                </a:cxn>
                <a:cxn ang="0">
                  <a:pos x="185" y="44"/>
                </a:cxn>
                <a:cxn ang="0">
                  <a:pos x="133" y="0"/>
                </a:cxn>
              </a:cxnLst>
              <a:rect l="0" t="0" r="r" b="b"/>
              <a:pathLst>
                <a:path w="186" h="45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15" y="9"/>
                    <a:pt x="89" y="14"/>
                    <a:pt x="64" y="18"/>
                  </a:cubicBezTo>
                  <a:cubicBezTo>
                    <a:pt x="43" y="22"/>
                    <a:pt x="21" y="24"/>
                    <a:pt x="0" y="26"/>
                  </a:cubicBezTo>
                  <a:cubicBezTo>
                    <a:pt x="3" y="26"/>
                    <a:pt x="5" y="26"/>
                    <a:pt x="8" y="26"/>
                  </a:cubicBezTo>
                  <a:cubicBezTo>
                    <a:pt x="27" y="26"/>
                    <a:pt x="55" y="22"/>
                    <a:pt x="80" y="17"/>
                  </a:cubicBezTo>
                  <a:cubicBezTo>
                    <a:pt x="105" y="13"/>
                    <a:pt x="127" y="8"/>
                    <a:pt x="132" y="8"/>
                  </a:cubicBezTo>
                  <a:cubicBezTo>
                    <a:pt x="132" y="8"/>
                    <a:pt x="133" y="8"/>
                    <a:pt x="133" y="8"/>
                  </a:cubicBezTo>
                  <a:cubicBezTo>
                    <a:pt x="141" y="9"/>
                    <a:pt x="186" y="45"/>
                    <a:pt x="186" y="45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4738688" y="4189413"/>
              <a:ext cx="16827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9" y="32"/>
                </a:cxn>
                <a:cxn ang="0">
                  <a:pos x="256" y="39"/>
                </a:cxn>
                <a:cxn ang="0">
                  <a:pos x="449" y="17"/>
                </a:cxn>
                <a:cxn ang="0">
                  <a:pos x="255" y="36"/>
                </a:cxn>
                <a:cxn ang="0">
                  <a:pos x="0" y="0"/>
                </a:cxn>
              </a:cxnLst>
              <a:rect l="0" t="0" r="r" b="b"/>
              <a:pathLst>
                <a:path w="449" h="39">
                  <a:moveTo>
                    <a:pt x="0" y="0"/>
                  </a:moveTo>
                  <a:cubicBezTo>
                    <a:pt x="0" y="0"/>
                    <a:pt x="61" y="20"/>
                    <a:pt x="149" y="32"/>
                  </a:cubicBezTo>
                  <a:cubicBezTo>
                    <a:pt x="187" y="37"/>
                    <a:pt x="223" y="39"/>
                    <a:pt x="256" y="39"/>
                  </a:cubicBezTo>
                  <a:cubicBezTo>
                    <a:pt x="339" y="39"/>
                    <a:pt x="405" y="27"/>
                    <a:pt x="449" y="17"/>
                  </a:cubicBezTo>
                  <a:cubicBezTo>
                    <a:pt x="404" y="26"/>
                    <a:pt x="336" y="36"/>
                    <a:pt x="255" y="36"/>
                  </a:cubicBezTo>
                  <a:cubicBezTo>
                    <a:pt x="179" y="36"/>
                    <a:pt x="91" y="27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11"/>
          <p:cNvGrpSpPr/>
          <p:nvPr/>
        </p:nvGrpSpPr>
        <p:grpSpPr>
          <a:xfrm>
            <a:off x="2100979" y="1788427"/>
            <a:ext cx="820343" cy="1227333"/>
            <a:chOff x="5257800" y="3352800"/>
            <a:chExt cx="1360262" cy="2035118"/>
          </a:xfrm>
        </p:grpSpPr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211"/>
          <p:cNvGrpSpPr/>
          <p:nvPr/>
        </p:nvGrpSpPr>
        <p:grpSpPr>
          <a:xfrm>
            <a:off x="4499265" y="2667000"/>
            <a:ext cx="820343" cy="1227333"/>
            <a:chOff x="5257800" y="3352800"/>
            <a:chExt cx="1360262" cy="2035118"/>
          </a:xfrm>
        </p:grpSpPr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211"/>
          <p:cNvGrpSpPr/>
          <p:nvPr/>
        </p:nvGrpSpPr>
        <p:grpSpPr>
          <a:xfrm>
            <a:off x="6889200" y="1788427"/>
            <a:ext cx="820343" cy="1227333"/>
            <a:chOff x="5257800" y="3352800"/>
            <a:chExt cx="1360262" cy="2035118"/>
          </a:xfrm>
        </p:grpSpPr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209"/>
          <p:cNvGrpSpPr/>
          <p:nvPr/>
        </p:nvGrpSpPr>
        <p:grpSpPr>
          <a:xfrm>
            <a:off x="1996723" y="4505382"/>
            <a:ext cx="621657" cy="921458"/>
            <a:chOff x="4989585" y="740029"/>
            <a:chExt cx="1358756" cy="2014030"/>
          </a:xfrm>
        </p:grpSpPr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5113108" y="779195"/>
              <a:ext cx="1174977" cy="1295486"/>
            </a:xfrm>
            <a:prstGeom prst="ellipse">
              <a:avLst/>
            </a:pr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4989585" y="1594147"/>
              <a:ext cx="1358756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8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8"/>
                  </a:cubicBezTo>
                  <a:cubicBezTo>
                    <a:pt x="282" y="0"/>
                    <a:pt x="361" y="75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5436980" y="1502257"/>
              <a:ext cx="566399" cy="896296"/>
            </a:xfrm>
            <a:custGeom>
              <a:avLst/>
              <a:gdLst/>
              <a:ahLst/>
              <a:cxnLst>
                <a:cxn ang="0">
                  <a:pos x="44" y="58"/>
                </a:cxn>
                <a:cxn ang="0">
                  <a:pos x="0" y="62"/>
                </a:cxn>
                <a:cxn ang="0">
                  <a:pos x="56" y="252"/>
                </a:cxn>
                <a:cxn ang="0">
                  <a:pos x="88" y="252"/>
                </a:cxn>
                <a:cxn ang="0">
                  <a:pos x="143" y="65"/>
                </a:cxn>
                <a:cxn ang="0">
                  <a:pos x="44" y="58"/>
                </a:cxn>
              </a:cxnLst>
              <a:rect l="0" t="0" r="r" b="b"/>
              <a:pathLst>
                <a:path w="159" h="252">
                  <a:moveTo>
                    <a:pt x="44" y="5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8" y="201"/>
                    <a:pt x="56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109" y="210"/>
                    <a:pt x="143" y="65"/>
                  </a:cubicBezTo>
                  <a:cubicBezTo>
                    <a:pt x="159" y="0"/>
                    <a:pt x="44" y="58"/>
                    <a:pt x="44" y="5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5423423" y="1452547"/>
              <a:ext cx="558868" cy="501625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59"/>
                </a:cxn>
                <a:cxn ang="0">
                  <a:pos x="38" y="138"/>
                </a:cxn>
                <a:cxn ang="0">
                  <a:pos x="71" y="88"/>
                </a:cxn>
                <a:cxn ang="0">
                  <a:pos x="119" y="141"/>
                </a:cxn>
                <a:cxn ang="0">
                  <a:pos x="148" y="44"/>
                </a:cxn>
                <a:cxn ang="0">
                  <a:pos x="38" y="20"/>
                </a:cxn>
              </a:cxnLst>
              <a:rect l="0" t="0" r="r" b="b"/>
              <a:pathLst>
                <a:path w="157" h="141">
                  <a:moveTo>
                    <a:pt x="38" y="2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5" y="109"/>
                    <a:pt x="38" y="13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1"/>
                    <a:pt x="157" y="88"/>
                    <a:pt x="148" y="44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5282595" y="866565"/>
              <a:ext cx="860105" cy="921904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129" y="258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29"/>
                </a:cxn>
              </a:cxnLst>
              <a:rect l="0" t="0" r="r" b="b"/>
              <a:pathLst>
                <a:path w="259" h="259">
                  <a:moveTo>
                    <a:pt x="259" y="129"/>
                  </a:moveTo>
                  <a:cubicBezTo>
                    <a:pt x="258" y="201"/>
                    <a:pt x="200" y="259"/>
                    <a:pt x="129" y="258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7"/>
                    <a:pt x="58" y="0"/>
                    <a:pt x="130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322882" y="958850"/>
              <a:ext cx="779468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5224580" y="740029"/>
              <a:ext cx="992706" cy="63418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7" y="77"/>
                </a:cxn>
                <a:cxn ang="0">
                  <a:pos x="268" y="178"/>
                </a:cxn>
                <a:cxn ang="0">
                  <a:pos x="208" y="38"/>
                </a:cxn>
                <a:cxn ang="0">
                  <a:pos x="3" y="159"/>
                </a:cxn>
              </a:cxnLst>
              <a:rect l="0" t="0" r="r" b="b"/>
              <a:pathLst>
                <a:path w="279" h="178">
                  <a:moveTo>
                    <a:pt x="3" y="159"/>
                  </a:moveTo>
                  <a:cubicBezTo>
                    <a:pt x="3" y="159"/>
                    <a:pt x="68" y="126"/>
                    <a:pt x="97" y="77"/>
                  </a:cubicBezTo>
                  <a:cubicBezTo>
                    <a:pt x="97" y="77"/>
                    <a:pt x="213" y="173"/>
                    <a:pt x="268" y="178"/>
                  </a:cubicBezTo>
                  <a:cubicBezTo>
                    <a:pt x="268" y="178"/>
                    <a:pt x="279" y="75"/>
                    <a:pt x="208" y="38"/>
                  </a:cubicBezTo>
                  <a:cubicBezTo>
                    <a:pt x="137" y="0"/>
                    <a:pt x="0" y="25"/>
                    <a:pt x="3" y="159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en-US" dirty="0"/>
            </a:p>
          </p:txBody>
        </p:sp>
      </p:grpSp>
      <p:grpSp>
        <p:nvGrpSpPr>
          <p:cNvPr id="66" name="Group 211"/>
          <p:cNvGrpSpPr/>
          <p:nvPr/>
        </p:nvGrpSpPr>
        <p:grpSpPr>
          <a:xfrm>
            <a:off x="3081316" y="4459424"/>
            <a:ext cx="648326" cy="969972"/>
            <a:chOff x="5257800" y="3352800"/>
            <a:chExt cx="1360262" cy="2035118"/>
          </a:xfrm>
        </p:grpSpPr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211"/>
          <p:cNvGrpSpPr/>
          <p:nvPr/>
        </p:nvGrpSpPr>
        <p:grpSpPr>
          <a:xfrm>
            <a:off x="893748" y="4459424"/>
            <a:ext cx="648326" cy="969972"/>
            <a:chOff x="5257800" y="3352800"/>
            <a:chExt cx="1360262" cy="2035118"/>
          </a:xfrm>
        </p:grpSpPr>
        <p:sp>
          <p:nvSpPr>
            <p:cNvPr id="78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211"/>
          <p:cNvGrpSpPr/>
          <p:nvPr/>
        </p:nvGrpSpPr>
        <p:grpSpPr>
          <a:xfrm>
            <a:off x="4620558" y="4343400"/>
            <a:ext cx="648326" cy="969972"/>
            <a:chOff x="5257800" y="3352800"/>
            <a:chExt cx="1360262" cy="2035118"/>
          </a:xfrm>
        </p:grpSpPr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209"/>
          <p:cNvGrpSpPr/>
          <p:nvPr/>
        </p:nvGrpSpPr>
        <p:grpSpPr>
          <a:xfrm>
            <a:off x="6482156" y="4505382"/>
            <a:ext cx="621657" cy="921458"/>
            <a:chOff x="4989585" y="740029"/>
            <a:chExt cx="1358756" cy="2014030"/>
          </a:xfrm>
        </p:grpSpPr>
        <p:sp>
          <p:nvSpPr>
            <p:cNvPr id="100" name="Oval 26"/>
            <p:cNvSpPr>
              <a:spLocks noChangeArrowheads="1"/>
            </p:cNvSpPr>
            <p:nvPr/>
          </p:nvSpPr>
          <p:spPr bwMode="auto">
            <a:xfrm>
              <a:off x="5113108" y="779195"/>
              <a:ext cx="1174977" cy="1295486"/>
            </a:xfrm>
            <a:prstGeom prst="ellipse">
              <a:avLst/>
            </a:pr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4989585" y="1594147"/>
              <a:ext cx="1358756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8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8"/>
                  </a:cubicBezTo>
                  <a:cubicBezTo>
                    <a:pt x="282" y="0"/>
                    <a:pt x="361" y="75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5436980" y="1502257"/>
              <a:ext cx="566399" cy="896296"/>
            </a:xfrm>
            <a:custGeom>
              <a:avLst/>
              <a:gdLst/>
              <a:ahLst/>
              <a:cxnLst>
                <a:cxn ang="0">
                  <a:pos x="44" y="58"/>
                </a:cxn>
                <a:cxn ang="0">
                  <a:pos x="0" y="62"/>
                </a:cxn>
                <a:cxn ang="0">
                  <a:pos x="56" y="252"/>
                </a:cxn>
                <a:cxn ang="0">
                  <a:pos x="88" y="252"/>
                </a:cxn>
                <a:cxn ang="0">
                  <a:pos x="143" y="65"/>
                </a:cxn>
                <a:cxn ang="0">
                  <a:pos x="44" y="58"/>
                </a:cxn>
              </a:cxnLst>
              <a:rect l="0" t="0" r="r" b="b"/>
              <a:pathLst>
                <a:path w="159" h="252">
                  <a:moveTo>
                    <a:pt x="44" y="5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8" y="201"/>
                    <a:pt x="56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109" y="210"/>
                    <a:pt x="143" y="65"/>
                  </a:cubicBezTo>
                  <a:cubicBezTo>
                    <a:pt x="159" y="0"/>
                    <a:pt x="44" y="58"/>
                    <a:pt x="44" y="58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5423423" y="1452547"/>
              <a:ext cx="558868" cy="501625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59"/>
                </a:cxn>
                <a:cxn ang="0">
                  <a:pos x="38" y="138"/>
                </a:cxn>
                <a:cxn ang="0">
                  <a:pos x="71" y="88"/>
                </a:cxn>
                <a:cxn ang="0">
                  <a:pos x="119" y="141"/>
                </a:cxn>
                <a:cxn ang="0">
                  <a:pos x="148" y="44"/>
                </a:cxn>
                <a:cxn ang="0">
                  <a:pos x="38" y="20"/>
                </a:cxn>
              </a:cxnLst>
              <a:rect l="0" t="0" r="r" b="b"/>
              <a:pathLst>
                <a:path w="157" h="141">
                  <a:moveTo>
                    <a:pt x="38" y="2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5" y="109"/>
                    <a:pt x="38" y="13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1"/>
                    <a:pt x="157" y="88"/>
                    <a:pt x="148" y="44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5282595" y="866565"/>
              <a:ext cx="860105" cy="921904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129" y="258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29"/>
                </a:cxn>
              </a:cxnLst>
              <a:rect l="0" t="0" r="r" b="b"/>
              <a:pathLst>
                <a:path w="259" h="259">
                  <a:moveTo>
                    <a:pt x="259" y="129"/>
                  </a:moveTo>
                  <a:cubicBezTo>
                    <a:pt x="258" y="201"/>
                    <a:pt x="200" y="259"/>
                    <a:pt x="129" y="258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7"/>
                    <a:pt x="58" y="0"/>
                    <a:pt x="130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5322882" y="958850"/>
              <a:ext cx="779468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/>
            <p:cNvSpPr>
              <a:spLocks/>
            </p:cNvSpPr>
            <p:nvPr/>
          </p:nvSpPr>
          <p:spPr bwMode="auto">
            <a:xfrm>
              <a:off x="5224580" y="740029"/>
              <a:ext cx="992706" cy="63418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7" y="77"/>
                </a:cxn>
                <a:cxn ang="0">
                  <a:pos x="268" y="178"/>
                </a:cxn>
                <a:cxn ang="0">
                  <a:pos x="208" y="38"/>
                </a:cxn>
                <a:cxn ang="0">
                  <a:pos x="3" y="159"/>
                </a:cxn>
              </a:cxnLst>
              <a:rect l="0" t="0" r="r" b="b"/>
              <a:pathLst>
                <a:path w="279" h="178">
                  <a:moveTo>
                    <a:pt x="3" y="159"/>
                  </a:moveTo>
                  <a:cubicBezTo>
                    <a:pt x="3" y="159"/>
                    <a:pt x="68" y="126"/>
                    <a:pt x="97" y="77"/>
                  </a:cubicBezTo>
                  <a:cubicBezTo>
                    <a:pt x="97" y="77"/>
                    <a:pt x="213" y="173"/>
                    <a:pt x="268" y="178"/>
                  </a:cubicBezTo>
                  <a:cubicBezTo>
                    <a:pt x="268" y="178"/>
                    <a:pt x="279" y="75"/>
                    <a:pt x="208" y="38"/>
                  </a:cubicBezTo>
                  <a:cubicBezTo>
                    <a:pt x="137" y="0"/>
                    <a:pt x="0" y="25"/>
                    <a:pt x="3" y="159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en-US" dirty="0"/>
            </a:p>
          </p:txBody>
        </p:sp>
      </p:grpSp>
      <p:grpSp>
        <p:nvGrpSpPr>
          <p:cNvPr id="107" name="Group 211"/>
          <p:cNvGrpSpPr/>
          <p:nvPr/>
        </p:nvGrpSpPr>
        <p:grpSpPr>
          <a:xfrm>
            <a:off x="7451528" y="4459424"/>
            <a:ext cx="648326" cy="969972"/>
            <a:chOff x="5257800" y="3352800"/>
            <a:chExt cx="1360262" cy="2035118"/>
          </a:xfrm>
        </p:grpSpPr>
        <p:sp>
          <p:nvSpPr>
            <p:cNvPr id="108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" name="Rectangle 117"/>
          <p:cNvSpPr/>
          <p:nvPr/>
        </p:nvSpPr>
        <p:spPr>
          <a:xfrm flipH="1">
            <a:off x="1996723" y="3016045"/>
            <a:ext cx="1102975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b="1" dirty="0"/>
          </a:p>
        </p:txBody>
      </p:sp>
      <p:sp>
        <p:nvSpPr>
          <p:cNvPr id="119" name="Rectangle 118"/>
          <p:cNvSpPr/>
          <p:nvPr/>
        </p:nvSpPr>
        <p:spPr>
          <a:xfrm flipH="1">
            <a:off x="4386503" y="3894333"/>
            <a:ext cx="1102975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b="1" dirty="0"/>
          </a:p>
        </p:txBody>
      </p:sp>
      <p:sp>
        <p:nvSpPr>
          <p:cNvPr id="120" name="Rectangle 119"/>
          <p:cNvSpPr/>
          <p:nvPr/>
        </p:nvSpPr>
        <p:spPr>
          <a:xfrm flipH="1">
            <a:off x="6757900" y="3016045"/>
            <a:ext cx="1102975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b="1" dirty="0"/>
          </a:p>
        </p:txBody>
      </p:sp>
      <p:sp>
        <p:nvSpPr>
          <p:cNvPr id="121" name="Rectangle 120"/>
          <p:cNvSpPr/>
          <p:nvPr/>
        </p:nvSpPr>
        <p:spPr>
          <a:xfrm flipH="1">
            <a:off x="673153" y="5429396"/>
            <a:ext cx="1102975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2" name="Rectangle 121"/>
          <p:cNvSpPr/>
          <p:nvPr/>
        </p:nvSpPr>
        <p:spPr>
          <a:xfrm flipH="1">
            <a:off x="1776128" y="5429396"/>
            <a:ext cx="1102975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3" name="Rectangle 122"/>
          <p:cNvSpPr/>
          <p:nvPr/>
        </p:nvSpPr>
        <p:spPr>
          <a:xfrm flipH="1">
            <a:off x="2879104" y="5429396"/>
            <a:ext cx="1102975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4" name="Rectangle 123"/>
          <p:cNvSpPr/>
          <p:nvPr/>
        </p:nvSpPr>
        <p:spPr>
          <a:xfrm flipH="1">
            <a:off x="6252370" y="5429396"/>
            <a:ext cx="1102975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5" name="Rectangle 124"/>
          <p:cNvSpPr/>
          <p:nvPr/>
        </p:nvSpPr>
        <p:spPr>
          <a:xfrm flipH="1">
            <a:off x="7272622" y="5429396"/>
            <a:ext cx="1102975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sp>
        <p:nvSpPr>
          <p:cNvPr id="126" name="Rectangle 125"/>
          <p:cNvSpPr/>
          <p:nvPr/>
        </p:nvSpPr>
        <p:spPr>
          <a:xfrm flipH="1">
            <a:off x="4423269" y="5257800"/>
            <a:ext cx="1102975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Example Text </a:t>
            </a:r>
            <a:endParaRPr lang="en-US" sz="1100" dirty="0"/>
          </a:p>
        </p:txBody>
      </p:sp>
      <p:cxnSp>
        <p:nvCxnSpPr>
          <p:cNvPr id="127" name="Straight Arrow Connector 126"/>
          <p:cNvCxnSpPr/>
          <p:nvPr/>
        </p:nvCxnSpPr>
        <p:spPr>
          <a:xfrm rot="10800000" flipV="1">
            <a:off x="3026167" y="2106411"/>
            <a:ext cx="1176507" cy="661785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0800000" flipH="1" flipV="1">
            <a:off x="5673308" y="2106411"/>
            <a:ext cx="1176507" cy="661785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4827693" y="2547932"/>
            <a:ext cx="220595" cy="1532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1224640" y="3393215"/>
            <a:ext cx="1029444" cy="808849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1812893" y="3834405"/>
            <a:ext cx="1102975" cy="1532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6482156" y="3650576"/>
            <a:ext cx="1102975" cy="367658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16200000" flipH="1">
            <a:off x="2474678" y="3393215"/>
            <a:ext cx="1029444" cy="808849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7061218" y="3650576"/>
            <a:ext cx="1102975" cy="367658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>
            <a:off x="4827693" y="4224332"/>
            <a:ext cx="220595" cy="1532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211"/>
          <p:cNvGrpSpPr/>
          <p:nvPr/>
        </p:nvGrpSpPr>
        <p:grpSpPr>
          <a:xfrm>
            <a:off x="4297324" y="5688746"/>
            <a:ext cx="377832" cy="565280"/>
            <a:chOff x="5257800" y="3352800"/>
            <a:chExt cx="1360262" cy="2035118"/>
          </a:xfrm>
        </p:grpSpPr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211"/>
          <p:cNvGrpSpPr/>
          <p:nvPr/>
        </p:nvGrpSpPr>
        <p:grpSpPr>
          <a:xfrm>
            <a:off x="5133603" y="5688746"/>
            <a:ext cx="377832" cy="565280"/>
            <a:chOff x="5257800" y="3352800"/>
            <a:chExt cx="1360262" cy="2035118"/>
          </a:xfrm>
        </p:grpSpPr>
        <p:sp>
          <p:nvSpPr>
            <p:cNvPr id="146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rot="5400000">
            <a:off x="4521255" y="5537145"/>
            <a:ext cx="177689" cy="7620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flipH="1">
            <a:off x="5105400" y="6248400"/>
            <a:ext cx="58800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Text </a:t>
            </a:r>
            <a:endParaRPr lang="en-US" sz="1100" dirty="0"/>
          </a:p>
        </p:txBody>
      </p:sp>
      <p:sp>
        <p:nvSpPr>
          <p:cNvPr id="156" name="Rectangle 155"/>
          <p:cNvSpPr/>
          <p:nvPr/>
        </p:nvSpPr>
        <p:spPr>
          <a:xfrm flipH="1">
            <a:off x="4214052" y="6248400"/>
            <a:ext cx="58800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ea typeface="굴림" charset="-127"/>
                <a:cs typeface="Arial" pitchFamily="34" charset="0"/>
              </a:rPr>
              <a:t>Text </a:t>
            </a:r>
            <a:endParaRPr lang="en-US" sz="1100" dirty="0"/>
          </a:p>
        </p:txBody>
      </p:sp>
      <p:cxnSp>
        <p:nvCxnSpPr>
          <p:cNvPr id="157" name="Straight Arrow Connector 156"/>
          <p:cNvCxnSpPr/>
          <p:nvPr/>
        </p:nvCxnSpPr>
        <p:spPr>
          <a:xfrm rot="16200000" flipH="1">
            <a:off x="5207055" y="5537146"/>
            <a:ext cx="177689" cy="7620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2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219183" y="2410495"/>
            <a:ext cx="2653144" cy="26531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32346" y="3037391"/>
            <a:ext cx="1365000" cy="1426452"/>
            <a:chOff x="3901568" y="2931879"/>
            <a:chExt cx="1569464" cy="1640121"/>
          </a:xfrm>
          <a:effectLst/>
        </p:grpSpPr>
        <p:sp>
          <p:nvSpPr>
            <p:cNvPr id="4" name="Oval 3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tx1">
                    <a:lumMod val="50000"/>
                  </a:schemeClr>
                </a:gs>
                <a:gs pos="34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194893" y="4114572"/>
              <a:ext cx="947146" cy="457428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96"/>
            <p:cNvGrpSpPr/>
            <p:nvPr/>
          </p:nvGrpSpPr>
          <p:grpSpPr>
            <a:xfrm>
              <a:off x="4282044" y="3026995"/>
              <a:ext cx="759962" cy="1244471"/>
              <a:chOff x="4038600" y="2667000"/>
              <a:chExt cx="1217613" cy="1993900"/>
            </a:xfrm>
          </p:grpSpPr>
          <p:sp>
            <p:nvSpPr>
              <p:cNvPr id="8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4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4169090" y="3019210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1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50540" y="1940104"/>
            <a:ext cx="928613" cy="995005"/>
            <a:chOff x="3901568" y="2922813"/>
            <a:chExt cx="1569464" cy="1681676"/>
          </a:xfrm>
        </p:grpSpPr>
        <p:sp>
          <p:nvSpPr>
            <p:cNvPr id="17" name="Oval 16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11"/>
            <p:cNvGrpSpPr/>
            <p:nvPr/>
          </p:nvGrpSpPr>
          <p:grpSpPr>
            <a:xfrm>
              <a:off x="4282044" y="3026995"/>
              <a:ext cx="759962" cy="1244470"/>
              <a:chOff x="4038600" y="2667000"/>
              <a:chExt cx="1217613" cy="1993900"/>
            </a:xfrm>
          </p:grpSpPr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4169090" y="2922813"/>
              <a:ext cx="1046309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9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92340" y="3337202"/>
            <a:ext cx="928613" cy="953614"/>
            <a:chOff x="3901568" y="2931879"/>
            <a:chExt cx="1569464" cy="1611719"/>
          </a:xfrm>
        </p:grpSpPr>
        <p:sp>
          <p:nvSpPr>
            <p:cNvPr id="30" name="Oval 29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05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40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4164810" y="2982390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1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84072" y="4596388"/>
            <a:ext cx="928613" cy="953614"/>
            <a:chOff x="3901568" y="2931879"/>
            <a:chExt cx="1569464" cy="1611719"/>
          </a:xfrm>
        </p:grpSpPr>
        <p:sp>
          <p:nvSpPr>
            <p:cNvPr id="43" name="Oval 42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tx2">
                    <a:lumMod val="50000"/>
                  </a:schemeClr>
                </a:gs>
                <a:gs pos="34000">
                  <a:schemeClr val="bg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320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47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53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4169090" y="2949990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83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10527" y="3295434"/>
            <a:ext cx="928613" cy="953614"/>
            <a:chOff x="3901568" y="2931879"/>
            <a:chExt cx="1569464" cy="1611719"/>
          </a:xfrm>
        </p:grpSpPr>
        <p:sp>
          <p:nvSpPr>
            <p:cNvPr id="56" name="Oval 55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335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4169090" y="2964441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52628" y="2939564"/>
            <a:ext cx="636556" cy="653693"/>
            <a:chOff x="3901568" y="2931879"/>
            <a:chExt cx="1569464" cy="1611719"/>
          </a:xfrm>
        </p:grpSpPr>
        <p:sp>
          <p:nvSpPr>
            <p:cNvPr id="69" name="Oval 68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353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73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79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4157350" y="2964390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602444" y="4184978"/>
            <a:ext cx="636556" cy="653693"/>
            <a:chOff x="3901568" y="2931879"/>
            <a:chExt cx="1569464" cy="1611719"/>
          </a:xfrm>
        </p:grpSpPr>
        <p:sp>
          <p:nvSpPr>
            <p:cNvPr id="82" name="Oval 81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428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86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92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" name="Oval 84"/>
            <p:cNvSpPr/>
            <p:nvPr/>
          </p:nvSpPr>
          <p:spPr>
            <a:xfrm>
              <a:off x="4169091" y="2946727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8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945620" y="5629059"/>
            <a:ext cx="636556" cy="653693"/>
            <a:chOff x="3901568" y="2931879"/>
            <a:chExt cx="1569464" cy="1611719"/>
          </a:xfrm>
        </p:grpSpPr>
        <p:sp>
          <p:nvSpPr>
            <p:cNvPr id="95" name="Oval 94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tx2">
                    <a:lumMod val="50000"/>
                  </a:schemeClr>
                </a:gs>
                <a:gs pos="34000">
                  <a:schemeClr val="bg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443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99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05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4169091" y="295589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447516" y="5629059"/>
            <a:ext cx="636556" cy="653693"/>
            <a:chOff x="3901568" y="2931879"/>
            <a:chExt cx="1569464" cy="1611719"/>
          </a:xfrm>
        </p:grpSpPr>
        <p:sp>
          <p:nvSpPr>
            <p:cNvPr id="108" name="Oval 107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tx2">
                    <a:lumMod val="50000"/>
                  </a:schemeClr>
                </a:gs>
                <a:gs pos="34000">
                  <a:schemeClr val="bg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458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112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18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4173250" y="295589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6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 rot="16200000" flipV="1">
            <a:off x="2551083" y="3195944"/>
            <a:ext cx="215351" cy="33914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2500462" y="4122883"/>
            <a:ext cx="320932" cy="3348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4046075" y="1748506"/>
            <a:ext cx="257776" cy="24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4770437" y="1723292"/>
            <a:ext cx="273728" cy="31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 flipH="1" flipV="1">
            <a:off x="6305498" y="3134479"/>
            <a:ext cx="194595" cy="39929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6195195" y="4096006"/>
            <a:ext cx="415201" cy="39929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3923915" y="5385024"/>
            <a:ext cx="292164" cy="30013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 flipH="1">
            <a:off x="4850400" y="5415301"/>
            <a:ext cx="292164" cy="239579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Org Charts </a:t>
            </a:r>
            <a:r>
              <a:rPr lang="en-US" sz="2800" kern="0" dirty="0" smtClean="0"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1852628" y="4166384"/>
            <a:ext cx="636556" cy="653693"/>
            <a:chOff x="3901568" y="2931879"/>
            <a:chExt cx="1569464" cy="1611719"/>
          </a:xfrm>
        </p:grpSpPr>
        <p:sp>
          <p:nvSpPr>
            <p:cNvPr id="130" name="Oval 129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510"/>
            <p:cNvGrpSpPr/>
            <p:nvPr/>
          </p:nvGrpSpPr>
          <p:grpSpPr>
            <a:xfrm>
              <a:off x="4282044" y="3026997"/>
              <a:ext cx="759962" cy="1244470"/>
              <a:chOff x="4038600" y="2667000"/>
              <a:chExt cx="1217613" cy="1993900"/>
            </a:xfrm>
          </p:grpSpPr>
          <p:sp>
            <p:nvSpPr>
              <p:cNvPr id="134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40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3" name="Oval 132"/>
            <p:cNvSpPr/>
            <p:nvPr/>
          </p:nvSpPr>
          <p:spPr>
            <a:xfrm>
              <a:off x="4160153" y="2992571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929307" y="1200808"/>
            <a:ext cx="636556" cy="678390"/>
            <a:chOff x="3901568" y="2931879"/>
            <a:chExt cx="1569464" cy="1672610"/>
          </a:xfrm>
        </p:grpSpPr>
        <p:sp>
          <p:nvSpPr>
            <p:cNvPr id="143" name="Oval 142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536"/>
            <p:cNvGrpSpPr/>
            <p:nvPr/>
          </p:nvGrpSpPr>
          <p:grpSpPr>
            <a:xfrm>
              <a:off x="4282044" y="3026997"/>
              <a:ext cx="759962" cy="1244470"/>
              <a:chOff x="4038600" y="2667000"/>
              <a:chExt cx="1217613" cy="1993900"/>
            </a:xfrm>
          </p:grpSpPr>
          <p:sp>
            <p:nvSpPr>
              <p:cNvPr id="147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53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Oval 145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513257" y="1200808"/>
            <a:ext cx="636556" cy="678390"/>
            <a:chOff x="3901568" y="2931879"/>
            <a:chExt cx="1569464" cy="1672610"/>
          </a:xfrm>
        </p:grpSpPr>
        <p:sp>
          <p:nvSpPr>
            <p:cNvPr id="156" name="Oval 155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549"/>
            <p:cNvGrpSpPr/>
            <p:nvPr/>
          </p:nvGrpSpPr>
          <p:grpSpPr>
            <a:xfrm>
              <a:off x="4282044" y="3026998"/>
              <a:ext cx="759962" cy="1244470"/>
              <a:chOff x="4038600" y="2667000"/>
              <a:chExt cx="1217613" cy="1993900"/>
            </a:xfrm>
          </p:grpSpPr>
          <p:sp>
            <p:nvSpPr>
              <p:cNvPr id="160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66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9" name="Oval 158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602444" y="2865766"/>
            <a:ext cx="636556" cy="653693"/>
            <a:chOff x="3901568" y="2931879"/>
            <a:chExt cx="1569464" cy="1611719"/>
          </a:xfrm>
        </p:grpSpPr>
        <p:sp>
          <p:nvSpPr>
            <p:cNvPr id="169" name="Oval 168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864"/>
            <p:cNvGrpSpPr/>
            <p:nvPr/>
          </p:nvGrpSpPr>
          <p:grpSpPr>
            <a:xfrm>
              <a:off x="4282044" y="3026997"/>
              <a:ext cx="759962" cy="1244470"/>
              <a:chOff x="4038600" y="2667000"/>
              <a:chExt cx="1217613" cy="1993900"/>
            </a:xfrm>
          </p:grpSpPr>
          <p:sp>
            <p:nvSpPr>
              <p:cNvPr id="173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2" name="Oval 171"/>
            <p:cNvSpPr/>
            <p:nvPr/>
          </p:nvSpPr>
          <p:spPr>
            <a:xfrm>
              <a:off x="4169091" y="2946727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8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rum Process">
  <a:themeElements>
    <a:clrScheme name="Custom 1">
      <a:dk1>
        <a:srgbClr val="383838"/>
      </a:dk1>
      <a:lt1>
        <a:sysClr val="window" lastClr="FFFFFF"/>
      </a:lt1>
      <a:dk2>
        <a:srgbClr val="CCCC00"/>
      </a:dk2>
      <a:lt2>
        <a:srgbClr val="FFFF00"/>
      </a:lt2>
      <a:accent1>
        <a:srgbClr val="00B0F0"/>
      </a:accent1>
      <a:accent2>
        <a:srgbClr val="0070C0"/>
      </a:accent2>
      <a:accent3>
        <a:srgbClr val="00EA1C"/>
      </a:accent3>
      <a:accent4>
        <a:srgbClr val="00B050"/>
      </a:accent4>
      <a:accent5>
        <a:srgbClr val="C00000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Scrum Process</Template>
  <TotalTime>4552553</TotalTime>
  <Words>475</Words>
  <Application>Microsoft Office PowerPoint</Application>
  <PresentationFormat>On-screen Show (4:3)</PresentationFormat>
  <Paragraphs>302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Scrum Process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Designer</dc:creator>
  <cp:lastModifiedBy>Designer</cp:lastModifiedBy>
  <cp:revision>487</cp:revision>
  <dcterms:created xsi:type="dcterms:W3CDTF">2010-07-23T09:33:49Z</dcterms:created>
  <dcterms:modified xsi:type="dcterms:W3CDTF">2010-09-27T10:02:22Z</dcterms:modified>
</cp:coreProperties>
</file>