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0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4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5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1627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57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302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46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23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2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8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85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33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2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9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1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Pzi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Cleber </a:t>
            </a:r>
            <a:r>
              <a:rPr lang="pt-BR" dirty="0" err="1" smtClean="0"/>
              <a:t>Tomazoni</a:t>
            </a:r>
            <a:endParaRPr lang="pt-BR" dirty="0" smtClean="0"/>
          </a:p>
          <a:p>
            <a:r>
              <a:rPr lang="pt-BR" dirty="0" smtClean="0"/>
              <a:t>Gabriel </a:t>
            </a:r>
            <a:r>
              <a:rPr lang="pt-BR" dirty="0" err="1" smtClean="0"/>
              <a:t>Deggau</a:t>
            </a:r>
            <a:r>
              <a:rPr lang="pt-BR" dirty="0" smtClean="0"/>
              <a:t> </a:t>
            </a:r>
            <a:r>
              <a:rPr lang="pt-BR" dirty="0" err="1" smtClean="0"/>
              <a:t>Schmitd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Caracterização da empresa</a:t>
            </a:r>
          </a:p>
        </p:txBody>
      </p:sp>
      <p:pic>
        <p:nvPicPr>
          <p:cNvPr id="4" name="Imagem 3" descr="C:\Users\f0fp862\Downloads\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27" y="1748515"/>
            <a:ext cx="5337497" cy="22236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2051716" y="3974838"/>
            <a:ext cx="43799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Empresa: 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tomaggau</a:t>
            </a: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Produto: 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pzi</a:t>
            </a:r>
            <a:endParaRPr lang="pt-BR" sz="3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Tecnologia: </a:t>
            </a:r>
            <a:r>
              <a:rPr lang="pt-BR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Felgo</a:t>
            </a:r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/QML</a:t>
            </a:r>
          </a:p>
          <a:p>
            <a:r>
              <a:rPr lang="pt-B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Equipe: 02</a:t>
            </a:r>
            <a:endParaRPr lang="pt-B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4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 que pretende resolver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Simplificar na hora de adicionar novos amigos (usando QR-</a:t>
            </a:r>
            <a:r>
              <a:rPr lang="pt-BR" dirty="0" err="1" smtClean="0"/>
              <a:t>Code</a:t>
            </a:r>
            <a:r>
              <a:rPr lang="pt-BR" dirty="0" smtClean="0"/>
              <a:t>)</a:t>
            </a:r>
          </a:p>
          <a:p>
            <a:r>
              <a:rPr lang="pt-BR" dirty="0" smtClean="0"/>
              <a:t>Bloquear notificações de mensagem de menor importância</a:t>
            </a:r>
          </a:p>
        </p:txBody>
      </p:sp>
    </p:spTree>
    <p:extLst>
      <p:ext uri="{BB962C8B-B14F-4D97-AF65-F5344CB8AC3E}">
        <p14:creationId xmlns:p14="http://schemas.microsoft.com/office/powerpoint/2010/main" val="165888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</a:t>
            </a:r>
            <a:r>
              <a:rPr lang="pt-BR" dirty="0" smtClean="0"/>
              <a:t>ercado</a:t>
            </a:r>
            <a:endParaRPr lang="pt-BR" dirty="0"/>
          </a:p>
        </p:txBody>
      </p:sp>
      <p:pic>
        <p:nvPicPr>
          <p:cNvPr id="1026" name="Picture 2" descr="Resultado de imagem para whatsap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62" y="3890210"/>
            <a:ext cx="2275094" cy="227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esse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245" y="1930400"/>
            <a:ext cx="1959810" cy="19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sky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595" y="1818612"/>
            <a:ext cx="2071597" cy="20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telegra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866" y="4171024"/>
            <a:ext cx="1856394" cy="185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Disponibilizar um aplicativo de trocas de mensagens com recursos extras para facilitar a comunicação interpessoal a longa distância.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6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a serem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programação QML</a:t>
            </a:r>
          </a:p>
          <a:p>
            <a:r>
              <a:rPr lang="pt-BR" dirty="0" smtClean="0"/>
              <a:t>Framework QT/</a:t>
            </a:r>
            <a:r>
              <a:rPr lang="pt-BR" dirty="0" err="1" smtClean="0"/>
              <a:t>Felgo</a:t>
            </a:r>
            <a:endParaRPr lang="pt-BR" dirty="0" smtClean="0"/>
          </a:p>
          <a:p>
            <a:r>
              <a:rPr lang="pt-BR" dirty="0" smtClean="0"/>
              <a:t>Banco de dados </a:t>
            </a:r>
            <a:r>
              <a:rPr lang="pt-BR" dirty="0" err="1" smtClean="0"/>
              <a:t>Firebase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Competências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85280"/>
            <a:ext cx="8229600" cy="3052936"/>
          </a:xfrm>
        </p:spPr>
        <p:txBody>
          <a:bodyPr>
            <a:normAutofit/>
          </a:bodyPr>
          <a:lstStyle/>
          <a:p>
            <a:r>
              <a:rPr lang="pt-BR" b="1" dirty="0" smtClean="0"/>
              <a:t>Nome</a:t>
            </a:r>
            <a:r>
              <a:rPr lang="pt-BR" dirty="0" smtClean="0"/>
              <a:t>: Cleber </a:t>
            </a:r>
            <a:r>
              <a:rPr lang="pt-BR" dirty="0" err="1" smtClean="0"/>
              <a:t>Tomazoni</a:t>
            </a:r>
            <a:endParaRPr lang="pt-BR" dirty="0" smtClean="0"/>
          </a:p>
          <a:p>
            <a:pPr lvl="0"/>
            <a:r>
              <a:rPr lang="pt-BR" b="1" dirty="0"/>
              <a:t>Formação</a:t>
            </a:r>
            <a:r>
              <a:rPr lang="pt-BR" dirty="0"/>
              <a:t>: superior incompleto em Bacharelado em Ciência da Computação;</a:t>
            </a:r>
          </a:p>
          <a:p>
            <a:pPr lvl="0"/>
            <a:r>
              <a:rPr lang="pt-BR" b="1" dirty="0"/>
              <a:t>Experiência</a:t>
            </a:r>
            <a:r>
              <a:rPr lang="pt-BR" dirty="0"/>
              <a:t>: 2 anos e meio com experiência em Java e </a:t>
            </a:r>
            <a:r>
              <a:rPr lang="pt-BR" dirty="0" smtClean="0"/>
              <a:t>Delphi,</a:t>
            </a:r>
          </a:p>
          <a:p>
            <a:pPr marL="0" lvl="0" indent="0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smtClean="0"/>
              <a:t>e </a:t>
            </a:r>
            <a:r>
              <a:rPr lang="pt-BR" dirty="0"/>
              <a:t>1 ano com experiência em Angular.</a:t>
            </a:r>
          </a:p>
          <a:p>
            <a:pPr lvl="0"/>
            <a:r>
              <a:rPr lang="pt-BR" b="1" dirty="0"/>
              <a:t>Conhecimentos</a:t>
            </a:r>
            <a:r>
              <a:rPr lang="pt-BR" dirty="0"/>
              <a:t>: Java, Delphi, Angular, SQL e PL-SQL.</a:t>
            </a:r>
          </a:p>
          <a:p>
            <a:endParaRPr lang="pt-BR" dirty="0"/>
          </a:p>
        </p:txBody>
      </p:sp>
      <p:pic>
        <p:nvPicPr>
          <p:cNvPr id="5" name="Imagem 4" descr="C:\Users\f0fp862\Downloads\cleber.jf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15" y="4293096"/>
            <a:ext cx="2345680" cy="20576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Competências da equipe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3052936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Nome</a:t>
            </a:r>
            <a:r>
              <a:rPr lang="pt-BR" dirty="0"/>
              <a:t>: Gabriel Deggau Schmidt</a:t>
            </a:r>
          </a:p>
          <a:p>
            <a:pPr lvl="0"/>
            <a:r>
              <a:rPr lang="pt-BR" b="1" dirty="0" smtClean="0"/>
              <a:t>Formação</a:t>
            </a:r>
            <a:r>
              <a:rPr lang="pt-BR" dirty="0"/>
              <a:t>: superior incompleto em Bacharelado em Ciência da Computação;</a:t>
            </a:r>
          </a:p>
          <a:p>
            <a:pPr lvl="0"/>
            <a:r>
              <a:rPr lang="pt-BR" b="1" dirty="0"/>
              <a:t>Experiência</a:t>
            </a:r>
            <a:r>
              <a:rPr lang="pt-BR" dirty="0"/>
              <a:t>: </a:t>
            </a:r>
            <a:r>
              <a:rPr lang="pt-BR" dirty="0" smtClean="0"/>
              <a:t>em SQL e T-SQL, 1 ano.</a:t>
            </a:r>
            <a:endParaRPr lang="pt-BR" dirty="0"/>
          </a:p>
          <a:p>
            <a:pPr lvl="0"/>
            <a:r>
              <a:rPr lang="pt-BR" b="1" dirty="0"/>
              <a:t>Conhecimentos</a:t>
            </a:r>
            <a:r>
              <a:rPr lang="pt-BR" dirty="0"/>
              <a:t>: </a:t>
            </a:r>
            <a:r>
              <a:rPr lang="pt-BR" dirty="0" smtClean="0"/>
              <a:t>Java, SQL e T-SQL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pic>
        <p:nvPicPr>
          <p:cNvPr id="6" name="Imagem 5" descr="C:\Users\f0fp862\Documents\downloads\IMG_20180821_140023734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20" b="15944"/>
          <a:stretch/>
        </p:blipFill>
        <p:spPr bwMode="auto">
          <a:xfrm>
            <a:off x="2595323" y="3933056"/>
            <a:ext cx="2376264" cy="23042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2656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171</Words>
  <Application>Microsoft Office PowerPoint</Application>
  <PresentationFormat>Apresentação na tela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Pzi</vt:lpstr>
      <vt:lpstr>Caracterização da empresa</vt:lpstr>
      <vt:lpstr>Qual o problema que pretende resolver?</vt:lpstr>
      <vt:lpstr>Mercado</vt:lpstr>
      <vt:lpstr>Nossa solução</vt:lpstr>
      <vt:lpstr>Tecnologias a serem utilizadas</vt:lpstr>
      <vt:lpstr>Competências da equipe</vt:lpstr>
      <vt:lpstr>Competências da equipe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 Projeto II</dc:title>
  <dc:creator>Mauro Marcelo Mattos</dc:creator>
  <cp:lastModifiedBy>windows</cp:lastModifiedBy>
  <cp:revision>9</cp:revision>
  <dcterms:created xsi:type="dcterms:W3CDTF">2019-04-04T22:20:42Z</dcterms:created>
  <dcterms:modified xsi:type="dcterms:W3CDTF">2019-04-05T00:05:02Z</dcterms:modified>
</cp:coreProperties>
</file>