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>
      <p:cViewPr varScale="1">
        <p:scale>
          <a:sx n="83" d="100"/>
          <a:sy n="83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7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30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46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85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 err="1" smtClean="0"/>
              <a:t>Pzi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000" dirty="0" smtClean="0"/>
              <a:t>Cleber</a:t>
            </a:r>
            <a:r>
              <a:rPr lang="pt-BR" dirty="0" smtClean="0"/>
              <a:t> </a:t>
            </a:r>
            <a:r>
              <a:rPr lang="pt-BR" dirty="0" err="1" smtClean="0"/>
              <a:t>Tomazoni</a:t>
            </a:r>
            <a:endParaRPr lang="pt-BR" dirty="0" smtClean="0"/>
          </a:p>
          <a:p>
            <a:r>
              <a:rPr lang="pt-BR" dirty="0" smtClean="0"/>
              <a:t>Gabriel Deggau </a:t>
            </a:r>
            <a:r>
              <a:rPr lang="pt-BR" dirty="0" smtClean="0"/>
              <a:t>Schmidt</a:t>
            </a:r>
            <a:endParaRPr lang="pt-BR" dirty="0"/>
          </a:p>
        </p:txBody>
      </p:sp>
      <p:pic>
        <p:nvPicPr>
          <p:cNvPr id="4" name="Imagem 3" descr="C:\Users\f0fp862\Downloads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2062969" cy="800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3"/>
            <a:ext cx="6347713" cy="659160"/>
          </a:xfrm>
        </p:spPr>
        <p:txBody>
          <a:bodyPr/>
          <a:lstStyle/>
          <a:p>
            <a:r>
              <a:rPr lang="pt-BR" dirty="0" smtClean="0"/>
              <a:t>Domínio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2"/>
            <a:ext cx="6347714" cy="864096"/>
          </a:xfrm>
        </p:spPr>
        <p:txBody>
          <a:bodyPr/>
          <a:lstStyle/>
          <a:p>
            <a:r>
              <a:rPr lang="pt-BR" dirty="0" smtClean="0"/>
              <a:t>Alternativa de aplicativo para troca de mensagens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2423" y="2420889"/>
            <a:ext cx="6347713" cy="659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62423" y="3212977"/>
            <a:ext cx="6347714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Java</a:t>
            </a:r>
          </a:p>
          <a:p>
            <a:r>
              <a:rPr lang="pt-BR" dirty="0" smtClean="0"/>
              <a:t>Spring Boot</a:t>
            </a:r>
          </a:p>
          <a:p>
            <a:r>
              <a:rPr lang="pt-BR" dirty="0" err="1" smtClean="0"/>
              <a:t>Hibernate</a:t>
            </a:r>
            <a:r>
              <a:rPr lang="pt-BR" dirty="0" smtClean="0"/>
              <a:t> (JPA)</a:t>
            </a:r>
          </a:p>
          <a:p>
            <a:r>
              <a:rPr lang="pt-BR" dirty="0" smtClean="0"/>
              <a:t>MySQL</a:t>
            </a:r>
          </a:p>
          <a:p>
            <a:r>
              <a:rPr lang="pt-BR" dirty="0" err="1" smtClean="0"/>
              <a:t>Ionic</a:t>
            </a:r>
            <a:r>
              <a:rPr lang="pt-BR" dirty="0" smtClean="0"/>
              <a:t> 4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588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67544" y="476673"/>
            <a:ext cx="6347713" cy="659160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7544" y="3322862"/>
            <a:ext cx="6347713" cy="659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67543" y="806253"/>
            <a:ext cx="6347714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RF01 </a:t>
            </a:r>
            <a:r>
              <a:rPr lang="pt-BR" dirty="0"/>
              <a:t>- O sistema deve permitir o envio de mensagens de texto.</a:t>
            </a:r>
          </a:p>
          <a:p>
            <a:r>
              <a:rPr lang="pt-BR" dirty="0"/>
              <a:t>RF02 - O sistema deve permitir o recebimento de mensagens de texto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RF03 </a:t>
            </a:r>
            <a:r>
              <a:rPr lang="pt-BR" dirty="0"/>
              <a:t>- O sistema deve permitir a criação de conversas em grupo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67543" y="3861048"/>
            <a:ext cx="6347714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RNF01 </a:t>
            </a:r>
            <a:r>
              <a:rPr lang="pt-BR" dirty="0"/>
              <a:t>- O sistema deverá utilizar a tecnologia de REST </a:t>
            </a:r>
            <a:r>
              <a:rPr lang="pt-BR" dirty="0" err="1"/>
              <a:t>Api</a:t>
            </a:r>
            <a:r>
              <a:rPr lang="pt-BR" dirty="0"/>
              <a:t> (Web Service) para tratar as requisições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RNF02 </a:t>
            </a:r>
            <a:r>
              <a:rPr lang="pt-BR" dirty="0"/>
              <a:t>- O sistema deverá utilizar o framework Spring (em Java</a:t>
            </a:r>
            <a:r>
              <a:rPr lang="pt-BR" dirty="0" smtClean="0"/>
              <a:t>).</a:t>
            </a:r>
          </a:p>
          <a:p>
            <a:r>
              <a:rPr lang="pt-BR" dirty="0" smtClean="0"/>
              <a:t>RNF03 </a:t>
            </a:r>
            <a:r>
              <a:rPr lang="pt-BR" dirty="0"/>
              <a:t>- </a:t>
            </a:r>
            <a:r>
              <a:rPr lang="pt-BR" dirty="0"/>
              <a:t>A interface gráfica do sistema deverá ser desenvolvida com </a:t>
            </a:r>
            <a:r>
              <a:rPr lang="pt-BR" dirty="0" err="1"/>
              <a:t>Ionic</a:t>
            </a:r>
            <a:r>
              <a:rPr lang="pt-BR" dirty="0"/>
              <a:t> e Angular.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anterior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980378"/>
          </a:xfrm>
        </p:spPr>
        <p:txBody>
          <a:bodyPr/>
          <a:lstStyle/>
          <a:p>
            <a:r>
              <a:rPr lang="pt-BR" dirty="0" smtClean="0"/>
              <a:t>Tínhamos conhecimento em Java, banco de dados e HTML/CSS, porém não havia conhecimento nos framework Spring Boot e </a:t>
            </a:r>
            <a:r>
              <a:rPr lang="pt-BR" dirty="0" err="1" smtClean="0"/>
              <a:t>Ionic</a:t>
            </a:r>
            <a:r>
              <a:rPr lang="pt-BR" dirty="0" smtClean="0"/>
              <a:t>/Angular.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599" y="328498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598" y="4115595"/>
            <a:ext cx="6347714" cy="980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Cronograma: Não foi atingido conforme planejado</a:t>
            </a:r>
          </a:p>
          <a:p>
            <a:r>
              <a:rPr lang="pt-BR" dirty="0" smtClean="0"/>
              <a:t>Experiência com as tecnologias: Boa, fácil de utiliza-las e bem funcionais.</a:t>
            </a:r>
          </a:p>
          <a:p>
            <a:endParaRPr lang="pt-BR" dirty="0" smtClean="0"/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6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QML</a:t>
            </a:r>
          </a:p>
          <a:p>
            <a:r>
              <a:rPr lang="pt-BR" dirty="0" smtClean="0"/>
              <a:t>Framework QT/</a:t>
            </a:r>
            <a:r>
              <a:rPr lang="pt-BR" dirty="0" err="1" smtClean="0"/>
              <a:t>Felgo</a:t>
            </a:r>
            <a:endParaRPr lang="pt-BR" dirty="0" smtClean="0"/>
          </a:p>
          <a:p>
            <a:r>
              <a:rPr lang="pt-BR" dirty="0" smtClean="0"/>
              <a:t>Banco de dados </a:t>
            </a:r>
            <a:r>
              <a:rPr lang="pt-BR" dirty="0" err="1" smtClean="0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Competências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85280"/>
            <a:ext cx="8229600" cy="3052936"/>
          </a:xfrm>
        </p:spPr>
        <p:txBody>
          <a:bodyPr>
            <a:normAutofit/>
          </a:bodyPr>
          <a:lstStyle/>
          <a:p>
            <a:r>
              <a:rPr lang="pt-BR" b="1" dirty="0" smtClean="0"/>
              <a:t>Nome</a:t>
            </a:r>
            <a:r>
              <a:rPr lang="pt-BR" dirty="0" smtClean="0"/>
              <a:t>: Cleber </a:t>
            </a:r>
            <a:r>
              <a:rPr lang="pt-BR" dirty="0" err="1" smtClean="0"/>
              <a:t>Tomazoni</a:t>
            </a:r>
            <a:endParaRPr lang="pt-BR" dirty="0" smtClean="0"/>
          </a:p>
          <a:p>
            <a:pPr lvl="0"/>
            <a:r>
              <a:rPr lang="pt-BR" b="1" dirty="0"/>
              <a:t>Formação</a:t>
            </a:r>
            <a:r>
              <a:rPr lang="pt-BR" dirty="0"/>
              <a:t>: superior incompleto em Bacharelado em Ciência da Computação;</a:t>
            </a:r>
          </a:p>
          <a:p>
            <a:pPr lvl="0"/>
            <a:r>
              <a:rPr lang="pt-BR" b="1" dirty="0"/>
              <a:t>Experiência</a:t>
            </a:r>
            <a:r>
              <a:rPr lang="pt-BR" dirty="0"/>
              <a:t>: 2 anos e meio com experiência em Java e </a:t>
            </a:r>
            <a:r>
              <a:rPr lang="pt-BR" dirty="0" smtClean="0"/>
              <a:t>Delphi,</a:t>
            </a:r>
          </a:p>
          <a:p>
            <a:pPr marL="0" lvl="0" indent="0">
              <a:buNone/>
            </a:pPr>
            <a:r>
              <a:rPr lang="pt-BR" dirty="0"/>
              <a:t> </a:t>
            </a:r>
            <a:r>
              <a:rPr lang="pt-BR" dirty="0" smtClean="0"/>
              <a:t>    e </a:t>
            </a:r>
            <a:r>
              <a:rPr lang="pt-BR" dirty="0"/>
              <a:t>1 ano com experiência em Angular.</a:t>
            </a:r>
          </a:p>
          <a:p>
            <a:pPr lvl="0"/>
            <a:r>
              <a:rPr lang="pt-BR" b="1" dirty="0"/>
              <a:t>Conhecimentos</a:t>
            </a:r>
            <a:r>
              <a:rPr lang="pt-BR" dirty="0"/>
              <a:t>: Java, Delphi, Angular, SQL e PL-SQL.</a:t>
            </a:r>
          </a:p>
          <a:p>
            <a:endParaRPr lang="pt-BR" dirty="0"/>
          </a:p>
        </p:txBody>
      </p:sp>
      <p:pic>
        <p:nvPicPr>
          <p:cNvPr id="5" name="Imagem 4" descr="C:\Users\f0fp862\Downloads\cleber.jf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15" y="4293096"/>
            <a:ext cx="2345680" cy="2057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Competências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052936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Nome</a:t>
            </a:r>
            <a:r>
              <a:rPr lang="pt-BR" dirty="0"/>
              <a:t>: Gabriel Deggau Schmidt</a:t>
            </a:r>
          </a:p>
          <a:p>
            <a:pPr lvl="0"/>
            <a:r>
              <a:rPr lang="pt-BR" b="1" dirty="0" smtClean="0"/>
              <a:t>Formação</a:t>
            </a:r>
            <a:r>
              <a:rPr lang="pt-BR" dirty="0"/>
              <a:t>: superior incompleto em Bacharelado em Ciência da Computação;</a:t>
            </a:r>
          </a:p>
          <a:p>
            <a:pPr lvl="0"/>
            <a:r>
              <a:rPr lang="pt-BR" b="1" dirty="0"/>
              <a:t>Experiência</a:t>
            </a:r>
            <a:r>
              <a:rPr lang="pt-BR" dirty="0"/>
              <a:t>: </a:t>
            </a:r>
            <a:r>
              <a:rPr lang="pt-BR" dirty="0" smtClean="0"/>
              <a:t>em SQL e T-SQL, 1 ano.</a:t>
            </a:r>
            <a:endParaRPr lang="pt-BR" dirty="0"/>
          </a:p>
          <a:p>
            <a:pPr lvl="0"/>
            <a:r>
              <a:rPr lang="pt-BR" b="1" dirty="0"/>
              <a:t>Conhecimentos</a:t>
            </a:r>
            <a:r>
              <a:rPr lang="pt-BR" dirty="0"/>
              <a:t>: </a:t>
            </a:r>
            <a:r>
              <a:rPr lang="pt-BR" dirty="0" smtClean="0"/>
              <a:t>Java, SQL e T-SQL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pic>
        <p:nvPicPr>
          <p:cNvPr id="6" name="Imagem 5" descr="C:\Users\f0fp862\Documents\downloads\IMG_20180821_1400237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0" b="15944"/>
          <a:stretch/>
        </p:blipFill>
        <p:spPr bwMode="auto">
          <a:xfrm>
            <a:off x="2595323" y="3933056"/>
            <a:ext cx="2376264" cy="2304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65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272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Pzi</vt:lpstr>
      <vt:lpstr>Domínio do problema</vt:lpstr>
      <vt:lpstr>Requisitos funcionais</vt:lpstr>
      <vt:lpstr>Experiência anterior da equipe</vt:lpstr>
      <vt:lpstr>Tecnologias a serem utilizadas</vt:lpstr>
      <vt:lpstr>Competências da equipe</vt:lpstr>
      <vt:lpstr>Competências da equipe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 Projeto II</dc:title>
  <dc:creator>Mauro Marcelo Mattos</dc:creator>
  <cp:lastModifiedBy>Gabriel Deggau Schmidt</cp:lastModifiedBy>
  <cp:revision>14</cp:revision>
  <dcterms:created xsi:type="dcterms:W3CDTF">2019-04-04T22:20:42Z</dcterms:created>
  <dcterms:modified xsi:type="dcterms:W3CDTF">2019-06-27T00:29:07Z</dcterms:modified>
</cp:coreProperties>
</file>