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0CF8A7-A21A-4BC4-BBFD-7886F9A53E1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CE61E9A-7EE9-4748-803B-47106099DFEC}">
      <dgm:prSet/>
      <dgm:spPr/>
      <dgm:t>
        <a:bodyPr/>
        <a:lstStyle/>
        <a:p>
          <a:pPr>
            <a:defRPr cap="all"/>
          </a:pPr>
          <a:r>
            <a:rPr lang="es-ES" b="1" dirty="0">
              <a:solidFill>
                <a:schemeClr val="bg1"/>
              </a:solidFill>
            </a:rPr>
            <a:t>Dispositivo más utilizado: Android.</a:t>
          </a:r>
          <a:endParaRPr lang="en-US" b="1" dirty="0">
            <a:solidFill>
              <a:schemeClr val="bg1"/>
            </a:solidFill>
          </a:endParaRPr>
        </a:p>
      </dgm:t>
    </dgm:pt>
    <dgm:pt modelId="{99E07259-2D57-4D34-852A-40ABC571675C}" type="parTrans" cxnId="{2B35F789-E33A-44B2-8FB3-6608A28DB841}">
      <dgm:prSet/>
      <dgm:spPr/>
      <dgm:t>
        <a:bodyPr/>
        <a:lstStyle/>
        <a:p>
          <a:endParaRPr lang="en-US"/>
        </a:p>
      </dgm:t>
    </dgm:pt>
    <dgm:pt modelId="{CC65B37E-6171-422A-A2E5-86D406E71F5A}" type="sibTrans" cxnId="{2B35F789-E33A-44B2-8FB3-6608A28DB841}">
      <dgm:prSet/>
      <dgm:spPr/>
      <dgm:t>
        <a:bodyPr/>
        <a:lstStyle/>
        <a:p>
          <a:endParaRPr lang="en-US"/>
        </a:p>
      </dgm:t>
    </dgm:pt>
    <dgm:pt modelId="{CEE932FE-F290-406C-BF89-D2185C588377}">
      <dgm:prSet/>
      <dgm:spPr/>
      <dgm:t>
        <a:bodyPr/>
        <a:lstStyle/>
        <a:p>
          <a:pPr>
            <a:defRPr cap="all"/>
          </a:pPr>
          <a:r>
            <a:rPr lang="es-ES" b="1" dirty="0">
              <a:solidFill>
                <a:schemeClr val="bg1"/>
              </a:solidFill>
            </a:rPr>
            <a:t>España e Inglaterra: Mayor </a:t>
          </a:r>
          <a:r>
            <a:rPr lang="es-ES" b="1" dirty="0" err="1">
              <a:solidFill>
                <a:schemeClr val="bg1"/>
              </a:solidFill>
            </a:rPr>
            <a:t>nº</a:t>
          </a:r>
          <a:r>
            <a:rPr lang="es-ES" b="1" dirty="0">
              <a:solidFill>
                <a:schemeClr val="bg1"/>
              </a:solidFill>
            </a:rPr>
            <a:t> de tweets.</a:t>
          </a:r>
          <a:endParaRPr lang="en-US" b="1" dirty="0">
            <a:solidFill>
              <a:schemeClr val="bg1"/>
            </a:solidFill>
          </a:endParaRPr>
        </a:p>
      </dgm:t>
    </dgm:pt>
    <dgm:pt modelId="{7B2ECE40-34EE-4EF9-AA02-BD406D642B0C}" type="parTrans" cxnId="{BD67916D-2CEB-481C-9B30-21A677FC4A1C}">
      <dgm:prSet/>
      <dgm:spPr/>
      <dgm:t>
        <a:bodyPr/>
        <a:lstStyle/>
        <a:p>
          <a:endParaRPr lang="en-US"/>
        </a:p>
      </dgm:t>
    </dgm:pt>
    <dgm:pt modelId="{D0A2B09B-EAD6-4CBC-8A79-015266FCD55E}" type="sibTrans" cxnId="{BD67916D-2CEB-481C-9B30-21A677FC4A1C}">
      <dgm:prSet/>
      <dgm:spPr/>
      <dgm:t>
        <a:bodyPr/>
        <a:lstStyle/>
        <a:p>
          <a:endParaRPr lang="en-US"/>
        </a:p>
      </dgm:t>
    </dgm:pt>
    <dgm:pt modelId="{C6112596-C80F-47BE-B9B5-C9E15A739683}">
      <dgm:prSet/>
      <dgm:spPr/>
      <dgm:t>
        <a:bodyPr/>
        <a:lstStyle/>
        <a:p>
          <a:pPr>
            <a:defRPr cap="all"/>
          </a:pPr>
          <a:r>
            <a:rPr lang="es-ES" b="1" dirty="0" err="1">
              <a:solidFill>
                <a:schemeClr val="bg1"/>
              </a:solidFill>
            </a:rPr>
            <a:t>Topic</a:t>
          </a:r>
          <a:r>
            <a:rPr lang="es-ES" b="1" dirty="0">
              <a:solidFill>
                <a:schemeClr val="bg1"/>
              </a:solidFill>
            </a:rPr>
            <a:t> más discutido: Errores de </a:t>
          </a:r>
          <a:r>
            <a:rPr lang="es-ES" b="1" dirty="0" err="1">
              <a:solidFill>
                <a:schemeClr val="bg1"/>
              </a:solidFill>
            </a:rPr>
            <a:t>Karius</a:t>
          </a:r>
          <a:r>
            <a:rPr lang="es-ES" b="1" dirty="0">
              <a:solidFill>
                <a:schemeClr val="bg1"/>
              </a:solidFill>
            </a:rPr>
            <a:t>.</a:t>
          </a:r>
          <a:endParaRPr lang="en-US" b="1" dirty="0">
            <a:solidFill>
              <a:schemeClr val="bg1"/>
            </a:solidFill>
          </a:endParaRPr>
        </a:p>
      </dgm:t>
    </dgm:pt>
    <dgm:pt modelId="{7B758315-3361-4C25-A833-6D7FCB391F34}" type="parTrans" cxnId="{756898C0-6464-4E3F-8C7B-FDDFF60ED2BE}">
      <dgm:prSet/>
      <dgm:spPr/>
      <dgm:t>
        <a:bodyPr/>
        <a:lstStyle/>
        <a:p>
          <a:endParaRPr lang="en-US"/>
        </a:p>
      </dgm:t>
    </dgm:pt>
    <dgm:pt modelId="{B6D12C6B-0D9E-4D2E-A1D5-EB236EBCF439}" type="sibTrans" cxnId="{756898C0-6464-4E3F-8C7B-FDDFF60ED2BE}">
      <dgm:prSet/>
      <dgm:spPr/>
      <dgm:t>
        <a:bodyPr/>
        <a:lstStyle/>
        <a:p>
          <a:endParaRPr lang="en-US"/>
        </a:p>
      </dgm:t>
    </dgm:pt>
    <dgm:pt modelId="{F81E8111-D1E1-446C-9D39-BBED05919E98}">
      <dgm:prSet/>
      <dgm:spPr/>
      <dgm:t>
        <a:bodyPr/>
        <a:lstStyle/>
        <a:p>
          <a:pPr>
            <a:defRPr cap="all"/>
          </a:pPr>
          <a:r>
            <a:rPr lang="es-ES" b="1" dirty="0">
              <a:solidFill>
                <a:schemeClr val="bg1"/>
              </a:solidFill>
            </a:rPr>
            <a:t>Comentarios en Cataluña: Negativos.</a:t>
          </a:r>
          <a:endParaRPr lang="en-US" b="1" dirty="0">
            <a:solidFill>
              <a:schemeClr val="bg1"/>
            </a:solidFill>
          </a:endParaRPr>
        </a:p>
      </dgm:t>
    </dgm:pt>
    <dgm:pt modelId="{0E52933E-C4DF-4650-886E-3E2C8D054389}" type="parTrans" cxnId="{48494C18-833F-4FFC-9CCD-FB4E186C1589}">
      <dgm:prSet/>
      <dgm:spPr/>
      <dgm:t>
        <a:bodyPr/>
        <a:lstStyle/>
        <a:p>
          <a:endParaRPr lang="en-US"/>
        </a:p>
      </dgm:t>
    </dgm:pt>
    <dgm:pt modelId="{318E51DD-17D0-43CC-841C-8FEDBED39CDC}" type="sibTrans" cxnId="{48494C18-833F-4FFC-9CCD-FB4E186C1589}">
      <dgm:prSet/>
      <dgm:spPr/>
      <dgm:t>
        <a:bodyPr/>
        <a:lstStyle/>
        <a:p>
          <a:endParaRPr lang="en-US"/>
        </a:p>
      </dgm:t>
    </dgm:pt>
    <dgm:pt modelId="{8D8718F9-A65D-4EF5-8003-CC2EE360D5C9}" type="pres">
      <dgm:prSet presAssocID="{A10CF8A7-A21A-4BC4-BBFD-7886F9A53E1D}" presName="root" presStyleCnt="0">
        <dgm:presLayoutVars>
          <dgm:dir/>
          <dgm:resizeHandles val="exact"/>
        </dgm:presLayoutVars>
      </dgm:prSet>
      <dgm:spPr/>
    </dgm:pt>
    <dgm:pt modelId="{BD1B6EF0-DDB1-4DF4-8FC5-0DBD5A7FEA24}" type="pres">
      <dgm:prSet presAssocID="{7CE61E9A-7EE9-4748-803B-47106099DFEC}" presName="compNode" presStyleCnt="0"/>
      <dgm:spPr/>
    </dgm:pt>
    <dgm:pt modelId="{96AA7999-B3C2-4EA7-ABCE-4B2716D0DB7B}" type="pres">
      <dgm:prSet presAssocID="{7CE61E9A-7EE9-4748-803B-47106099DFE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10492DF-2CE1-4055-9574-D2826D1224ED}" type="pres">
      <dgm:prSet presAssocID="{7CE61E9A-7EE9-4748-803B-47106099DF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8D0C393-458B-4ABE-9F87-ABF3958AF1B6}" type="pres">
      <dgm:prSet presAssocID="{7CE61E9A-7EE9-4748-803B-47106099DFEC}" presName="spaceRect" presStyleCnt="0"/>
      <dgm:spPr/>
    </dgm:pt>
    <dgm:pt modelId="{9E72A473-BC1A-4FE3-8F74-201B5EABC050}" type="pres">
      <dgm:prSet presAssocID="{7CE61E9A-7EE9-4748-803B-47106099DFEC}" presName="textRect" presStyleLbl="revTx" presStyleIdx="0" presStyleCnt="4">
        <dgm:presLayoutVars>
          <dgm:chMax val="1"/>
          <dgm:chPref val="1"/>
        </dgm:presLayoutVars>
      </dgm:prSet>
      <dgm:spPr/>
    </dgm:pt>
    <dgm:pt modelId="{C74506A9-5114-4360-A945-8B25369222C5}" type="pres">
      <dgm:prSet presAssocID="{CC65B37E-6171-422A-A2E5-86D406E71F5A}" presName="sibTrans" presStyleCnt="0"/>
      <dgm:spPr/>
    </dgm:pt>
    <dgm:pt modelId="{2479F4A9-ADB6-4BAC-A515-14DE3AA2B867}" type="pres">
      <dgm:prSet presAssocID="{CEE932FE-F290-406C-BF89-D2185C588377}" presName="compNode" presStyleCnt="0"/>
      <dgm:spPr/>
    </dgm:pt>
    <dgm:pt modelId="{8859A33C-DAD8-416B-8BC4-BFF370B0DA86}" type="pres">
      <dgm:prSet presAssocID="{CEE932FE-F290-406C-BF89-D2185C58837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714B3B0-A53A-4833-A70F-BC780FA97FE7}" type="pres">
      <dgm:prSet presAssocID="{CEE932FE-F290-406C-BF89-D2185C5883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B7395A7-FDD5-4A64-8F6A-72422A343453}" type="pres">
      <dgm:prSet presAssocID="{CEE932FE-F290-406C-BF89-D2185C588377}" presName="spaceRect" presStyleCnt="0"/>
      <dgm:spPr/>
    </dgm:pt>
    <dgm:pt modelId="{A923ECB0-B0A7-42CE-AF29-B4130A9ECE69}" type="pres">
      <dgm:prSet presAssocID="{CEE932FE-F290-406C-BF89-D2185C588377}" presName="textRect" presStyleLbl="revTx" presStyleIdx="1" presStyleCnt="4">
        <dgm:presLayoutVars>
          <dgm:chMax val="1"/>
          <dgm:chPref val="1"/>
        </dgm:presLayoutVars>
      </dgm:prSet>
      <dgm:spPr/>
    </dgm:pt>
    <dgm:pt modelId="{00956013-D2DA-4555-9D99-B06CBB86E971}" type="pres">
      <dgm:prSet presAssocID="{D0A2B09B-EAD6-4CBC-8A79-015266FCD55E}" presName="sibTrans" presStyleCnt="0"/>
      <dgm:spPr/>
    </dgm:pt>
    <dgm:pt modelId="{DF708356-90DD-4AC9-A23F-C089ABEDE5D3}" type="pres">
      <dgm:prSet presAssocID="{C6112596-C80F-47BE-B9B5-C9E15A739683}" presName="compNode" presStyleCnt="0"/>
      <dgm:spPr/>
    </dgm:pt>
    <dgm:pt modelId="{0AFFD0CC-88CA-4A4C-A7C2-ACB17344C3C3}" type="pres">
      <dgm:prSet presAssocID="{C6112596-C80F-47BE-B9B5-C9E15A73968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7F6242-ED45-49E5-B436-1C693E54E79B}" type="pres">
      <dgm:prSet presAssocID="{C6112596-C80F-47BE-B9B5-C9E15A7396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9E4EE40-3C35-4AE3-BB6A-CA2525B1FA38}" type="pres">
      <dgm:prSet presAssocID="{C6112596-C80F-47BE-B9B5-C9E15A739683}" presName="spaceRect" presStyleCnt="0"/>
      <dgm:spPr/>
    </dgm:pt>
    <dgm:pt modelId="{6F20D899-609C-47EC-8C84-3CDBD0AD908B}" type="pres">
      <dgm:prSet presAssocID="{C6112596-C80F-47BE-B9B5-C9E15A739683}" presName="textRect" presStyleLbl="revTx" presStyleIdx="2" presStyleCnt="4">
        <dgm:presLayoutVars>
          <dgm:chMax val="1"/>
          <dgm:chPref val="1"/>
        </dgm:presLayoutVars>
      </dgm:prSet>
      <dgm:spPr/>
    </dgm:pt>
    <dgm:pt modelId="{FD930FD5-D1AE-466E-B4E0-6C565B336B95}" type="pres">
      <dgm:prSet presAssocID="{B6D12C6B-0D9E-4D2E-A1D5-EB236EBCF439}" presName="sibTrans" presStyleCnt="0"/>
      <dgm:spPr/>
    </dgm:pt>
    <dgm:pt modelId="{CBB18824-1D2D-475B-BE62-C2C0765A4B34}" type="pres">
      <dgm:prSet presAssocID="{F81E8111-D1E1-446C-9D39-BBED05919E98}" presName="compNode" presStyleCnt="0"/>
      <dgm:spPr/>
    </dgm:pt>
    <dgm:pt modelId="{D88A326B-905C-43A1-B013-D1FB284262A2}" type="pres">
      <dgm:prSet presAssocID="{F81E8111-D1E1-446C-9D39-BBED05919E9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F2D90F2-554E-48F3-B351-1F9F13440FD8}" type="pres">
      <dgm:prSet presAssocID="{F81E8111-D1E1-446C-9D39-BBED05919E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AB4F3E05-ED01-4462-AC11-7F2C3755CCC2}" type="pres">
      <dgm:prSet presAssocID="{F81E8111-D1E1-446C-9D39-BBED05919E98}" presName="spaceRect" presStyleCnt="0"/>
      <dgm:spPr/>
    </dgm:pt>
    <dgm:pt modelId="{DE582FB5-1AF7-4C19-A98A-755E053BB29E}" type="pres">
      <dgm:prSet presAssocID="{F81E8111-D1E1-446C-9D39-BBED05919E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494C18-833F-4FFC-9CCD-FB4E186C1589}" srcId="{A10CF8A7-A21A-4BC4-BBFD-7886F9A53E1D}" destId="{F81E8111-D1E1-446C-9D39-BBED05919E98}" srcOrd="3" destOrd="0" parTransId="{0E52933E-C4DF-4650-886E-3E2C8D054389}" sibTransId="{318E51DD-17D0-43CC-841C-8FEDBED39CDC}"/>
    <dgm:cxn modelId="{13A3BE5D-278F-4C8D-BB7F-35CB9846A5DD}" type="presOf" srcId="{CEE932FE-F290-406C-BF89-D2185C588377}" destId="{A923ECB0-B0A7-42CE-AF29-B4130A9ECE69}" srcOrd="0" destOrd="0" presId="urn:microsoft.com/office/officeart/2018/5/layout/IconLeafLabelList"/>
    <dgm:cxn modelId="{BD67916D-2CEB-481C-9B30-21A677FC4A1C}" srcId="{A10CF8A7-A21A-4BC4-BBFD-7886F9A53E1D}" destId="{CEE932FE-F290-406C-BF89-D2185C588377}" srcOrd="1" destOrd="0" parTransId="{7B2ECE40-34EE-4EF9-AA02-BD406D642B0C}" sibTransId="{D0A2B09B-EAD6-4CBC-8A79-015266FCD55E}"/>
    <dgm:cxn modelId="{906F9188-95A6-4993-81DF-0F36414052D7}" type="presOf" srcId="{7CE61E9A-7EE9-4748-803B-47106099DFEC}" destId="{9E72A473-BC1A-4FE3-8F74-201B5EABC050}" srcOrd="0" destOrd="0" presId="urn:microsoft.com/office/officeart/2018/5/layout/IconLeafLabelList"/>
    <dgm:cxn modelId="{2B35F789-E33A-44B2-8FB3-6608A28DB841}" srcId="{A10CF8A7-A21A-4BC4-BBFD-7886F9A53E1D}" destId="{7CE61E9A-7EE9-4748-803B-47106099DFEC}" srcOrd="0" destOrd="0" parTransId="{99E07259-2D57-4D34-852A-40ABC571675C}" sibTransId="{CC65B37E-6171-422A-A2E5-86D406E71F5A}"/>
    <dgm:cxn modelId="{61B7C39A-F3A4-4B17-9397-BB10BDC9AB72}" type="presOf" srcId="{F81E8111-D1E1-446C-9D39-BBED05919E98}" destId="{DE582FB5-1AF7-4C19-A98A-755E053BB29E}" srcOrd="0" destOrd="0" presId="urn:microsoft.com/office/officeart/2018/5/layout/IconLeafLabelList"/>
    <dgm:cxn modelId="{756898C0-6464-4E3F-8C7B-FDDFF60ED2BE}" srcId="{A10CF8A7-A21A-4BC4-BBFD-7886F9A53E1D}" destId="{C6112596-C80F-47BE-B9B5-C9E15A739683}" srcOrd="2" destOrd="0" parTransId="{7B758315-3361-4C25-A833-6D7FCB391F34}" sibTransId="{B6D12C6B-0D9E-4D2E-A1D5-EB236EBCF439}"/>
    <dgm:cxn modelId="{70A4D1DD-4B9F-4204-B659-F5E07A9B0D71}" type="presOf" srcId="{C6112596-C80F-47BE-B9B5-C9E15A739683}" destId="{6F20D899-609C-47EC-8C84-3CDBD0AD908B}" srcOrd="0" destOrd="0" presId="urn:microsoft.com/office/officeart/2018/5/layout/IconLeafLabelList"/>
    <dgm:cxn modelId="{F4B1E4E0-DD03-4DCE-AFD7-36E557B39718}" type="presOf" srcId="{A10CF8A7-A21A-4BC4-BBFD-7886F9A53E1D}" destId="{8D8718F9-A65D-4EF5-8003-CC2EE360D5C9}" srcOrd="0" destOrd="0" presId="urn:microsoft.com/office/officeart/2018/5/layout/IconLeafLabelList"/>
    <dgm:cxn modelId="{0439102C-D23C-4963-BEB9-25CD61C5AAB0}" type="presParOf" srcId="{8D8718F9-A65D-4EF5-8003-CC2EE360D5C9}" destId="{BD1B6EF0-DDB1-4DF4-8FC5-0DBD5A7FEA24}" srcOrd="0" destOrd="0" presId="urn:microsoft.com/office/officeart/2018/5/layout/IconLeafLabelList"/>
    <dgm:cxn modelId="{49DB800C-92D7-4D70-97A4-1327E001ECE8}" type="presParOf" srcId="{BD1B6EF0-DDB1-4DF4-8FC5-0DBD5A7FEA24}" destId="{96AA7999-B3C2-4EA7-ABCE-4B2716D0DB7B}" srcOrd="0" destOrd="0" presId="urn:microsoft.com/office/officeart/2018/5/layout/IconLeafLabelList"/>
    <dgm:cxn modelId="{867CC17C-3F50-4BAB-921D-01264769A694}" type="presParOf" srcId="{BD1B6EF0-DDB1-4DF4-8FC5-0DBD5A7FEA24}" destId="{510492DF-2CE1-4055-9574-D2826D1224ED}" srcOrd="1" destOrd="0" presId="urn:microsoft.com/office/officeart/2018/5/layout/IconLeafLabelList"/>
    <dgm:cxn modelId="{2778CB68-E7A5-48BB-A07A-C2B11FDDA3C9}" type="presParOf" srcId="{BD1B6EF0-DDB1-4DF4-8FC5-0DBD5A7FEA24}" destId="{B8D0C393-458B-4ABE-9F87-ABF3958AF1B6}" srcOrd="2" destOrd="0" presId="urn:microsoft.com/office/officeart/2018/5/layout/IconLeafLabelList"/>
    <dgm:cxn modelId="{F65E1D5B-48CA-4870-A005-BA46673AD01E}" type="presParOf" srcId="{BD1B6EF0-DDB1-4DF4-8FC5-0DBD5A7FEA24}" destId="{9E72A473-BC1A-4FE3-8F74-201B5EABC050}" srcOrd="3" destOrd="0" presId="urn:microsoft.com/office/officeart/2018/5/layout/IconLeafLabelList"/>
    <dgm:cxn modelId="{08BCAE6F-61A6-478C-91D5-320A8BAE9B79}" type="presParOf" srcId="{8D8718F9-A65D-4EF5-8003-CC2EE360D5C9}" destId="{C74506A9-5114-4360-A945-8B25369222C5}" srcOrd="1" destOrd="0" presId="urn:microsoft.com/office/officeart/2018/5/layout/IconLeafLabelList"/>
    <dgm:cxn modelId="{2CF9CCE8-35F7-4A4C-96D5-7D751D3EE2B2}" type="presParOf" srcId="{8D8718F9-A65D-4EF5-8003-CC2EE360D5C9}" destId="{2479F4A9-ADB6-4BAC-A515-14DE3AA2B867}" srcOrd="2" destOrd="0" presId="urn:microsoft.com/office/officeart/2018/5/layout/IconLeafLabelList"/>
    <dgm:cxn modelId="{75EFB7F5-EAF3-4FED-9D97-33A2FD7EC4CC}" type="presParOf" srcId="{2479F4A9-ADB6-4BAC-A515-14DE3AA2B867}" destId="{8859A33C-DAD8-416B-8BC4-BFF370B0DA86}" srcOrd="0" destOrd="0" presId="urn:microsoft.com/office/officeart/2018/5/layout/IconLeafLabelList"/>
    <dgm:cxn modelId="{97AF6463-E44E-49E2-99A9-AA68F92F628B}" type="presParOf" srcId="{2479F4A9-ADB6-4BAC-A515-14DE3AA2B867}" destId="{4714B3B0-A53A-4833-A70F-BC780FA97FE7}" srcOrd="1" destOrd="0" presId="urn:microsoft.com/office/officeart/2018/5/layout/IconLeafLabelList"/>
    <dgm:cxn modelId="{E689CB05-25B4-46E6-9A35-359218F22701}" type="presParOf" srcId="{2479F4A9-ADB6-4BAC-A515-14DE3AA2B867}" destId="{6B7395A7-FDD5-4A64-8F6A-72422A343453}" srcOrd="2" destOrd="0" presId="urn:microsoft.com/office/officeart/2018/5/layout/IconLeafLabelList"/>
    <dgm:cxn modelId="{B81E0B7E-77FF-41AB-BF23-89CBB1A11F06}" type="presParOf" srcId="{2479F4A9-ADB6-4BAC-A515-14DE3AA2B867}" destId="{A923ECB0-B0A7-42CE-AF29-B4130A9ECE69}" srcOrd="3" destOrd="0" presId="urn:microsoft.com/office/officeart/2018/5/layout/IconLeafLabelList"/>
    <dgm:cxn modelId="{FD671DB2-8BE6-46A4-8243-99919B34C853}" type="presParOf" srcId="{8D8718F9-A65D-4EF5-8003-CC2EE360D5C9}" destId="{00956013-D2DA-4555-9D99-B06CBB86E971}" srcOrd="3" destOrd="0" presId="urn:microsoft.com/office/officeart/2018/5/layout/IconLeafLabelList"/>
    <dgm:cxn modelId="{DDB136BD-2B48-417D-9723-1F00E5DE2AAB}" type="presParOf" srcId="{8D8718F9-A65D-4EF5-8003-CC2EE360D5C9}" destId="{DF708356-90DD-4AC9-A23F-C089ABEDE5D3}" srcOrd="4" destOrd="0" presId="urn:microsoft.com/office/officeart/2018/5/layout/IconLeafLabelList"/>
    <dgm:cxn modelId="{EE2B4E57-C70D-4F23-8BD8-7F8A1164DB6D}" type="presParOf" srcId="{DF708356-90DD-4AC9-A23F-C089ABEDE5D3}" destId="{0AFFD0CC-88CA-4A4C-A7C2-ACB17344C3C3}" srcOrd="0" destOrd="0" presId="urn:microsoft.com/office/officeart/2018/5/layout/IconLeafLabelList"/>
    <dgm:cxn modelId="{EA051B99-41BB-4B34-8660-8AA3C9787BC7}" type="presParOf" srcId="{DF708356-90DD-4AC9-A23F-C089ABEDE5D3}" destId="{E77F6242-ED45-49E5-B436-1C693E54E79B}" srcOrd="1" destOrd="0" presId="urn:microsoft.com/office/officeart/2018/5/layout/IconLeafLabelList"/>
    <dgm:cxn modelId="{CE1ECB75-42F6-4185-9C67-AA2DB6A5FAE6}" type="presParOf" srcId="{DF708356-90DD-4AC9-A23F-C089ABEDE5D3}" destId="{B9E4EE40-3C35-4AE3-BB6A-CA2525B1FA38}" srcOrd="2" destOrd="0" presId="urn:microsoft.com/office/officeart/2018/5/layout/IconLeafLabelList"/>
    <dgm:cxn modelId="{4DB1270F-400B-4AD3-89E4-AD4CD0D9BF0E}" type="presParOf" srcId="{DF708356-90DD-4AC9-A23F-C089ABEDE5D3}" destId="{6F20D899-609C-47EC-8C84-3CDBD0AD908B}" srcOrd="3" destOrd="0" presId="urn:microsoft.com/office/officeart/2018/5/layout/IconLeafLabelList"/>
    <dgm:cxn modelId="{AB6CE550-67DB-482E-AB3B-021308B714A3}" type="presParOf" srcId="{8D8718F9-A65D-4EF5-8003-CC2EE360D5C9}" destId="{FD930FD5-D1AE-466E-B4E0-6C565B336B95}" srcOrd="5" destOrd="0" presId="urn:microsoft.com/office/officeart/2018/5/layout/IconLeafLabelList"/>
    <dgm:cxn modelId="{2CF18F30-682D-4745-970E-04FD2FCD5FF1}" type="presParOf" srcId="{8D8718F9-A65D-4EF5-8003-CC2EE360D5C9}" destId="{CBB18824-1D2D-475B-BE62-C2C0765A4B34}" srcOrd="6" destOrd="0" presId="urn:microsoft.com/office/officeart/2018/5/layout/IconLeafLabelList"/>
    <dgm:cxn modelId="{90F77C37-EB72-41D3-8A75-788D1958DA81}" type="presParOf" srcId="{CBB18824-1D2D-475B-BE62-C2C0765A4B34}" destId="{D88A326B-905C-43A1-B013-D1FB284262A2}" srcOrd="0" destOrd="0" presId="urn:microsoft.com/office/officeart/2018/5/layout/IconLeafLabelList"/>
    <dgm:cxn modelId="{D2539792-BD32-474D-A436-63BDA775E885}" type="presParOf" srcId="{CBB18824-1D2D-475B-BE62-C2C0765A4B34}" destId="{CF2D90F2-554E-48F3-B351-1F9F13440FD8}" srcOrd="1" destOrd="0" presId="urn:microsoft.com/office/officeart/2018/5/layout/IconLeafLabelList"/>
    <dgm:cxn modelId="{619F5F7F-8492-42E3-99A5-D95D06D7D30E}" type="presParOf" srcId="{CBB18824-1D2D-475B-BE62-C2C0765A4B34}" destId="{AB4F3E05-ED01-4462-AC11-7F2C3755CCC2}" srcOrd="2" destOrd="0" presId="urn:microsoft.com/office/officeart/2018/5/layout/IconLeafLabelList"/>
    <dgm:cxn modelId="{C46C10E5-893C-4371-8BFF-F31178CA8B13}" type="presParOf" srcId="{CBB18824-1D2D-475B-BE62-C2C0765A4B34}" destId="{DE582FB5-1AF7-4C19-A98A-755E053BB2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0CF8A7-A21A-4BC4-BBFD-7886F9A53E1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CE61E9A-7EE9-4748-803B-47106099DFEC}">
      <dgm:prSet/>
      <dgm:spPr/>
      <dgm:t>
        <a:bodyPr/>
        <a:lstStyle/>
        <a:p>
          <a:pPr>
            <a:defRPr cap="all"/>
          </a:pPr>
          <a:r>
            <a:rPr lang="es-ES" b="1" dirty="0">
              <a:solidFill>
                <a:schemeClr val="bg1"/>
              </a:solidFill>
            </a:rPr>
            <a:t>Dispositivo más utilizado: Android.</a:t>
          </a:r>
          <a:endParaRPr lang="en-US" b="1" dirty="0">
            <a:solidFill>
              <a:schemeClr val="bg1"/>
            </a:solidFill>
          </a:endParaRPr>
        </a:p>
      </dgm:t>
    </dgm:pt>
    <dgm:pt modelId="{99E07259-2D57-4D34-852A-40ABC571675C}" type="parTrans" cxnId="{2B35F789-E33A-44B2-8FB3-6608A28DB841}">
      <dgm:prSet/>
      <dgm:spPr/>
      <dgm:t>
        <a:bodyPr/>
        <a:lstStyle/>
        <a:p>
          <a:endParaRPr lang="en-US"/>
        </a:p>
      </dgm:t>
    </dgm:pt>
    <dgm:pt modelId="{CC65B37E-6171-422A-A2E5-86D406E71F5A}" type="sibTrans" cxnId="{2B35F789-E33A-44B2-8FB3-6608A28DB841}">
      <dgm:prSet/>
      <dgm:spPr/>
      <dgm:t>
        <a:bodyPr/>
        <a:lstStyle/>
        <a:p>
          <a:endParaRPr lang="en-US"/>
        </a:p>
      </dgm:t>
    </dgm:pt>
    <dgm:pt modelId="{CEE932FE-F290-406C-BF89-D2185C588377}">
      <dgm:prSet/>
      <dgm:spPr/>
      <dgm:t>
        <a:bodyPr/>
        <a:lstStyle/>
        <a:p>
          <a:pPr>
            <a:defRPr cap="all"/>
          </a:pPr>
          <a:r>
            <a:rPr lang="es-ES" b="1" dirty="0">
              <a:solidFill>
                <a:schemeClr val="bg1"/>
              </a:solidFill>
            </a:rPr>
            <a:t>España e Inglaterra: Mayor </a:t>
          </a:r>
          <a:r>
            <a:rPr lang="es-ES" b="1" dirty="0" err="1">
              <a:solidFill>
                <a:schemeClr val="bg1"/>
              </a:solidFill>
            </a:rPr>
            <a:t>nº</a:t>
          </a:r>
          <a:r>
            <a:rPr lang="es-ES" b="1" dirty="0">
              <a:solidFill>
                <a:schemeClr val="bg1"/>
              </a:solidFill>
            </a:rPr>
            <a:t> de tweets.</a:t>
          </a:r>
          <a:endParaRPr lang="en-US" b="1" dirty="0">
            <a:solidFill>
              <a:schemeClr val="bg1"/>
            </a:solidFill>
          </a:endParaRPr>
        </a:p>
      </dgm:t>
    </dgm:pt>
    <dgm:pt modelId="{7B2ECE40-34EE-4EF9-AA02-BD406D642B0C}" type="parTrans" cxnId="{BD67916D-2CEB-481C-9B30-21A677FC4A1C}">
      <dgm:prSet/>
      <dgm:spPr/>
      <dgm:t>
        <a:bodyPr/>
        <a:lstStyle/>
        <a:p>
          <a:endParaRPr lang="en-US"/>
        </a:p>
      </dgm:t>
    </dgm:pt>
    <dgm:pt modelId="{D0A2B09B-EAD6-4CBC-8A79-015266FCD55E}" type="sibTrans" cxnId="{BD67916D-2CEB-481C-9B30-21A677FC4A1C}">
      <dgm:prSet/>
      <dgm:spPr/>
      <dgm:t>
        <a:bodyPr/>
        <a:lstStyle/>
        <a:p>
          <a:endParaRPr lang="en-US"/>
        </a:p>
      </dgm:t>
    </dgm:pt>
    <dgm:pt modelId="{C6112596-C80F-47BE-B9B5-C9E15A739683}">
      <dgm:prSet/>
      <dgm:spPr/>
      <dgm:t>
        <a:bodyPr/>
        <a:lstStyle/>
        <a:p>
          <a:pPr>
            <a:defRPr cap="all"/>
          </a:pPr>
          <a:r>
            <a:rPr lang="es-ES" b="1" dirty="0" err="1">
              <a:solidFill>
                <a:schemeClr val="bg1"/>
              </a:solidFill>
            </a:rPr>
            <a:t>Topic</a:t>
          </a:r>
          <a:r>
            <a:rPr lang="es-ES" b="1" dirty="0">
              <a:solidFill>
                <a:schemeClr val="bg1"/>
              </a:solidFill>
            </a:rPr>
            <a:t> más discutido: Errores de </a:t>
          </a:r>
          <a:r>
            <a:rPr lang="es-ES" b="1" dirty="0" err="1">
              <a:solidFill>
                <a:schemeClr val="bg1"/>
              </a:solidFill>
            </a:rPr>
            <a:t>Karius</a:t>
          </a:r>
          <a:r>
            <a:rPr lang="es-ES" b="1" dirty="0">
              <a:solidFill>
                <a:schemeClr val="bg1"/>
              </a:solidFill>
            </a:rPr>
            <a:t>.</a:t>
          </a:r>
          <a:endParaRPr lang="en-US" b="1" dirty="0">
            <a:solidFill>
              <a:schemeClr val="bg1"/>
            </a:solidFill>
          </a:endParaRPr>
        </a:p>
      </dgm:t>
    </dgm:pt>
    <dgm:pt modelId="{7B758315-3361-4C25-A833-6D7FCB391F34}" type="parTrans" cxnId="{756898C0-6464-4E3F-8C7B-FDDFF60ED2BE}">
      <dgm:prSet/>
      <dgm:spPr/>
      <dgm:t>
        <a:bodyPr/>
        <a:lstStyle/>
        <a:p>
          <a:endParaRPr lang="en-US"/>
        </a:p>
      </dgm:t>
    </dgm:pt>
    <dgm:pt modelId="{B6D12C6B-0D9E-4D2E-A1D5-EB236EBCF439}" type="sibTrans" cxnId="{756898C0-6464-4E3F-8C7B-FDDFF60ED2BE}">
      <dgm:prSet/>
      <dgm:spPr/>
      <dgm:t>
        <a:bodyPr/>
        <a:lstStyle/>
        <a:p>
          <a:endParaRPr lang="en-US"/>
        </a:p>
      </dgm:t>
    </dgm:pt>
    <dgm:pt modelId="{F81E8111-D1E1-446C-9D39-BBED05919E98}">
      <dgm:prSet/>
      <dgm:spPr/>
      <dgm:t>
        <a:bodyPr/>
        <a:lstStyle/>
        <a:p>
          <a:pPr>
            <a:defRPr cap="all"/>
          </a:pPr>
          <a:r>
            <a:rPr lang="es-ES" b="1" dirty="0">
              <a:solidFill>
                <a:schemeClr val="bg1"/>
              </a:solidFill>
            </a:rPr>
            <a:t>Comentarios en Cataluña: Negativos.</a:t>
          </a:r>
          <a:endParaRPr lang="en-US" b="1" dirty="0">
            <a:solidFill>
              <a:schemeClr val="bg1"/>
            </a:solidFill>
          </a:endParaRPr>
        </a:p>
      </dgm:t>
    </dgm:pt>
    <dgm:pt modelId="{0E52933E-C4DF-4650-886E-3E2C8D054389}" type="parTrans" cxnId="{48494C18-833F-4FFC-9CCD-FB4E186C1589}">
      <dgm:prSet/>
      <dgm:spPr/>
      <dgm:t>
        <a:bodyPr/>
        <a:lstStyle/>
        <a:p>
          <a:endParaRPr lang="en-US"/>
        </a:p>
      </dgm:t>
    </dgm:pt>
    <dgm:pt modelId="{318E51DD-17D0-43CC-841C-8FEDBED39CDC}" type="sibTrans" cxnId="{48494C18-833F-4FFC-9CCD-FB4E186C1589}">
      <dgm:prSet/>
      <dgm:spPr/>
      <dgm:t>
        <a:bodyPr/>
        <a:lstStyle/>
        <a:p>
          <a:endParaRPr lang="en-US"/>
        </a:p>
      </dgm:t>
    </dgm:pt>
    <dgm:pt modelId="{8D8718F9-A65D-4EF5-8003-CC2EE360D5C9}" type="pres">
      <dgm:prSet presAssocID="{A10CF8A7-A21A-4BC4-BBFD-7886F9A53E1D}" presName="root" presStyleCnt="0">
        <dgm:presLayoutVars>
          <dgm:dir/>
          <dgm:resizeHandles val="exact"/>
        </dgm:presLayoutVars>
      </dgm:prSet>
      <dgm:spPr/>
    </dgm:pt>
    <dgm:pt modelId="{BD1B6EF0-DDB1-4DF4-8FC5-0DBD5A7FEA24}" type="pres">
      <dgm:prSet presAssocID="{7CE61E9A-7EE9-4748-803B-47106099DFEC}" presName="compNode" presStyleCnt="0"/>
      <dgm:spPr/>
    </dgm:pt>
    <dgm:pt modelId="{96AA7999-B3C2-4EA7-ABCE-4B2716D0DB7B}" type="pres">
      <dgm:prSet presAssocID="{7CE61E9A-7EE9-4748-803B-47106099DFE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effectLst>
          <a:outerShdw blurRad="50800" dist="50800" dir="5400000" algn="ctr" rotWithShape="0">
            <a:schemeClr val="accent6"/>
          </a:outerShdw>
        </a:effectLst>
      </dgm:spPr>
    </dgm:pt>
    <dgm:pt modelId="{510492DF-2CE1-4055-9574-D2826D1224ED}" type="pres">
      <dgm:prSet presAssocID="{7CE61E9A-7EE9-4748-803B-47106099DF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chemeClr val="accent6"/>
          </a:outerShdw>
        </a:effectLst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8D0C393-458B-4ABE-9F87-ABF3958AF1B6}" type="pres">
      <dgm:prSet presAssocID="{7CE61E9A-7EE9-4748-803B-47106099DFEC}" presName="spaceRect" presStyleCnt="0"/>
      <dgm:spPr/>
    </dgm:pt>
    <dgm:pt modelId="{9E72A473-BC1A-4FE3-8F74-201B5EABC050}" type="pres">
      <dgm:prSet presAssocID="{7CE61E9A-7EE9-4748-803B-47106099DFEC}" presName="textRect" presStyleLbl="revTx" presStyleIdx="0" presStyleCnt="4">
        <dgm:presLayoutVars>
          <dgm:chMax val="1"/>
          <dgm:chPref val="1"/>
        </dgm:presLayoutVars>
      </dgm:prSet>
      <dgm:spPr/>
    </dgm:pt>
    <dgm:pt modelId="{C74506A9-5114-4360-A945-8B25369222C5}" type="pres">
      <dgm:prSet presAssocID="{CC65B37E-6171-422A-A2E5-86D406E71F5A}" presName="sibTrans" presStyleCnt="0"/>
      <dgm:spPr/>
    </dgm:pt>
    <dgm:pt modelId="{2479F4A9-ADB6-4BAC-A515-14DE3AA2B867}" type="pres">
      <dgm:prSet presAssocID="{CEE932FE-F290-406C-BF89-D2185C588377}" presName="compNode" presStyleCnt="0"/>
      <dgm:spPr/>
    </dgm:pt>
    <dgm:pt modelId="{8859A33C-DAD8-416B-8BC4-BFF370B0DA86}" type="pres">
      <dgm:prSet presAssocID="{CEE932FE-F290-406C-BF89-D2185C58837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effectLst>
          <a:outerShdw blurRad="50800" dist="50800" dir="5400000" algn="ctr" rotWithShape="0">
            <a:schemeClr val="accent6"/>
          </a:outerShdw>
        </a:effectLst>
      </dgm:spPr>
    </dgm:pt>
    <dgm:pt modelId="{4714B3B0-A53A-4833-A70F-BC780FA97FE7}" type="pres">
      <dgm:prSet presAssocID="{CEE932FE-F290-406C-BF89-D2185C5883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chemeClr val="accent6"/>
          </a:outerShdw>
        </a:effectLst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B7395A7-FDD5-4A64-8F6A-72422A343453}" type="pres">
      <dgm:prSet presAssocID="{CEE932FE-F290-406C-BF89-D2185C588377}" presName="spaceRect" presStyleCnt="0"/>
      <dgm:spPr/>
    </dgm:pt>
    <dgm:pt modelId="{A923ECB0-B0A7-42CE-AF29-B4130A9ECE69}" type="pres">
      <dgm:prSet presAssocID="{CEE932FE-F290-406C-BF89-D2185C588377}" presName="textRect" presStyleLbl="revTx" presStyleIdx="1" presStyleCnt="4">
        <dgm:presLayoutVars>
          <dgm:chMax val="1"/>
          <dgm:chPref val="1"/>
        </dgm:presLayoutVars>
      </dgm:prSet>
      <dgm:spPr/>
    </dgm:pt>
    <dgm:pt modelId="{00956013-D2DA-4555-9D99-B06CBB86E971}" type="pres">
      <dgm:prSet presAssocID="{D0A2B09B-EAD6-4CBC-8A79-015266FCD55E}" presName="sibTrans" presStyleCnt="0"/>
      <dgm:spPr/>
    </dgm:pt>
    <dgm:pt modelId="{DF708356-90DD-4AC9-A23F-C089ABEDE5D3}" type="pres">
      <dgm:prSet presAssocID="{C6112596-C80F-47BE-B9B5-C9E15A739683}" presName="compNode" presStyleCnt="0"/>
      <dgm:spPr/>
    </dgm:pt>
    <dgm:pt modelId="{0AFFD0CC-88CA-4A4C-A7C2-ACB17344C3C3}" type="pres">
      <dgm:prSet presAssocID="{C6112596-C80F-47BE-B9B5-C9E15A73968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effectLst>
          <a:outerShdw blurRad="50800" dist="50800" dir="5400000" algn="ctr" rotWithShape="0">
            <a:srgbClr val="C00000"/>
          </a:outerShdw>
        </a:effectLst>
      </dgm:spPr>
    </dgm:pt>
    <dgm:pt modelId="{E77F6242-ED45-49E5-B436-1C693E54E79B}" type="pres">
      <dgm:prSet presAssocID="{C6112596-C80F-47BE-B9B5-C9E15A7396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FF0000"/>
          </a:outerShdw>
        </a:effectLst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9E4EE40-3C35-4AE3-BB6A-CA2525B1FA38}" type="pres">
      <dgm:prSet presAssocID="{C6112596-C80F-47BE-B9B5-C9E15A739683}" presName="spaceRect" presStyleCnt="0"/>
      <dgm:spPr/>
    </dgm:pt>
    <dgm:pt modelId="{6F20D899-609C-47EC-8C84-3CDBD0AD908B}" type="pres">
      <dgm:prSet presAssocID="{C6112596-C80F-47BE-B9B5-C9E15A739683}" presName="textRect" presStyleLbl="revTx" presStyleIdx="2" presStyleCnt="4">
        <dgm:presLayoutVars>
          <dgm:chMax val="1"/>
          <dgm:chPref val="1"/>
        </dgm:presLayoutVars>
      </dgm:prSet>
      <dgm:spPr/>
    </dgm:pt>
    <dgm:pt modelId="{FD930FD5-D1AE-466E-B4E0-6C565B336B95}" type="pres">
      <dgm:prSet presAssocID="{B6D12C6B-0D9E-4D2E-A1D5-EB236EBCF439}" presName="sibTrans" presStyleCnt="0"/>
      <dgm:spPr/>
    </dgm:pt>
    <dgm:pt modelId="{CBB18824-1D2D-475B-BE62-C2C0765A4B34}" type="pres">
      <dgm:prSet presAssocID="{F81E8111-D1E1-446C-9D39-BBED05919E98}" presName="compNode" presStyleCnt="0"/>
      <dgm:spPr/>
    </dgm:pt>
    <dgm:pt modelId="{D88A326B-905C-43A1-B013-D1FB284262A2}" type="pres">
      <dgm:prSet presAssocID="{F81E8111-D1E1-446C-9D39-BBED05919E9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effectLst>
          <a:outerShdw blurRad="50800" dist="50800" dir="5400000" algn="ctr" rotWithShape="0">
            <a:srgbClr val="FF0000"/>
          </a:outerShdw>
        </a:effectLst>
      </dgm:spPr>
    </dgm:pt>
    <dgm:pt modelId="{CF2D90F2-554E-48F3-B351-1F9F13440FD8}" type="pres">
      <dgm:prSet presAssocID="{F81E8111-D1E1-446C-9D39-BBED05919E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FF0000"/>
          </a:outerShdw>
        </a:effectLst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AB4F3E05-ED01-4462-AC11-7F2C3755CCC2}" type="pres">
      <dgm:prSet presAssocID="{F81E8111-D1E1-446C-9D39-BBED05919E98}" presName="spaceRect" presStyleCnt="0"/>
      <dgm:spPr/>
    </dgm:pt>
    <dgm:pt modelId="{DE582FB5-1AF7-4C19-A98A-755E053BB29E}" type="pres">
      <dgm:prSet presAssocID="{F81E8111-D1E1-446C-9D39-BBED05919E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494C18-833F-4FFC-9CCD-FB4E186C1589}" srcId="{A10CF8A7-A21A-4BC4-BBFD-7886F9A53E1D}" destId="{F81E8111-D1E1-446C-9D39-BBED05919E98}" srcOrd="3" destOrd="0" parTransId="{0E52933E-C4DF-4650-886E-3E2C8D054389}" sibTransId="{318E51DD-17D0-43CC-841C-8FEDBED39CDC}"/>
    <dgm:cxn modelId="{13A3BE5D-278F-4C8D-BB7F-35CB9846A5DD}" type="presOf" srcId="{CEE932FE-F290-406C-BF89-D2185C588377}" destId="{A923ECB0-B0A7-42CE-AF29-B4130A9ECE69}" srcOrd="0" destOrd="0" presId="urn:microsoft.com/office/officeart/2018/5/layout/IconLeafLabelList"/>
    <dgm:cxn modelId="{BD67916D-2CEB-481C-9B30-21A677FC4A1C}" srcId="{A10CF8A7-A21A-4BC4-BBFD-7886F9A53E1D}" destId="{CEE932FE-F290-406C-BF89-D2185C588377}" srcOrd="1" destOrd="0" parTransId="{7B2ECE40-34EE-4EF9-AA02-BD406D642B0C}" sibTransId="{D0A2B09B-EAD6-4CBC-8A79-015266FCD55E}"/>
    <dgm:cxn modelId="{906F9188-95A6-4993-81DF-0F36414052D7}" type="presOf" srcId="{7CE61E9A-7EE9-4748-803B-47106099DFEC}" destId="{9E72A473-BC1A-4FE3-8F74-201B5EABC050}" srcOrd="0" destOrd="0" presId="urn:microsoft.com/office/officeart/2018/5/layout/IconLeafLabelList"/>
    <dgm:cxn modelId="{2B35F789-E33A-44B2-8FB3-6608A28DB841}" srcId="{A10CF8A7-A21A-4BC4-BBFD-7886F9A53E1D}" destId="{7CE61E9A-7EE9-4748-803B-47106099DFEC}" srcOrd="0" destOrd="0" parTransId="{99E07259-2D57-4D34-852A-40ABC571675C}" sibTransId="{CC65B37E-6171-422A-A2E5-86D406E71F5A}"/>
    <dgm:cxn modelId="{61B7C39A-F3A4-4B17-9397-BB10BDC9AB72}" type="presOf" srcId="{F81E8111-D1E1-446C-9D39-BBED05919E98}" destId="{DE582FB5-1AF7-4C19-A98A-755E053BB29E}" srcOrd="0" destOrd="0" presId="urn:microsoft.com/office/officeart/2018/5/layout/IconLeafLabelList"/>
    <dgm:cxn modelId="{756898C0-6464-4E3F-8C7B-FDDFF60ED2BE}" srcId="{A10CF8A7-A21A-4BC4-BBFD-7886F9A53E1D}" destId="{C6112596-C80F-47BE-B9B5-C9E15A739683}" srcOrd="2" destOrd="0" parTransId="{7B758315-3361-4C25-A833-6D7FCB391F34}" sibTransId="{B6D12C6B-0D9E-4D2E-A1D5-EB236EBCF439}"/>
    <dgm:cxn modelId="{70A4D1DD-4B9F-4204-B659-F5E07A9B0D71}" type="presOf" srcId="{C6112596-C80F-47BE-B9B5-C9E15A739683}" destId="{6F20D899-609C-47EC-8C84-3CDBD0AD908B}" srcOrd="0" destOrd="0" presId="urn:microsoft.com/office/officeart/2018/5/layout/IconLeafLabelList"/>
    <dgm:cxn modelId="{F4B1E4E0-DD03-4DCE-AFD7-36E557B39718}" type="presOf" srcId="{A10CF8A7-A21A-4BC4-BBFD-7886F9A53E1D}" destId="{8D8718F9-A65D-4EF5-8003-CC2EE360D5C9}" srcOrd="0" destOrd="0" presId="urn:microsoft.com/office/officeart/2018/5/layout/IconLeafLabelList"/>
    <dgm:cxn modelId="{0439102C-D23C-4963-BEB9-25CD61C5AAB0}" type="presParOf" srcId="{8D8718F9-A65D-4EF5-8003-CC2EE360D5C9}" destId="{BD1B6EF0-DDB1-4DF4-8FC5-0DBD5A7FEA24}" srcOrd="0" destOrd="0" presId="urn:microsoft.com/office/officeart/2018/5/layout/IconLeafLabelList"/>
    <dgm:cxn modelId="{49DB800C-92D7-4D70-97A4-1327E001ECE8}" type="presParOf" srcId="{BD1B6EF0-DDB1-4DF4-8FC5-0DBD5A7FEA24}" destId="{96AA7999-B3C2-4EA7-ABCE-4B2716D0DB7B}" srcOrd="0" destOrd="0" presId="urn:microsoft.com/office/officeart/2018/5/layout/IconLeafLabelList"/>
    <dgm:cxn modelId="{867CC17C-3F50-4BAB-921D-01264769A694}" type="presParOf" srcId="{BD1B6EF0-DDB1-4DF4-8FC5-0DBD5A7FEA24}" destId="{510492DF-2CE1-4055-9574-D2826D1224ED}" srcOrd="1" destOrd="0" presId="urn:microsoft.com/office/officeart/2018/5/layout/IconLeafLabelList"/>
    <dgm:cxn modelId="{2778CB68-E7A5-48BB-A07A-C2B11FDDA3C9}" type="presParOf" srcId="{BD1B6EF0-DDB1-4DF4-8FC5-0DBD5A7FEA24}" destId="{B8D0C393-458B-4ABE-9F87-ABF3958AF1B6}" srcOrd="2" destOrd="0" presId="urn:microsoft.com/office/officeart/2018/5/layout/IconLeafLabelList"/>
    <dgm:cxn modelId="{F65E1D5B-48CA-4870-A005-BA46673AD01E}" type="presParOf" srcId="{BD1B6EF0-DDB1-4DF4-8FC5-0DBD5A7FEA24}" destId="{9E72A473-BC1A-4FE3-8F74-201B5EABC050}" srcOrd="3" destOrd="0" presId="urn:microsoft.com/office/officeart/2018/5/layout/IconLeafLabelList"/>
    <dgm:cxn modelId="{08BCAE6F-61A6-478C-91D5-320A8BAE9B79}" type="presParOf" srcId="{8D8718F9-A65D-4EF5-8003-CC2EE360D5C9}" destId="{C74506A9-5114-4360-A945-8B25369222C5}" srcOrd="1" destOrd="0" presId="urn:microsoft.com/office/officeart/2018/5/layout/IconLeafLabelList"/>
    <dgm:cxn modelId="{2CF9CCE8-35F7-4A4C-96D5-7D751D3EE2B2}" type="presParOf" srcId="{8D8718F9-A65D-4EF5-8003-CC2EE360D5C9}" destId="{2479F4A9-ADB6-4BAC-A515-14DE3AA2B867}" srcOrd="2" destOrd="0" presId="urn:microsoft.com/office/officeart/2018/5/layout/IconLeafLabelList"/>
    <dgm:cxn modelId="{75EFB7F5-EAF3-4FED-9D97-33A2FD7EC4CC}" type="presParOf" srcId="{2479F4A9-ADB6-4BAC-A515-14DE3AA2B867}" destId="{8859A33C-DAD8-416B-8BC4-BFF370B0DA86}" srcOrd="0" destOrd="0" presId="urn:microsoft.com/office/officeart/2018/5/layout/IconLeafLabelList"/>
    <dgm:cxn modelId="{97AF6463-E44E-49E2-99A9-AA68F92F628B}" type="presParOf" srcId="{2479F4A9-ADB6-4BAC-A515-14DE3AA2B867}" destId="{4714B3B0-A53A-4833-A70F-BC780FA97FE7}" srcOrd="1" destOrd="0" presId="urn:microsoft.com/office/officeart/2018/5/layout/IconLeafLabelList"/>
    <dgm:cxn modelId="{E689CB05-25B4-46E6-9A35-359218F22701}" type="presParOf" srcId="{2479F4A9-ADB6-4BAC-A515-14DE3AA2B867}" destId="{6B7395A7-FDD5-4A64-8F6A-72422A343453}" srcOrd="2" destOrd="0" presId="urn:microsoft.com/office/officeart/2018/5/layout/IconLeafLabelList"/>
    <dgm:cxn modelId="{B81E0B7E-77FF-41AB-BF23-89CBB1A11F06}" type="presParOf" srcId="{2479F4A9-ADB6-4BAC-A515-14DE3AA2B867}" destId="{A923ECB0-B0A7-42CE-AF29-B4130A9ECE69}" srcOrd="3" destOrd="0" presId="urn:microsoft.com/office/officeart/2018/5/layout/IconLeafLabelList"/>
    <dgm:cxn modelId="{FD671DB2-8BE6-46A4-8243-99919B34C853}" type="presParOf" srcId="{8D8718F9-A65D-4EF5-8003-CC2EE360D5C9}" destId="{00956013-D2DA-4555-9D99-B06CBB86E971}" srcOrd="3" destOrd="0" presId="urn:microsoft.com/office/officeart/2018/5/layout/IconLeafLabelList"/>
    <dgm:cxn modelId="{DDB136BD-2B48-417D-9723-1F00E5DE2AAB}" type="presParOf" srcId="{8D8718F9-A65D-4EF5-8003-CC2EE360D5C9}" destId="{DF708356-90DD-4AC9-A23F-C089ABEDE5D3}" srcOrd="4" destOrd="0" presId="urn:microsoft.com/office/officeart/2018/5/layout/IconLeafLabelList"/>
    <dgm:cxn modelId="{EE2B4E57-C70D-4F23-8BD8-7F8A1164DB6D}" type="presParOf" srcId="{DF708356-90DD-4AC9-A23F-C089ABEDE5D3}" destId="{0AFFD0CC-88CA-4A4C-A7C2-ACB17344C3C3}" srcOrd="0" destOrd="0" presId="urn:microsoft.com/office/officeart/2018/5/layout/IconLeafLabelList"/>
    <dgm:cxn modelId="{EA051B99-41BB-4B34-8660-8AA3C9787BC7}" type="presParOf" srcId="{DF708356-90DD-4AC9-A23F-C089ABEDE5D3}" destId="{E77F6242-ED45-49E5-B436-1C693E54E79B}" srcOrd="1" destOrd="0" presId="urn:microsoft.com/office/officeart/2018/5/layout/IconLeafLabelList"/>
    <dgm:cxn modelId="{CE1ECB75-42F6-4185-9C67-AA2DB6A5FAE6}" type="presParOf" srcId="{DF708356-90DD-4AC9-A23F-C089ABEDE5D3}" destId="{B9E4EE40-3C35-4AE3-BB6A-CA2525B1FA38}" srcOrd="2" destOrd="0" presId="urn:microsoft.com/office/officeart/2018/5/layout/IconLeafLabelList"/>
    <dgm:cxn modelId="{4DB1270F-400B-4AD3-89E4-AD4CD0D9BF0E}" type="presParOf" srcId="{DF708356-90DD-4AC9-A23F-C089ABEDE5D3}" destId="{6F20D899-609C-47EC-8C84-3CDBD0AD908B}" srcOrd="3" destOrd="0" presId="urn:microsoft.com/office/officeart/2018/5/layout/IconLeafLabelList"/>
    <dgm:cxn modelId="{AB6CE550-67DB-482E-AB3B-021308B714A3}" type="presParOf" srcId="{8D8718F9-A65D-4EF5-8003-CC2EE360D5C9}" destId="{FD930FD5-D1AE-466E-B4E0-6C565B336B95}" srcOrd="5" destOrd="0" presId="urn:microsoft.com/office/officeart/2018/5/layout/IconLeafLabelList"/>
    <dgm:cxn modelId="{2CF18F30-682D-4745-970E-04FD2FCD5FF1}" type="presParOf" srcId="{8D8718F9-A65D-4EF5-8003-CC2EE360D5C9}" destId="{CBB18824-1D2D-475B-BE62-C2C0765A4B34}" srcOrd="6" destOrd="0" presId="urn:microsoft.com/office/officeart/2018/5/layout/IconLeafLabelList"/>
    <dgm:cxn modelId="{90F77C37-EB72-41D3-8A75-788D1958DA81}" type="presParOf" srcId="{CBB18824-1D2D-475B-BE62-C2C0765A4B34}" destId="{D88A326B-905C-43A1-B013-D1FB284262A2}" srcOrd="0" destOrd="0" presId="urn:microsoft.com/office/officeart/2018/5/layout/IconLeafLabelList"/>
    <dgm:cxn modelId="{D2539792-BD32-474D-A436-63BDA775E885}" type="presParOf" srcId="{CBB18824-1D2D-475B-BE62-C2C0765A4B34}" destId="{CF2D90F2-554E-48F3-B351-1F9F13440FD8}" srcOrd="1" destOrd="0" presId="urn:microsoft.com/office/officeart/2018/5/layout/IconLeafLabelList"/>
    <dgm:cxn modelId="{619F5F7F-8492-42E3-99A5-D95D06D7D30E}" type="presParOf" srcId="{CBB18824-1D2D-475B-BE62-C2C0765A4B34}" destId="{AB4F3E05-ED01-4462-AC11-7F2C3755CCC2}" srcOrd="2" destOrd="0" presId="urn:microsoft.com/office/officeart/2018/5/layout/IconLeafLabelList"/>
    <dgm:cxn modelId="{C46C10E5-893C-4371-8BFF-F31178CA8B13}" type="presParOf" srcId="{CBB18824-1D2D-475B-BE62-C2C0765A4B34}" destId="{DE582FB5-1AF7-4C19-A98A-755E053BB2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A7999-B3C2-4EA7-ABCE-4B2716D0DB7B}">
      <dsp:nvSpPr>
        <dsp:cNvPr id="0" name=""/>
        <dsp:cNvSpPr/>
      </dsp:nvSpPr>
      <dsp:spPr>
        <a:xfrm>
          <a:off x="531744" y="869575"/>
          <a:ext cx="1442792" cy="144279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492DF-2CE1-4055-9574-D2826D1224ED}">
      <dsp:nvSpPr>
        <dsp:cNvPr id="0" name=""/>
        <dsp:cNvSpPr/>
      </dsp:nvSpPr>
      <dsp:spPr>
        <a:xfrm>
          <a:off x="839224" y="1177056"/>
          <a:ext cx="827831" cy="827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2A473-BC1A-4FE3-8F74-201B5EABC050}">
      <dsp:nvSpPr>
        <dsp:cNvPr id="0" name=""/>
        <dsp:cNvSpPr/>
      </dsp:nvSpPr>
      <dsp:spPr>
        <a:xfrm>
          <a:off x="70523" y="2761762"/>
          <a:ext cx="23652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b="1" kern="1200" dirty="0">
              <a:solidFill>
                <a:schemeClr val="bg1"/>
              </a:solidFill>
            </a:rPr>
            <a:t>Dispositivo más utilizado: Android.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70523" y="2761762"/>
        <a:ext cx="2365232" cy="720000"/>
      </dsp:txXfrm>
    </dsp:sp>
    <dsp:sp modelId="{8859A33C-DAD8-416B-8BC4-BFF370B0DA86}">
      <dsp:nvSpPr>
        <dsp:cNvPr id="0" name=""/>
        <dsp:cNvSpPr/>
      </dsp:nvSpPr>
      <dsp:spPr>
        <a:xfrm>
          <a:off x="3310893" y="869575"/>
          <a:ext cx="1442792" cy="144279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4B3B0-A53A-4833-A70F-BC780FA97FE7}">
      <dsp:nvSpPr>
        <dsp:cNvPr id="0" name=""/>
        <dsp:cNvSpPr/>
      </dsp:nvSpPr>
      <dsp:spPr>
        <a:xfrm>
          <a:off x="3618373" y="1177056"/>
          <a:ext cx="827831" cy="827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3ECB0-B0A7-42CE-AF29-B4130A9ECE69}">
      <dsp:nvSpPr>
        <dsp:cNvPr id="0" name=""/>
        <dsp:cNvSpPr/>
      </dsp:nvSpPr>
      <dsp:spPr>
        <a:xfrm>
          <a:off x="2849672" y="2761762"/>
          <a:ext cx="23652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b="1" kern="1200" dirty="0">
              <a:solidFill>
                <a:schemeClr val="bg1"/>
              </a:solidFill>
            </a:rPr>
            <a:t>España e Inglaterra: Mayor </a:t>
          </a:r>
          <a:r>
            <a:rPr lang="es-ES" sz="1800" b="1" kern="1200" dirty="0" err="1">
              <a:solidFill>
                <a:schemeClr val="bg1"/>
              </a:solidFill>
            </a:rPr>
            <a:t>nº</a:t>
          </a:r>
          <a:r>
            <a:rPr lang="es-ES" sz="1800" b="1" kern="1200" dirty="0">
              <a:solidFill>
                <a:schemeClr val="bg1"/>
              </a:solidFill>
            </a:rPr>
            <a:t> de tweets.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849672" y="2761762"/>
        <a:ext cx="2365232" cy="720000"/>
      </dsp:txXfrm>
    </dsp:sp>
    <dsp:sp modelId="{0AFFD0CC-88CA-4A4C-A7C2-ACB17344C3C3}">
      <dsp:nvSpPr>
        <dsp:cNvPr id="0" name=""/>
        <dsp:cNvSpPr/>
      </dsp:nvSpPr>
      <dsp:spPr>
        <a:xfrm>
          <a:off x="6090041" y="869575"/>
          <a:ext cx="1442792" cy="144279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F6242-ED45-49E5-B436-1C693E54E79B}">
      <dsp:nvSpPr>
        <dsp:cNvPr id="0" name=""/>
        <dsp:cNvSpPr/>
      </dsp:nvSpPr>
      <dsp:spPr>
        <a:xfrm>
          <a:off x="6397522" y="1177056"/>
          <a:ext cx="827831" cy="827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0D899-609C-47EC-8C84-3CDBD0AD908B}">
      <dsp:nvSpPr>
        <dsp:cNvPr id="0" name=""/>
        <dsp:cNvSpPr/>
      </dsp:nvSpPr>
      <dsp:spPr>
        <a:xfrm>
          <a:off x="5628821" y="2761762"/>
          <a:ext cx="23652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b="1" kern="1200" dirty="0" err="1">
              <a:solidFill>
                <a:schemeClr val="bg1"/>
              </a:solidFill>
            </a:rPr>
            <a:t>Topic</a:t>
          </a:r>
          <a:r>
            <a:rPr lang="es-ES" sz="1800" b="1" kern="1200" dirty="0">
              <a:solidFill>
                <a:schemeClr val="bg1"/>
              </a:solidFill>
            </a:rPr>
            <a:t> más discutido: Errores de </a:t>
          </a:r>
          <a:r>
            <a:rPr lang="es-ES" sz="1800" b="1" kern="1200" dirty="0" err="1">
              <a:solidFill>
                <a:schemeClr val="bg1"/>
              </a:solidFill>
            </a:rPr>
            <a:t>Karius</a:t>
          </a:r>
          <a:r>
            <a:rPr lang="es-ES" sz="1800" b="1" kern="1200" dirty="0">
              <a:solidFill>
                <a:schemeClr val="bg1"/>
              </a:solidFill>
            </a:rPr>
            <a:t>.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5628821" y="2761762"/>
        <a:ext cx="2365232" cy="720000"/>
      </dsp:txXfrm>
    </dsp:sp>
    <dsp:sp modelId="{D88A326B-905C-43A1-B013-D1FB284262A2}">
      <dsp:nvSpPr>
        <dsp:cNvPr id="0" name=""/>
        <dsp:cNvSpPr/>
      </dsp:nvSpPr>
      <dsp:spPr>
        <a:xfrm>
          <a:off x="8869190" y="869575"/>
          <a:ext cx="1442792" cy="144279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D90F2-554E-48F3-B351-1F9F13440FD8}">
      <dsp:nvSpPr>
        <dsp:cNvPr id="0" name=""/>
        <dsp:cNvSpPr/>
      </dsp:nvSpPr>
      <dsp:spPr>
        <a:xfrm>
          <a:off x="9176670" y="1177056"/>
          <a:ext cx="827831" cy="827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82FB5-1AF7-4C19-A98A-755E053BB29E}">
      <dsp:nvSpPr>
        <dsp:cNvPr id="0" name=""/>
        <dsp:cNvSpPr/>
      </dsp:nvSpPr>
      <dsp:spPr>
        <a:xfrm>
          <a:off x="8407970" y="2761762"/>
          <a:ext cx="23652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800" b="1" kern="1200" dirty="0">
              <a:solidFill>
                <a:schemeClr val="bg1"/>
              </a:solidFill>
            </a:rPr>
            <a:t>Comentarios en Cataluña: Negativos.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8407970" y="2761762"/>
        <a:ext cx="23652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A7999-B3C2-4EA7-ABCE-4B2716D0DB7B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algn="ctr" rotWithShape="0">
            <a:schemeClr val="accent6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492DF-2CE1-4055-9574-D2826D1224ED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chemeClr val="accent6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2A473-BC1A-4FE3-8F74-201B5EABC050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1" kern="1200" dirty="0">
              <a:solidFill>
                <a:schemeClr val="bg1"/>
              </a:solidFill>
            </a:rPr>
            <a:t>Dispositivo más utilizado: Android.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569079" y="2644614"/>
        <a:ext cx="2072362" cy="720000"/>
      </dsp:txXfrm>
    </dsp:sp>
    <dsp:sp modelId="{8859A33C-DAD8-416B-8BC4-BFF370B0DA86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algn="ctr" rotWithShape="0">
            <a:schemeClr val="accent6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4B3B0-A53A-4833-A70F-BC780FA97FE7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chemeClr val="accent6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3ECB0-B0A7-42CE-AF29-B4130A9ECE69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1" kern="1200" dirty="0">
              <a:solidFill>
                <a:schemeClr val="bg1"/>
              </a:solidFill>
            </a:rPr>
            <a:t>España e Inglaterra: Mayor </a:t>
          </a:r>
          <a:r>
            <a:rPr lang="es-ES" sz="1700" b="1" kern="1200" dirty="0" err="1">
              <a:solidFill>
                <a:schemeClr val="bg1"/>
              </a:solidFill>
            </a:rPr>
            <a:t>nº</a:t>
          </a:r>
          <a:r>
            <a:rPr lang="es-ES" sz="1700" b="1" kern="1200" dirty="0">
              <a:solidFill>
                <a:schemeClr val="bg1"/>
              </a:solidFill>
            </a:rPr>
            <a:t> de tweets.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3004105" y="2644614"/>
        <a:ext cx="2072362" cy="720000"/>
      </dsp:txXfrm>
    </dsp:sp>
    <dsp:sp modelId="{0AFFD0CC-88CA-4A4C-A7C2-ACB17344C3C3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algn="ctr" rotWithShape="0">
            <a:srgbClr val="C0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F6242-ED45-49E5-B436-1C693E54E79B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FF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0D899-609C-47EC-8C84-3CDBD0AD908B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1" kern="1200" dirty="0" err="1">
              <a:solidFill>
                <a:schemeClr val="bg1"/>
              </a:solidFill>
            </a:rPr>
            <a:t>Topic</a:t>
          </a:r>
          <a:r>
            <a:rPr lang="es-ES" sz="1700" b="1" kern="1200" dirty="0">
              <a:solidFill>
                <a:schemeClr val="bg1"/>
              </a:solidFill>
            </a:rPr>
            <a:t> más discutido: Errores de </a:t>
          </a:r>
          <a:r>
            <a:rPr lang="es-ES" sz="1700" b="1" kern="1200" dirty="0" err="1">
              <a:solidFill>
                <a:schemeClr val="bg1"/>
              </a:solidFill>
            </a:rPr>
            <a:t>Karius</a:t>
          </a:r>
          <a:r>
            <a:rPr lang="es-ES" sz="1700" b="1" kern="1200" dirty="0">
              <a:solidFill>
                <a:schemeClr val="bg1"/>
              </a:solidFill>
            </a:rPr>
            <a:t>.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5439131" y="2644614"/>
        <a:ext cx="2072362" cy="720000"/>
      </dsp:txXfrm>
    </dsp:sp>
    <dsp:sp modelId="{D88A326B-905C-43A1-B013-D1FB284262A2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50800" dir="5400000" algn="ctr" rotWithShape="0">
            <a:srgbClr val="FF0000"/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D90F2-554E-48F3-B351-1F9F13440FD8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FF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82FB5-1AF7-4C19-A98A-755E053BB29E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1" kern="1200" dirty="0">
              <a:solidFill>
                <a:schemeClr val="bg1"/>
              </a:solidFill>
            </a:rPr>
            <a:t>Comentarios en Cataluña: Negativos.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21919-7515-47C0-B34C-67DDE876F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622EC1-1793-4C49-A0FD-33B5ABD1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CA342-565F-4BF5-BDE6-4342FBB8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E7AB4-D3E0-4286-ACBD-C86DF22D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B5363-7B58-47D5-B5A4-1B14D598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2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00D5C-D175-48E6-821A-48E5F7EF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28F70F-80B5-4674-827D-42B2DD87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B72AD-40A8-4742-8F25-F19B2011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D18EB-E10C-4EFE-AFFF-C910F282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CA0499-5141-42C6-89A0-329D1B8E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0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2A4D06-8219-4C08-9E88-4D4426B34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C0B30F-31E4-4C3E-BB55-CBEA4486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5D218-8044-4415-BE94-752E4D3A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F2BEC-1008-4FC5-A51A-E43962EB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04618-B2DF-4A15-B01E-35C27523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41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5DF65-C5A0-45BD-8837-41F29787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445D6-2BED-48F9-83E1-331AD0B9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8F969-BA76-4000-B5FB-E9A0DE2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FA2AB-44C1-4868-84F4-6E19E9FF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1A00F-9B78-4452-A0E7-12639462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09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0B4E1-45D9-4555-BFAD-CE5F79D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1875CA-9B12-4F64-91BA-C23EDF2F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AF4F-E561-44FA-9640-09177984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08DE4-F5D9-4DF9-AB54-4A68B3C1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94C6B-3B00-4CAA-8B76-7E4C170D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52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D84D-CC48-4EAE-927E-6FC520B4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27520-6BBE-4552-815F-DE5F6BAA6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DFAAAB-9E06-48C8-9F56-08A5FE27B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7CACC-9A2F-4B59-8B55-27394987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4E15EA-BEE3-4873-B9E9-D8E92BD1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3C61E-A170-4107-8647-03F364D1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87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4EBF2-4BC2-47FC-8210-A47B5355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9BD0F8-7496-40AE-A87F-8AE3C79B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9ACBC3-928C-4DD0-B2B9-799BFD12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1202C7-A5CE-48C7-8104-11C7506BF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A39F48-415C-4E6E-ABFE-4C693B373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AD2639-1FDA-4717-A1ED-AC05F49A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3C48C-C872-4F17-8E73-CE78D1DA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B19823-274F-4975-AF23-36FA5DE6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73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6906B-274F-44F2-B70B-A3339E93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0C83EC-A386-485D-966E-4AA5039B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5BEB63-B6C5-408C-A6D5-C1E0134E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DE2589-AB62-4D25-8860-B657A76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40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1C8DE8-D0CC-4853-BD21-ADA636E1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5557A-77BA-4A11-A6FB-34488668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4F2C70-8D5F-406F-A883-1951BCD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0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AFFA5-B83C-47FA-82C4-62864984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CB6DE-9014-4029-9358-6A967559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BB5D6-88E0-4ED6-91A3-46D6C4A1F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4D92B4-EE5C-49BF-AB5D-FD803826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AF7864-0152-4B2B-A41A-A00E8455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7294CA-8CFC-46AC-8D0C-0BC62547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94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CC6FF-E861-400B-A075-FA73E1CC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3B6300-8765-4056-8797-5004A6861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BF77A8-8120-49DE-9313-A25C65FF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BDB8DD-380A-4E5D-9840-9150EDB4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8A8E8-73B7-4B75-9B34-A0E7E005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6A26-83DD-426C-80FB-5E563C9F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3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481797-94BE-465E-8FF4-08968A9A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E0C5BB-7D3E-4145-BC18-FC139D9B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123F7-9FF1-46DA-B008-886FAC95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FED03-6D19-45F5-B636-AA8E712DB1FA}" type="datetimeFigureOut">
              <a:rPr lang="es-ES" smtClean="0"/>
              <a:t>9/12/18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85DAF-4C28-41D8-9DC9-7E970732A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AEDCBC-E9FA-4CA2-BA27-CE77B9F69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2A489-48DC-4212-99F4-73E333045F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1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566F0E-0E03-4F9B-892C-8D595F12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t="9091" r="4387"/>
          <a:stretch/>
        </p:blipFill>
        <p:spPr>
          <a:xfrm>
            <a:off x="1598" y="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D49FE6D-E54D-4A15-9572-966ED42F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4251489"/>
            <a:ext cx="12188824" cy="2077327"/>
          </a:xfrm>
          <a:prstGeom prst="rect">
            <a:avLst/>
          </a:prstGeom>
          <a:solidFill>
            <a:schemeClr val="bg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FE67C3-E1FD-4797-ADE3-D481E9661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8" y="4379590"/>
            <a:ext cx="10918056" cy="962274"/>
          </a:xfrm>
        </p:spPr>
        <p:txBody>
          <a:bodyPr>
            <a:normAutofit/>
          </a:bodyPr>
          <a:lstStyle/>
          <a:p>
            <a:r>
              <a:rPr lang="es-ES" sz="5600" dirty="0"/>
              <a:t>Trabajo Final. Tweets #</a:t>
            </a:r>
            <a:r>
              <a:rPr lang="es-ES" sz="5600" dirty="0" err="1"/>
              <a:t>UCLFinal</a:t>
            </a:r>
            <a:endParaRPr lang="es-ES" sz="5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CD411-692B-499D-99BD-DB42AFBFE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042" y="5341864"/>
            <a:ext cx="10918056" cy="688914"/>
          </a:xfrm>
        </p:spPr>
        <p:txBody>
          <a:bodyPr>
            <a:normAutofit fontScale="77500" lnSpcReduction="20000"/>
          </a:bodyPr>
          <a:lstStyle/>
          <a:p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Data Mining </a:t>
            </a:r>
          </a:p>
          <a:p>
            <a:r>
              <a:rPr lang="es-E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Alejandro Amarillas, Gonzalo de las Heras, Jorge de la fuente y Sergio Sampío</a:t>
            </a:r>
            <a:endParaRPr lang="es-E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FC8083-BBFA-464C-A805-4E844F66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126832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752BC6-CDD2-4020-8DCF-B5E813CD3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48927"/>
            <a:ext cx="12188824" cy="0"/>
          </a:xfrm>
          <a:prstGeom prst="line">
            <a:avLst/>
          </a:prstGeom>
          <a:ln w="50800">
            <a:solidFill>
              <a:schemeClr val="bg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3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867A-FF34-4750-A43E-DF0F00F9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446" y="421109"/>
            <a:ext cx="3615948" cy="1071789"/>
          </a:xfrm>
        </p:spPr>
        <p:txBody>
          <a:bodyPr>
            <a:normAutofit/>
          </a:bodyPr>
          <a:lstStyle/>
          <a:p>
            <a:r>
              <a:rPr lang="es-E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0B918-3CB4-485E-81EE-E2DA8E05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94" y="2150965"/>
            <a:ext cx="6952863" cy="3587362"/>
          </a:xfrm>
        </p:spPr>
        <p:txBody>
          <a:bodyPr>
            <a:normAutofit fontScale="92500"/>
          </a:bodyPr>
          <a:lstStyle/>
          <a:p>
            <a:pPr algn="just"/>
            <a:r>
              <a:rPr lang="es-ES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PreKDD</a:t>
            </a:r>
            <a:r>
              <a:rPr lang="es-E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Selección de datos.</a:t>
            </a:r>
          </a:p>
          <a:p>
            <a:pPr algn="just"/>
            <a:endParaRPr lang="es-ES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s-E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utilizado: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Tweets recogidos #</a:t>
            </a:r>
            <a:r>
              <a:rPr lang="es-ES" b="1" dirty="0" err="1">
                <a:solidFill>
                  <a:schemeClr val="bg1"/>
                </a:solidFill>
              </a:rPr>
              <a:t>UCLFinal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Objetivo:</a:t>
            </a:r>
            <a:r>
              <a:rPr lang="es-ES" b="1" dirty="0">
                <a:solidFill>
                  <a:schemeClr val="bg1"/>
                </a:solidFill>
              </a:rPr>
              <a:t> Analizar el comportamiento de los tweets realizados con respecto a la final de </a:t>
            </a:r>
            <a:r>
              <a:rPr lang="es-ES" b="1" dirty="0" err="1">
                <a:solidFill>
                  <a:schemeClr val="bg1"/>
                </a:solidFill>
              </a:rPr>
              <a:t>champions</a:t>
            </a:r>
            <a:r>
              <a:rPr lang="es-ES" b="1" dirty="0">
                <a:solidFill>
                  <a:schemeClr val="bg1"/>
                </a:solidFill>
              </a:rPr>
              <a:t> entre el Real Madrid y el Liverpool F.C.</a:t>
            </a:r>
          </a:p>
        </p:txBody>
      </p:sp>
    </p:spTree>
    <p:extLst>
      <p:ext uri="{BB962C8B-B14F-4D97-AF65-F5344CB8AC3E}">
        <p14:creationId xmlns:p14="http://schemas.microsoft.com/office/powerpoint/2010/main" val="8151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7DFDD-91EE-4A15-888F-57021C53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748" y="477093"/>
            <a:ext cx="3949959" cy="1015805"/>
          </a:xfrm>
        </p:spPr>
        <p:txBody>
          <a:bodyPr>
            <a:noAutofit/>
          </a:bodyPr>
          <a:lstStyle/>
          <a:p>
            <a:r>
              <a:rPr lang="es-E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Suposiciones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708D511-B2F7-4F44-9FF5-0CC2A1DDC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01888"/>
              </p:ext>
            </p:extLst>
          </p:nvPr>
        </p:nvGraphicFramePr>
        <p:xfrm>
          <a:off x="838199" y="1825625"/>
          <a:ext cx="1084372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49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0ADF4-513D-4D73-95FF-3F19EED5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665" y="355794"/>
            <a:ext cx="5728996" cy="1325563"/>
          </a:xfrm>
        </p:spPr>
        <p:txBody>
          <a:bodyPr>
            <a:noAutofit/>
          </a:bodyPr>
          <a:lstStyle/>
          <a:p>
            <a:r>
              <a:rPr lang="es-E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7BA11-E245-4410-9DFF-B3F983C0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KDD: </a:t>
            </a:r>
          </a:p>
          <a:p>
            <a:endParaRPr lang="es-ES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Preparación y limpieza del </a:t>
            </a:r>
            <a:r>
              <a:rPr lang="es-ES" b="1" dirty="0" err="1">
                <a:solidFill>
                  <a:schemeClr val="bg1"/>
                </a:solidFill>
              </a:rPr>
              <a:t>dataset</a:t>
            </a:r>
            <a:r>
              <a:rPr lang="es-ES" b="1" dirty="0">
                <a:solidFill>
                  <a:schemeClr val="bg1"/>
                </a:solidFill>
              </a:rPr>
              <a:t> (datos no necesarios e incompletos).</a:t>
            </a:r>
          </a:p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chemeClr val="bg1"/>
                </a:solidFill>
              </a:rPr>
              <a:t>Transformación de los datos de categóricos a numéricos.</a:t>
            </a:r>
          </a:p>
        </p:txBody>
      </p:sp>
    </p:spTree>
    <p:extLst>
      <p:ext uri="{BB962C8B-B14F-4D97-AF65-F5344CB8AC3E}">
        <p14:creationId xmlns:p14="http://schemas.microsoft.com/office/powerpoint/2010/main" val="168082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6089A-6E72-44EB-82E9-0A04AB4B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449" y="365125"/>
            <a:ext cx="6690049" cy="1325563"/>
          </a:xfrm>
        </p:spPr>
        <p:txBody>
          <a:bodyPr>
            <a:noAutofit/>
          </a:bodyPr>
          <a:lstStyle/>
          <a:p>
            <a:r>
              <a:rPr lang="es-E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Estadísticas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1A2189-5C5C-438F-AB88-8FB5AE7D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Representación de los datos en forma de gráficas.</a:t>
            </a:r>
          </a:p>
          <a:p>
            <a:r>
              <a:rPr lang="es-ES" b="1" dirty="0">
                <a:solidFill>
                  <a:schemeClr val="bg1"/>
                </a:solidFill>
              </a:rPr>
              <a:t>Estadísticas generales de los 330.000 tweets.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3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DF89C-2E5D-400F-870C-E605126E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702" y="365125"/>
            <a:ext cx="2435290" cy="1325563"/>
          </a:xfrm>
        </p:spPr>
        <p:txBody>
          <a:bodyPr>
            <a:normAutofit/>
          </a:bodyPr>
          <a:lstStyle/>
          <a:p>
            <a:r>
              <a:rPr lang="es-E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Tweets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1A42B-C731-41D1-9144-E73BBFEA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Palabras más usadas (</a:t>
            </a:r>
            <a:r>
              <a:rPr lang="es-ES" b="1" dirty="0" err="1">
                <a:solidFill>
                  <a:schemeClr val="bg1"/>
                </a:solidFill>
              </a:rPr>
              <a:t>Wordcloud</a:t>
            </a:r>
            <a:r>
              <a:rPr lang="es-ES" b="1" dirty="0">
                <a:solidFill>
                  <a:schemeClr val="bg1"/>
                </a:solidFill>
              </a:rPr>
              <a:t>).</a:t>
            </a:r>
          </a:p>
          <a:p>
            <a:r>
              <a:rPr lang="es-ES" b="1" dirty="0">
                <a:solidFill>
                  <a:schemeClr val="bg1"/>
                </a:solidFill>
              </a:rPr>
              <a:t>Análisis de sentimientos (NLTK, red bayesiana):</a:t>
            </a:r>
          </a:p>
          <a:p>
            <a:pPr lvl="1"/>
            <a:r>
              <a:rPr lang="es-ES" sz="2800" b="1" dirty="0">
                <a:solidFill>
                  <a:schemeClr val="bg1"/>
                </a:solidFill>
              </a:rPr>
              <a:t>Primera Parte.</a:t>
            </a:r>
          </a:p>
          <a:p>
            <a:pPr lvl="1"/>
            <a:r>
              <a:rPr lang="es-ES" sz="2800" b="1" dirty="0">
                <a:solidFill>
                  <a:schemeClr val="bg1"/>
                </a:solidFill>
              </a:rPr>
              <a:t>Segunda Parte.</a:t>
            </a:r>
          </a:p>
          <a:p>
            <a:r>
              <a:rPr lang="es-ES" b="1" dirty="0">
                <a:solidFill>
                  <a:schemeClr val="bg1"/>
                </a:solidFill>
              </a:rPr>
              <a:t>Comparativas.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2FF8F-9D29-4540-8541-66FD24E0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404" y="365125"/>
            <a:ext cx="2836506" cy="1325563"/>
          </a:xfrm>
        </p:spPr>
        <p:txBody>
          <a:bodyPr>
            <a:normAutofit fontScale="90000"/>
          </a:bodyPr>
          <a:lstStyle/>
          <a:p>
            <a:r>
              <a:rPr lang="es-E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#Hashtags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DA6E8-9814-4173-B67C-A9FC9AA5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Hashtags más utilizados (</a:t>
            </a:r>
            <a:r>
              <a:rPr lang="es-ES" b="1" dirty="0" err="1">
                <a:solidFill>
                  <a:schemeClr val="bg1"/>
                </a:solidFill>
              </a:rPr>
              <a:t>Wordcloud</a:t>
            </a:r>
            <a:r>
              <a:rPr lang="es-ES" b="1" dirty="0">
                <a:solidFill>
                  <a:schemeClr val="bg1"/>
                </a:solidFill>
              </a:rPr>
              <a:t>)</a:t>
            </a:r>
          </a:p>
          <a:p>
            <a:r>
              <a:rPr lang="es-ES" b="1" dirty="0">
                <a:solidFill>
                  <a:schemeClr val="bg1"/>
                </a:solidFill>
              </a:rPr>
              <a:t>Reglas de Asociación (A priori).</a:t>
            </a:r>
          </a:p>
          <a:p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9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F3BFD-6D87-4548-8C6B-E1614D51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188" y="365125"/>
            <a:ext cx="3862873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Conclusiones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F8D8AF3-3DEC-4E48-92D5-5D0E10CBB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913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A3F83DD-AF74-48BD-8D35-53E7C732F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25" y="2024499"/>
            <a:ext cx="753800" cy="8551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41CF02-8BDB-4C1E-8902-5A81EE2CD3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115" y="2406984"/>
            <a:ext cx="633994" cy="6339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B3441A4-7100-42F9-A465-ED925982D2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70" y="2111585"/>
            <a:ext cx="753800" cy="8551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588A2A-4127-4CFA-8AC6-3DA4C7ADB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60" y="2406984"/>
            <a:ext cx="633994" cy="6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E1EA-554A-48B8-928D-3DA417A9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186" y="374456"/>
            <a:ext cx="3491205" cy="1325563"/>
          </a:xfrm>
        </p:spPr>
        <p:txBody>
          <a:bodyPr>
            <a:noAutofit/>
          </a:bodyPr>
          <a:lstStyle/>
          <a:p>
            <a:r>
              <a:rPr lang="es-E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24196-19EB-4E53-9C3D-D721619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https://www.kaggle.com/xvivancos/tweets-during-r-madrid-vs-liverpool-ucl-2018</a:t>
            </a:r>
          </a:p>
          <a:p>
            <a:r>
              <a:rPr lang="es-ES" b="1" dirty="0">
                <a:solidFill>
                  <a:schemeClr val="bg1"/>
                </a:solidFill>
              </a:rPr>
              <a:t>https://github.com/pbugnion/gmaps</a:t>
            </a:r>
          </a:p>
          <a:p>
            <a:r>
              <a:rPr lang="es-ES" b="1" dirty="0">
                <a:solidFill>
                  <a:schemeClr val="bg1"/>
                </a:solidFill>
              </a:rPr>
              <a:t>https://pandas.pydata.org/</a:t>
            </a:r>
          </a:p>
          <a:p>
            <a:r>
              <a:rPr lang="es-ES" b="1" dirty="0">
                <a:solidFill>
                  <a:schemeClr val="bg1"/>
                </a:solidFill>
              </a:rPr>
              <a:t>Apuntes de la asignatura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179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241</Words>
  <Application>Microsoft Macintosh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Trabajo Final. Tweets #UCLFinal</vt:lpstr>
      <vt:lpstr>Introducción</vt:lpstr>
      <vt:lpstr>Suposiciones</vt:lpstr>
      <vt:lpstr>Preprocesamiento</vt:lpstr>
      <vt:lpstr>Estadísticas Generales</vt:lpstr>
      <vt:lpstr>Tweets</vt:lpstr>
      <vt:lpstr>#Hashtags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Final. Tweets #UCLFinal</dc:title>
  <dc:creator>sergio sampio</dc:creator>
  <cp:lastModifiedBy>Gonzalo de las Heras de Matías</cp:lastModifiedBy>
  <cp:revision>30</cp:revision>
  <dcterms:created xsi:type="dcterms:W3CDTF">2018-12-09T18:24:38Z</dcterms:created>
  <dcterms:modified xsi:type="dcterms:W3CDTF">2018-12-09T20:03:19Z</dcterms:modified>
</cp:coreProperties>
</file>