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D0B16-9A1E-8F35-4943-75EB7D197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73504-36CF-8D3C-82C4-AD5726CC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B023A-0984-E5AB-9463-84AD71B4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35F728-2940-722F-3FEA-244D7FD7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F80BA-CBDA-86F1-EA72-FDBA5B4F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790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1795D-D7AB-4C01-7E65-3645463C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1A49FB-D0F1-3742-6A2D-DABF427BA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F389C-5E18-6AE2-6479-740398D2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F0AF9-19DB-8CB6-2D46-24285A3A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23D33-DDA3-E8F3-D3E7-78562276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800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B8B3E8-BAA9-E967-B013-E78D3F5DF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661BEA-58A0-81E1-7EA5-736BA1F06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AA854-7A68-D42A-6D70-06FBA5D0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C0E18-05B4-AA1C-ED20-3C2A236C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C6CB8-43A3-7AC1-7A92-A90B8732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46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8234C-0166-12BC-B450-E0B30E7F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D8A1B-1F83-6EAE-8428-BA7B98BD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F7BA8-52BD-AAF9-FC3D-6C7188F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295F2-8F26-AC28-E3CB-670495AF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12DD2-6FAB-10E8-2AF6-AEAF2009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57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8BEF-53EC-7922-FFED-B1FA4C28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64F05-2047-0F42-69A1-69761362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F9703-33F7-DB79-F8BF-21F35191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B5D63-BFFC-B65C-5384-BC4B12FE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3C202-4DAE-F8C4-EB18-BC663F12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96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B11-C965-1C1C-7366-15ADF67A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1482C-A747-FEB4-FA3B-83DF8811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71AFD7-E321-B317-4370-4AA004F2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DD660C-25C4-6483-9894-E8506E4E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C3B573-3251-190B-529D-2E52F92C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E7DDD7-A394-0050-CFBC-2DAFE584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29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BCB85-CA61-4A60-05F0-1BC968F3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D617BA-FF1F-0F12-8273-91A17327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A842D1-C202-CBD8-FA58-0EE3788D1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5C4366-55D7-701B-2697-E62B8371F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6FACCA-3BE5-33D1-2BAB-2643AAD55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29189E-8FAB-CCF4-B7B1-451BD6A5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E9C0AA-7910-44DD-2896-0A911B76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C8518B-EA16-457C-C62A-1586938C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139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52E3C-C457-FAFE-7482-24D9F3BB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6D9AF0-1FE9-0FAD-7414-F5812E22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577927-8D47-6F15-DCA4-B56E9AE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200C0D-C833-4B86-DE82-A0F06880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DAC877-AF8F-644C-F74E-F0D87DFF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5E6B49-B7A5-749C-F47B-DE9DB60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6B7A03-87DA-0D5A-0FAA-8E7FA70A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610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ABBD4-24CF-F4B7-75BC-0453B3D8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973D6-F5F9-F8AF-7F3D-A22084CA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F62AFC-D5AD-0EF1-B705-86A6F93C7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7978A-E8AF-7795-895F-AA432BC7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F8C91-E910-83D8-FC1A-11FF88B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F6BC5-1385-E99E-427A-F268289A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659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98997-A350-BE76-AB03-E305FB5F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F86277-F005-4F7D-C79F-4D462695D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310184-337D-1B96-3BD8-EE808CDC0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109F37-28E5-C8E3-4639-A3CEFCE6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5C8516-DB0C-4189-769B-37095769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761457-DA43-A91C-44AF-D5C8ED60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33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7B7F01-9582-069A-85B1-DCDC021B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AD578-2650-0694-CB23-D11FBDCA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2313A8-907A-D446-3A8F-C4AD49B65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9C1A1-2E7A-42E4-8730-C24D6080BC66}" type="datetimeFigureOut">
              <a:rPr lang="es-PE" smtClean="0"/>
              <a:t>1/11/2024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C908D-D67B-2D04-665F-E32DE8C3A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653A5-910A-0723-12EC-E885F0BD5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1B8FA-66D2-44B0-BEF6-F85AFC1909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6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2CE941-28E9-C34A-B43C-E3A179C0D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323" y="276032"/>
            <a:ext cx="9144000" cy="1243433"/>
          </a:xfrm>
        </p:spPr>
        <p:txBody>
          <a:bodyPr>
            <a:normAutofit/>
          </a:bodyPr>
          <a:lstStyle/>
          <a:p>
            <a:r>
              <a:rPr lang="es-ES" sz="4000" b="1" dirty="0">
                <a:latin typeface="+mj-lt"/>
                <a:cs typeface="Aharoni" panose="02010803020104030203" pitchFamily="2" charset="-79"/>
              </a:rPr>
              <a:t>Top 5 Países Exportadores de Palta 2023</a:t>
            </a:r>
          </a:p>
          <a:p>
            <a:r>
              <a:rPr lang="es-ES" dirty="0">
                <a:latin typeface="+mj-lt"/>
                <a:cs typeface="Aharoni" panose="02010803020104030203" pitchFamily="2" charset="-79"/>
              </a:rPr>
              <a:t>(En Millones de Dólares)</a:t>
            </a:r>
            <a:endParaRPr lang="es-PE" sz="3200" dirty="0">
              <a:latin typeface="+mj-lt"/>
              <a:cs typeface="Aharoni" panose="02010803020104030203" pitchFamily="2" charset="-79"/>
            </a:endParaRPr>
          </a:p>
        </p:txBody>
      </p:sp>
      <p:pic>
        <p:nvPicPr>
          <p:cNvPr id="1028" name="Picture 4" descr="Foto De Aguacate PNG ,dibujos Fruta De Aguacate, Fruta De Dieta, Palta PNG  y PSD para Descargar Gratis | Pngtree">
            <a:extLst>
              <a:ext uri="{FF2B5EF4-FFF2-40B4-BE49-F238E27FC236}">
                <a16:creationId xmlns:a16="http://schemas.microsoft.com/office/drawing/2014/main" id="{EF5DCEE5-465A-BD92-6758-56E23BCC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4" y="1709546"/>
            <a:ext cx="2104847" cy="400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oto De Aguacate PNG ,dibujos Fruta De Aguacate, Fruta De Dieta, Palta PNG  y PSD para Descargar Gratis | Pngtree">
            <a:extLst>
              <a:ext uri="{FF2B5EF4-FFF2-40B4-BE49-F238E27FC236}">
                <a16:creationId xmlns:a16="http://schemas.microsoft.com/office/drawing/2014/main" id="{0A456E09-BEAD-F764-1AF7-2AEC0EBC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841" y="4552544"/>
            <a:ext cx="1184321" cy="118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oto De Aguacate PNG ,dibujos Fruta De Aguacate, Fruta De Dieta, Palta PNG  y PSD para Descargar Gratis | Pngtree">
            <a:extLst>
              <a:ext uri="{FF2B5EF4-FFF2-40B4-BE49-F238E27FC236}">
                <a16:creationId xmlns:a16="http://schemas.microsoft.com/office/drawing/2014/main" id="{82850658-DC28-E1A6-EA22-C6632F6B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51" y="4919696"/>
            <a:ext cx="961372" cy="8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oto De Aguacate PNG ,dibujos Fruta De Aguacate, Fruta De Dieta, Palta PNG  y PSD para Descargar Gratis | Pngtree">
            <a:extLst>
              <a:ext uri="{FF2B5EF4-FFF2-40B4-BE49-F238E27FC236}">
                <a16:creationId xmlns:a16="http://schemas.microsoft.com/office/drawing/2014/main" id="{34EC5D23-3182-B2AD-66F6-1EE29645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520" y="5280071"/>
            <a:ext cx="404123" cy="4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oto De Aguacate PNG ,dibujos Fruta De Aguacate, Fruta De Dieta, Palta PNG  y PSD para Descargar Gratis | Pngtree">
            <a:extLst>
              <a:ext uri="{FF2B5EF4-FFF2-40B4-BE49-F238E27FC236}">
                <a16:creationId xmlns:a16="http://schemas.microsoft.com/office/drawing/2014/main" id="{E4F87B82-B8D7-5CF0-B2EB-4695CA752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56" y="3660099"/>
            <a:ext cx="2104847" cy="201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A19CEB5E-A8E2-6018-E1A1-8CEA64549A6C}"/>
              </a:ext>
            </a:extLst>
          </p:cNvPr>
          <p:cNvSpPr txBox="1">
            <a:spLocks/>
          </p:cNvSpPr>
          <p:nvPr/>
        </p:nvSpPr>
        <p:spPr>
          <a:xfrm>
            <a:off x="971987" y="5969711"/>
            <a:ext cx="2082268" cy="36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México</a:t>
            </a:r>
            <a:endParaRPr lang="es-PE" sz="32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AB3582C-D563-0EB5-FEF2-1B879E749D80}"/>
              </a:ext>
            </a:extLst>
          </p:cNvPr>
          <p:cNvSpPr txBox="1">
            <a:spLocks/>
          </p:cNvSpPr>
          <p:nvPr/>
        </p:nvSpPr>
        <p:spPr>
          <a:xfrm>
            <a:off x="3261450" y="5969711"/>
            <a:ext cx="2082268" cy="36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Países Bajos</a:t>
            </a:r>
            <a:endParaRPr lang="es-PE" sz="32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37BF74D-9241-BE1C-5C05-02F02EC6150C}"/>
              </a:ext>
            </a:extLst>
          </p:cNvPr>
          <p:cNvSpPr txBox="1">
            <a:spLocks/>
          </p:cNvSpPr>
          <p:nvPr/>
        </p:nvSpPr>
        <p:spPr>
          <a:xfrm>
            <a:off x="5696382" y="5969711"/>
            <a:ext cx="2082268" cy="36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España</a:t>
            </a:r>
            <a:endParaRPr lang="es-PE" sz="32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1FEA013-E228-946A-B235-F31C91788B2E}"/>
              </a:ext>
            </a:extLst>
          </p:cNvPr>
          <p:cNvSpPr txBox="1">
            <a:spLocks/>
          </p:cNvSpPr>
          <p:nvPr/>
        </p:nvSpPr>
        <p:spPr>
          <a:xfrm>
            <a:off x="7462303" y="5947890"/>
            <a:ext cx="2082268" cy="36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Chile</a:t>
            </a:r>
            <a:endParaRPr lang="es-PE" sz="32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0EE8FE4-35A2-3776-D020-FE81ACED61DD}"/>
              </a:ext>
            </a:extLst>
          </p:cNvPr>
          <p:cNvSpPr txBox="1">
            <a:spLocks/>
          </p:cNvSpPr>
          <p:nvPr/>
        </p:nvSpPr>
        <p:spPr>
          <a:xfrm>
            <a:off x="9183317" y="5947890"/>
            <a:ext cx="2082268" cy="36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Sudáfrica</a:t>
            </a:r>
            <a:endParaRPr lang="es-PE" sz="32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3E714D6-A48D-34D8-F225-A4F968D6A94B}"/>
              </a:ext>
            </a:extLst>
          </p:cNvPr>
          <p:cNvSpPr txBox="1">
            <a:spLocks/>
          </p:cNvSpPr>
          <p:nvPr/>
        </p:nvSpPr>
        <p:spPr>
          <a:xfrm>
            <a:off x="897476" y="1312496"/>
            <a:ext cx="1692787" cy="397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2 835,94 M USD</a:t>
            </a:r>
            <a:endParaRPr lang="es-PE" sz="3200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5EC2A67D-7E9E-B002-8D97-1CB4E21F704B}"/>
              </a:ext>
            </a:extLst>
          </p:cNvPr>
          <p:cNvSpPr txBox="1">
            <a:spLocks/>
          </p:cNvSpPr>
          <p:nvPr/>
        </p:nvSpPr>
        <p:spPr>
          <a:xfrm>
            <a:off x="3456190" y="3168828"/>
            <a:ext cx="1692787" cy="39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1 083,91 M</a:t>
            </a:r>
            <a:endParaRPr lang="es-PE" sz="320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D8C49009-B9AA-F17F-F8A4-ED17BB74701E}"/>
              </a:ext>
            </a:extLst>
          </p:cNvPr>
          <p:cNvSpPr txBox="1">
            <a:spLocks/>
          </p:cNvSpPr>
          <p:nvPr/>
        </p:nvSpPr>
        <p:spPr>
          <a:xfrm>
            <a:off x="5732832" y="4057443"/>
            <a:ext cx="1692787" cy="39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413,88 M</a:t>
            </a:r>
            <a:endParaRPr lang="es-PE" sz="3200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7F9A235A-ED13-9BA5-9829-02D258199699}"/>
              </a:ext>
            </a:extLst>
          </p:cNvPr>
          <p:cNvSpPr txBox="1">
            <a:spLocks/>
          </p:cNvSpPr>
          <p:nvPr/>
        </p:nvSpPr>
        <p:spPr>
          <a:xfrm>
            <a:off x="7670519" y="4454493"/>
            <a:ext cx="1692787" cy="39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246,44 M</a:t>
            </a:r>
            <a:endParaRPr lang="es-PE" sz="3200" dirty="0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A7B5B9F1-4CB5-196A-9351-0D7EBFDF8516}"/>
              </a:ext>
            </a:extLst>
          </p:cNvPr>
          <p:cNvSpPr txBox="1">
            <a:spLocks/>
          </p:cNvSpPr>
          <p:nvPr/>
        </p:nvSpPr>
        <p:spPr>
          <a:xfrm>
            <a:off x="9378058" y="4683210"/>
            <a:ext cx="1692787" cy="39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144,42 M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777323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Gonzalo Delgado</dc:creator>
  <cp:lastModifiedBy>Gonzalo Delgado</cp:lastModifiedBy>
  <cp:revision>4</cp:revision>
  <dcterms:created xsi:type="dcterms:W3CDTF">2024-11-02T02:06:30Z</dcterms:created>
  <dcterms:modified xsi:type="dcterms:W3CDTF">2024-11-02T02:28:56Z</dcterms:modified>
</cp:coreProperties>
</file>