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67" r:id="rId6"/>
    <p:sldId id="266" r:id="rId7"/>
    <p:sldId id="259" r:id="rId8"/>
    <p:sldId id="268" r:id="rId9"/>
    <p:sldId id="270" r:id="rId10"/>
    <p:sldId id="260" r:id="rId11"/>
    <p:sldId id="275" r:id="rId12"/>
    <p:sldId id="271" r:id="rId13"/>
    <p:sldId id="276" r:id="rId14"/>
    <p:sldId id="272" r:id="rId15"/>
    <p:sldId id="277" r:id="rId16"/>
    <p:sldId id="274" r:id="rId17"/>
    <p:sldId id="278" r:id="rId18"/>
    <p:sldId id="273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5BE"/>
    <a:srgbClr val="97CE68"/>
    <a:srgbClr val="1DABB8"/>
    <a:srgbClr val="BADEB2"/>
    <a:srgbClr val="111111"/>
    <a:srgbClr val="333333"/>
    <a:srgbClr val="F24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51FBE-3727-48C8-ADD4-2E7C8830D88E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835A4074-C5CA-44AA-9E1B-0D4595E68118}">
      <dgm:prSet phldrT="[Text]"/>
      <dgm:spPr/>
      <dgm:t>
        <a:bodyPr/>
        <a:lstStyle/>
        <a:p>
          <a:r>
            <a:rPr lang="en-GB" dirty="0" smtClean="0"/>
            <a:t>You</a:t>
          </a:r>
          <a:endParaRPr lang="en-GB" dirty="0"/>
        </a:p>
      </dgm:t>
    </dgm:pt>
    <dgm:pt modelId="{7A9B5095-0065-4A6C-A0FC-6862124B99B2}" type="parTrans" cxnId="{BE4CCED3-34A3-443A-A037-920C761DE6E5}">
      <dgm:prSet/>
      <dgm:spPr/>
      <dgm:t>
        <a:bodyPr/>
        <a:lstStyle/>
        <a:p>
          <a:endParaRPr lang="en-GB"/>
        </a:p>
      </dgm:t>
    </dgm:pt>
    <dgm:pt modelId="{973F4608-2065-4B3C-945B-338AD986FD64}" type="sibTrans" cxnId="{BE4CCED3-34A3-443A-A037-920C761DE6E5}">
      <dgm:prSet/>
      <dgm:spPr/>
      <dgm:t>
        <a:bodyPr/>
        <a:lstStyle/>
        <a:p>
          <a:endParaRPr lang="en-GB"/>
        </a:p>
      </dgm:t>
    </dgm:pt>
    <dgm:pt modelId="{D93E3AD8-9B22-4B69-A24F-55FD1F3F739E}">
      <dgm:prSet phldrT="[Text]"/>
      <dgm:spPr/>
      <dgm:t>
        <a:bodyPr/>
        <a:lstStyle/>
        <a:p>
          <a:r>
            <a:rPr lang="en-GB" dirty="0" smtClean="0"/>
            <a:t>Unhealthy eating</a:t>
          </a:r>
          <a:endParaRPr lang="en-GB" dirty="0"/>
        </a:p>
      </dgm:t>
    </dgm:pt>
    <dgm:pt modelId="{A89D8209-67F5-40F7-AA45-9CA1ADED8FAB}" type="parTrans" cxnId="{F3CCE437-2DF4-43DA-8CDB-A2FA3FB1D714}">
      <dgm:prSet/>
      <dgm:spPr/>
      <dgm:t>
        <a:bodyPr/>
        <a:lstStyle/>
        <a:p>
          <a:endParaRPr lang="en-GB"/>
        </a:p>
      </dgm:t>
    </dgm:pt>
    <dgm:pt modelId="{06AA6423-731B-4895-BE73-6DA2FEEC5416}" type="sibTrans" cxnId="{F3CCE437-2DF4-43DA-8CDB-A2FA3FB1D714}">
      <dgm:prSet/>
      <dgm:spPr/>
      <dgm:t>
        <a:bodyPr/>
        <a:lstStyle/>
        <a:p>
          <a:endParaRPr lang="en-GB"/>
        </a:p>
      </dgm:t>
    </dgm:pt>
    <dgm:pt modelId="{A80B0674-FBC6-4C59-9400-F4A6334BB239}">
      <dgm:prSet phldrT="[Text]"/>
      <dgm:spPr/>
      <dgm:t>
        <a:bodyPr/>
        <a:lstStyle/>
        <a:p>
          <a:r>
            <a:rPr lang="en-GB" dirty="0" smtClean="0"/>
            <a:t>Bad Habits</a:t>
          </a:r>
          <a:endParaRPr lang="en-GB" dirty="0"/>
        </a:p>
      </dgm:t>
    </dgm:pt>
    <dgm:pt modelId="{7D34FE46-1129-499E-85E4-7894FF7131A6}" type="parTrans" cxnId="{754FB215-2AAD-4058-847D-E62A0EA011B7}">
      <dgm:prSet/>
      <dgm:spPr/>
      <dgm:t>
        <a:bodyPr/>
        <a:lstStyle/>
        <a:p>
          <a:endParaRPr lang="en-GB"/>
        </a:p>
      </dgm:t>
    </dgm:pt>
    <dgm:pt modelId="{FAC310CE-500C-4396-867D-E7C8FC083E1E}" type="sibTrans" cxnId="{754FB215-2AAD-4058-847D-E62A0EA011B7}">
      <dgm:prSet/>
      <dgm:spPr/>
      <dgm:t>
        <a:bodyPr/>
        <a:lstStyle/>
        <a:p>
          <a:endParaRPr lang="en-GB"/>
        </a:p>
      </dgm:t>
    </dgm:pt>
    <dgm:pt modelId="{5FDF5D85-0820-44A3-A48D-51966DF00FFA}">
      <dgm:prSet phldrT="[Text]"/>
      <dgm:spPr/>
      <dgm:t>
        <a:bodyPr/>
        <a:lstStyle/>
        <a:p>
          <a:r>
            <a:rPr lang="en-GB" dirty="0" smtClean="0"/>
            <a:t>Negligence</a:t>
          </a:r>
          <a:endParaRPr lang="en-GB" dirty="0"/>
        </a:p>
      </dgm:t>
    </dgm:pt>
    <dgm:pt modelId="{825BA960-3548-46F7-AF6E-4DC8BA42D71B}" type="parTrans" cxnId="{3121536F-3D92-41BE-A238-591DE98E78C9}">
      <dgm:prSet/>
      <dgm:spPr/>
      <dgm:t>
        <a:bodyPr/>
        <a:lstStyle/>
        <a:p>
          <a:endParaRPr lang="en-GB"/>
        </a:p>
      </dgm:t>
    </dgm:pt>
    <dgm:pt modelId="{13654A63-9785-4B58-B5D5-F74115693908}" type="sibTrans" cxnId="{3121536F-3D92-41BE-A238-591DE98E78C9}">
      <dgm:prSet/>
      <dgm:spPr/>
      <dgm:t>
        <a:bodyPr/>
        <a:lstStyle/>
        <a:p>
          <a:endParaRPr lang="en-GB"/>
        </a:p>
      </dgm:t>
    </dgm:pt>
    <dgm:pt modelId="{5A30FC88-E6A3-4114-A17F-B51AE6E87A60}">
      <dgm:prSet phldrT="[Text]"/>
      <dgm:spPr/>
      <dgm:t>
        <a:bodyPr/>
        <a:lstStyle/>
        <a:p>
          <a:r>
            <a:rPr lang="en-GB" dirty="0" smtClean="0"/>
            <a:t>Lack  of sleep</a:t>
          </a:r>
          <a:endParaRPr lang="en-GB" dirty="0"/>
        </a:p>
      </dgm:t>
    </dgm:pt>
    <dgm:pt modelId="{28E95C42-FE10-4CC6-AB21-D77F40DEA644}" type="sibTrans" cxnId="{4224AA39-AD44-4827-96DD-00EA26E4EBB2}">
      <dgm:prSet/>
      <dgm:spPr/>
      <dgm:t>
        <a:bodyPr/>
        <a:lstStyle/>
        <a:p>
          <a:endParaRPr lang="en-GB"/>
        </a:p>
      </dgm:t>
    </dgm:pt>
    <dgm:pt modelId="{5AB8A4B9-7F60-4C38-9264-A1B3836B1EA0}" type="parTrans" cxnId="{4224AA39-AD44-4827-96DD-00EA26E4EBB2}">
      <dgm:prSet/>
      <dgm:spPr/>
      <dgm:t>
        <a:bodyPr/>
        <a:lstStyle/>
        <a:p>
          <a:endParaRPr lang="en-GB"/>
        </a:p>
      </dgm:t>
    </dgm:pt>
    <dgm:pt modelId="{91023E34-51BD-49C9-8E1A-9030F1A09C9D}">
      <dgm:prSet/>
      <dgm:spPr/>
      <dgm:t>
        <a:bodyPr/>
        <a:lstStyle/>
        <a:p>
          <a:r>
            <a:rPr lang="en-GB" dirty="0" smtClean="0"/>
            <a:t>Health Problems</a:t>
          </a:r>
          <a:endParaRPr lang="en-GB" dirty="0"/>
        </a:p>
      </dgm:t>
    </dgm:pt>
    <dgm:pt modelId="{F21FC558-658C-4563-9230-394718623A6A}" type="parTrans" cxnId="{46562A0F-20D0-4130-9D1E-C0640345B546}">
      <dgm:prSet/>
      <dgm:spPr/>
      <dgm:t>
        <a:bodyPr/>
        <a:lstStyle/>
        <a:p>
          <a:endParaRPr lang="en-GB"/>
        </a:p>
      </dgm:t>
    </dgm:pt>
    <dgm:pt modelId="{15970F8D-3FA8-4946-98AE-1F39066CAFF8}" type="sibTrans" cxnId="{46562A0F-20D0-4130-9D1E-C0640345B546}">
      <dgm:prSet/>
      <dgm:spPr/>
      <dgm:t>
        <a:bodyPr/>
        <a:lstStyle/>
        <a:p>
          <a:endParaRPr lang="en-GB"/>
        </a:p>
      </dgm:t>
    </dgm:pt>
    <dgm:pt modelId="{2938A0BF-8FB3-4D43-BE94-23B378A7664F}" type="pres">
      <dgm:prSet presAssocID="{5A251FBE-3727-48C8-ADD4-2E7C8830D88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1B4423-0C9B-4C38-913B-6F1ADDAE45DD}" type="pres">
      <dgm:prSet presAssocID="{835A4074-C5CA-44AA-9E1B-0D4595E68118}" presName="centerShape" presStyleLbl="node0" presStyleIdx="0" presStyleCnt="1"/>
      <dgm:spPr/>
      <dgm:t>
        <a:bodyPr/>
        <a:lstStyle/>
        <a:p>
          <a:endParaRPr lang="en-GB"/>
        </a:p>
      </dgm:t>
    </dgm:pt>
    <dgm:pt modelId="{1E8EECA8-8D91-4130-A7D0-ED2A5BB0821F}" type="pres">
      <dgm:prSet presAssocID="{5A30FC88-E6A3-4114-A17F-B51AE6E87A6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F1DA98-D17F-4A3B-B115-3273A3504361}" type="pres">
      <dgm:prSet presAssocID="{5A30FC88-E6A3-4114-A17F-B51AE6E87A60}" presName="dummy" presStyleCnt="0"/>
      <dgm:spPr/>
    </dgm:pt>
    <dgm:pt modelId="{C46111D7-86EA-405B-BF5B-5C0D56DAE4E3}" type="pres">
      <dgm:prSet presAssocID="{28E95C42-FE10-4CC6-AB21-D77F40DEA64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E0CCE11-3A14-4EB1-B7EA-3EEEE99B41CF}" type="pres">
      <dgm:prSet presAssocID="{D93E3AD8-9B22-4B69-A24F-55FD1F3F73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5F1FB1-4E27-4A8F-B369-9B857F7E23C6}" type="pres">
      <dgm:prSet presAssocID="{D93E3AD8-9B22-4B69-A24F-55FD1F3F739E}" presName="dummy" presStyleCnt="0"/>
      <dgm:spPr/>
    </dgm:pt>
    <dgm:pt modelId="{2073D677-D797-417A-8599-F5B015AE21EE}" type="pres">
      <dgm:prSet presAssocID="{06AA6423-731B-4895-BE73-6DA2FEEC541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2880FEB-00FE-4763-95DB-206853F2EB65}" type="pres">
      <dgm:prSet presAssocID="{A80B0674-FBC6-4C59-9400-F4A6334BB23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A2C1F2-F9A2-4622-962E-21661D6C97B9}" type="pres">
      <dgm:prSet presAssocID="{A80B0674-FBC6-4C59-9400-F4A6334BB239}" presName="dummy" presStyleCnt="0"/>
      <dgm:spPr/>
    </dgm:pt>
    <dgm:pt modelId="{DFA969D0-5915-42A6-87FE-0233B38AA08F}" type="pres">
      <dgm:prSet presAssocID="{FAC310CE-500C-4396-867D-E7C8FC083E1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47F5176-600C-4B8D-A690-D095395BF450}" type="pres">
      <dgm:prSet presAssocID="{91023E34-51BD-49C9-8E1A-9030F1A09C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3D8254-4E82-444A-B183-E006B22F5E72}" type="pres">
      <dgm:prSet presAssocID="{91023E34-51BD-49C9-8E1A-9030F1A09C9D}" presName="dummy" presStyleCnt="0"/>
      <dgm:spPr/>
    </dgm:pt>
    <dgm:pt modelId="{AF8E1028-FA32-4AB7-A8C0-82FF28A3321D}" type="pres">
      <dgm:prSet presAssocID="{15970F8D-3FA8-4946-98AE-1F39066CAFF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070B9C3-FC91-4751-A0E5-32A06637F4B5}" type="pres">
      <dgm:prSet presAssocID="{5FDF5D85-0820-44A3-A48D-51966DF00FF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ECAAFD-5437-4AD1-92CB-A0A7180C3FCE}" type="pres">
      <dgm:prSet presAssocID="{5FDF5D85-0820-44A3-A48D-51966DF00FFA}" presName="dummy" presStyleCnt="0"/>
      <dgm:spPr/>
    </dgm:pt>
    <dgm:pt modelId="{37F951A4-B0E3-42B1-9025-6F7A35507CD8}" type="pres">
      <dgm:prSet presAssocID="{13654A63-9785-4B58-B5D5-F74115693908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3654C1B-FF87-4F2B-AA25-B950448F8DA7}" type="presOf" srcId="{D93E3AD8-9B22-4B69-A24F-55FD1F3F739E}" destId="{DE0CCE11-3A14-4EB1-B7EA-3EEEE99B41CF}" srcOrd="0" destOrd="0" presId="urn:microsoft.com/office/officeart/2005/8/layout/radial6"/>
    <dgm:cxn modelId="{BE4CCED3-34A3-443A-A037-920C761DE6E5}" srcId="{5A251FBE-3727-48C8-ADD4-2E7C8830D88E}" destId="{835A4074-C5CA-44AA-9E1B-0D4595E68118}" srcOrd="0" destOrd="0" parTransId="{7A9B5095-0065-4A6C-A0FC-6862124B99B2}" sibTransId="{973F4608-2065-4B3C-945B-338AD986FD64}"/>
    <dgm:cxn modelId="{0F5127E0-1115-4FB2-A90C-3F5A44CA7EBB}" type="presOf" srcId="{06AA6423-731B-4895-BE73-6DA2FEEC5416}" destId="{2073D677-D797-417A-8599-F5B015AE21EE}" srcOrd="0" destOrd="0" presId="urn:microsoft.com/office/officeart/2005/8/layout/radial6"/>
    <dgm:cxn modelId="{CF4FBF33-70EA-43EC-8B58-FD8EF3D1034E}" type="presOf" srcId="{5A30FC88-E6A3-4114-A17F-B51AE6E87A60}" destId="{1E8EECA8-8D91-4130-A7D0-ED2A5BB0821F}" srcOrd="0" destOrd="0" presId="urn:microsoft.com/office/officeart/2005/8/layout/radial6"/>
    <dgm:cxn modelId="{0B716C50-58C8-43DA-8B27-666B4BF72DAD}" type="presOf" srcId="{FAC310CE-500C-4396-867D-E7C8FC083E1E}" destId="{DFA969D0-5915-42A6-87FE-0233B38AA08F}" srcOrd="0" destOrd="0" presId="urn:microsoft.com/office/officeart/2005/8/layout/radial6"/>
    <dgm:cxn modelId="{C0C8191B-2034-4D6D-B1FA-F558866F40D3}" type="presOf" srcId="{91023E34-51BD-49C9-8E1A-9030F1A09C9D}" destId="{947F5176-600C-4B8D-A690-D095395BF450}" srcOrd="0" destOrd="0" presId="urn:microsoft.com/office/officeart/2005/8/layout/radial6"/>
    <dgm:cxn modelId="{46562A0F-20D0-4130-9D1E-C0640345B546}" srcId="{835A4074-C5CA-44AA-9E1B-0D4595E68118}" destId="{91023E34-51BD-49C9-8E1A-9030F1A09C9D}" srcOrd="3" destOrd="0" parTransId="{F21FC558-658C-4563-9230-394718623A6A}" sibTransId="{15970F8D-3FA8-4946-98AE-1F39066CAFF8}"/>
    <dgm:cxn modelId="{F3CCE437-2DF4-43DA-8CDB-A2FA3FB1D714}" srcId="{835A4074-C5CA-44AA-9E1B-0D4595E68118}" destId="{D93E3AD8-9B22-4B69-A24F-55FD1F3F739E}" srcOrd="1" destOrd="0" parTransId="{A89D8209-67F5-40F7-AA45-9CA1ADED8FAB}" sibTransId="{06AA6423-731B-4895-BE73-6DA2FEEC5416}"/>
    <dgm:cxn modelId="{7756B179-31D9-4DB3-84A6-95F1AB15C73E}" type="presOf" srcId="{15970F8D-3FA8-4946-98AE-1F39066CAFF8}" destId="{AF8E1028-FA32-4AB7-A8C0-82FF28A3321D}" srcOrd="0" destOrd="0" presId="urn:microsoft.com/office/officeart/2005/8/layout/radial6"/>
    <dgm:cxn modelId="{4224AA39-AD44-4827-96DD-00EA26E4EBB2}" srcId="{835A4074-C5CA-44AA-9E1B-0D4595E68118}" destId="{5A30FC88-E6A3-4114-A17F-B51AE6E87A60}" srcOrd="0" destOrd="0" parTransId="{5AB8A4B9-7F60-4C38-9264-A1B3836B1EA0}" sibTransId="{28E95C42-FE10-4CC6-AB21-D77F40DEA644}"/>
    <dgm:cxn modelId="{D8D4C45A-7D2C-423E-8587-C52EF4A9B2C9}" type="presOf" srcId="{835A4074-C5CA-44AA-9E1B-0D4595E68118}" destId="{B51B4423-0C9B-4C38-913B-6F1ADDAE45DD}" srcOrd="0" destOrd="0" presId="urn:microsoft.com/office/officeart/2005/8/layout/radial6"/>
    <dgm:cxn modelId="{04EA00C3-4AED-4B5E-9C6E-E67923D5E41B}" type="presOf" srcId="{28E95C42-FE10-4CC6-AB21-D77F40DEA644}" destId="{C46111D7-86EA-405B-BF5B-5C0D56DAE4E3}" srcOrd="0" destOrd="0" presId="urn:microsoft.com/office/officeart/2005/8/layout/radial6"/>
    <dgm:cxn modelId="{7D250722-6FBD-408A-9511-F434034A65B6}" type="presOf" srcId="{13654A63-9785-4B58-B5D5-F74115693908}" destId="{37F951A4-B0E3-42B1-9025-6F7A35507CD8}" srcOrd="0" destOrd="0" presId="urn:microsoft.com/office/officeart/2005/8/layout/radial6"/>
    <dgm:cxn modelId="{3121536F-3D92-41BE-A238-591DE98E78C9}" srcId="{835A4074-C5CA-44AA-9E1B-0D4595E68118}" destId="{5FDF5D85-0820-44A3-A48D-51966DF00FFA}" srcOrd="4" destOrd="0" parTransId="{825BA960-3548-46F7-AF6E-4DC8BA42D71B}" sibTransId="{13654A63-9785-4B58-B5D5-F74115693908}"/>
    <dgm:cxn modelId="{E3D3309A-AB51-4CF3-8569-00831E1F7878}" type="presOf" srcId="{A80B0674-FBC6-4C59-9400-F4A6334BB239}" destId="{82880FEB-00FE-4763-95DB-206853F2EB65}" srcOrd="0" destOrd="0" presId="urn:microsoft.com/office/officeart/2005/8/layout/radial6"/>
    <dgm:cxn modelId="{754FB215-2AAD-4058-847D-E62A0EA011B7}" srcId="{835A4074-C5CA-44AA-9E1B-0D4595E68118}" destId="{A80B0674-FBC6-4C59-9400-F4A6334BB239}" srcOrd="2" destOrd="0" parTransId="{7D34FE46-1129-499E-85E4-7894FF7131A6}" sibTransId="{FAC310CE-500C-4396-867D-E7C8FC083E1E}"/>
    <dgm:cxn modelId="{C11FFCC8-F369-49F5-8E07-66E6B39FC09B}" type="presOf" srcId="{5FDF5D85-0820-44A3-A48D-51966DF00FFA}" destId="{F070B9C3-FC91-4751-A0E5-32A06637F4B5}" srcOrd="0" destOrd="0" presId="urn:microsoft.com/office/officeart/2005/8/layout/radial6"/>
    <dgm:cxn modelId="{BED59FFE-6914-4F96-8E9B-0E2C7EA910B7}" type="presOf" srcId="{5A251FBE-3727-48C8-ADD4-2E7C8830D88E}" destId="{2938A0BF-8FB3-4D43-BE94-23B378A7664F}" srcOrd="0" destOrd="0" presId="urn:microsoft.com/office/officeart/2005/8/layout/radial6"/>
    <dgm:cxn modelId="{75DFF8E2-CA19-488B-9E9F-4D0F65F25648}" type="presParOf" srcId="{2938A0BF-8FB3-4D43-BE94-23B378A7664F}" destId="{B51B4423-0C9B-4C38-913B-6F1ADDAE45DD}" srcOrd="0" destOrd="0" presId="urn:microsoft.com/office/officeart/2005/8/layout/radial6"/>
    <dgm:cxn modelId="{FCD5E8A5-FC30-4C4F-B7DD-E234F9B1CFB9}" type="presParOf" srcId="{2938A0BF-8FB3-4D43-BE94-23B378A7664F}" destId="{1E8EECA8-8D91-4130-A7D0-ED2A5BB0821F}" srcOrd="1" destOrd="0" presId="urn:microsoft.com/office/officeart/2005/8/layout/radial6"/>
    <dgm:cxn modelId="{800D4ABB-1B36-42BB-A11D-B94D241E9D36}" type="presParOf" srcId="{2938A0BF-8FB3-4D43-BE94-23B378A7664F}" destId="{FFF1DA98-D17F-4A3B-B115-3273A3504361}" srcOrd="2" destOrd="0" presId="urn:microsoft.com/office/officeart/2005/8/layout/radial6"/>
    <dgm:cxn modelId="{4E010E20-4E05-4EC8-83FA-3B8D61B4ED68}" type="presParOf" srcId="{2938A0BF-8FB3-4D43-BE94-23B378A7664F}" destId="{C46111D7-86EA-405B-BF5B-5C0D56DAE4E3}" srcOrd="3" destOrd="0" presId="urn:microsoft.com/office/officeart/2005/8/layout/radial6"/>
    <dgm:cxn modelId="{23C0FF27-78B2-4066-B54B-953B0602BE2D}" type="presParOf" srcId="{2938A0BF-8FB3-4D43-BE94-23B378A7664F}" destId="{DE0CCE11-3A14-4EB1-B7EA-3EEEE99B41CF}" srcOrd="4" destOrd="0" presId="urn:microsoft.com/office/officeart/2005/8/layout/radial6"/>
    <dgm:cxn modelId="{239F3FB1-BE06-49B0-B4A5-C7467A26EC17}" type="presParOf" srcId="{2938A0BF-8FB3-4D43-BE94-23B378A7664F}" destId="{D55F1FB1-4E27-4A8F-B369-9B857F7E23C6}" srcOrd="5" destOrd="0" presId="urn:microsoft.com/office/officeart/2005/8/layout/radial6"/>
    <dgm:cxn modelId="{D5252414-FB89-42EB-A471-02E2F5D2A283}" type="presParOf" srcId="{2938A0BF-8FB3-4D43-BE94-23B378A7664F}" destId="{2073D677-D797-417A-8599-F5B015AE21EE}" srcOrd="6" destOrd="0" presId="urn:microsoft.com/office/officeart/2005/8/layout/radial6"/>
    <dgm:cxn modelId="{604AB117-92CC-45CD-87F3-2A7DAA8064AE}" type="presParOf" srcId="{2938A0BF-8FB3-4D43-BE94-23B378A7664F}" destId="{82880FEB-00FE-4763-95DB-206853F2EB65}" srcOrd="7" destOrd="0" presId="urn:microsoft.com/office/officeart/2005/8/layout/radial6"/>
    <dgm:cxn modelId="{E32FA648-A45C-43E4-B50F-EBC9369F4DF2}" type="presParOf" srcId="{2938A0BF-8FB3-4D43-BE94-23B378A7664F}" destId="{4EA2C1F2-F9A2-4622-962E-21661D6C97B9}" srcOrd="8" destOrd="0" presId="urn:microsoft.com/office/officeart/2005/8/layout/radial6"/>
    <dgm:cxn modelId="{48D6A86A-7464-4ABA-BD02-BC2AC4801631}" type="presParOf" srcId="{2938A0BF-8FB3-4D43-BE94-23B378A7664F}" destId="{DFA969D0-5915-42A6-87FE-0233B38AA08F}" srcOrd="9" destOrd="0" presId="urn:microsoft.com/office/officeart/2005/8/layout/radial6"/>
    <dgm:cxn modelId="{4597CFFB-A9E6-45D6-9B41-35C1A96380F8}" type="presParOf" srcId="{2938A0BF-8FB3-4D43-BE94-23B378A7664F}" destId="{947F5176-600C-4B8D-A690-D095395BF450}" srcOrd="10" destOrd="0" presId="urn:microsoft.com/office/officeart/2005/8/layout/radial6"/>
    <dgm:cxn modelId="{5C2C0818-EBC3-40AA-BC14-0DFC53125AB9}" type="presParOf" srcId="{2938A0BF-8FB3-4D43-BE94-23B378A7664F}" destId="{E13D8254-4E82-444A-B183-E006B22F5E72}" srcOrd="11" destOrd="0" presId="urn:microsoft.com/office/officeart/2005/8/layout/radial6"/>
    <dgm:cxn modelId="{FA66C68E-6D4D-4D0F-BD66-C9990ED03819}" type="presParOf" srcId="{2938A0BF-8FB3-4D43-BE94-23B378A7664F}" destId="{AF8E1028-FA32-4AB7-A8C0-82FF28A3321D}" srcOrd="12" destOrd="0" presId="urn:microsoft.com/office/officeart/2005/8/layout/radial6"/>
    <dgm:cxn modelId="{18AB6388-7269-4F9E-9ADF-ED8C6CB9EDB5}" type="presParOf" srcId="{2938A0BF-8FB3-4D43-BE94-23B378A7664F}" destId="{F070B9C3-FC91-4751-A0E5-32A06637F4B5}" srcOrd="13" destOrd="0" presId="urn:microsoft.com/office/officeart/2005/8/layout/radial6"/>
    <dgm:cxn modelId="{82FCED41-8CD3-42EA-A461-DAD50140ADA0}" type="presParOf" srcId="{2938A0BF-8FB3-4D43-BE94-23B378A7664F}" destId="{41ECAAFD-5437-4AD1-92CB-A0A7180C3FCE}" srcOrd="14" destOrd="0" presId="urn:microsoft.com/office/officeart/2005/8/layout/radial6"/>
    <dgm:cxn modelId="{0CB51118-4260-4F3E-9B9F-00C4A12E214D}" type="presParOf" srcId="{2938A0BF-8FB3-4D43-BE94-23B378A7664F}" destId="{37F951A4-B0E3-42B1-9025-6F7A35507CD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951A4-B0E3-42B1-9025-6F7A35507CD8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E1028-FA32-4AB7-A8C0-82FF28A3321D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969D0-5915-42A6-87FE-0233B38AA08F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3D677-D797-417A-8599-F5B015AE21EE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111D7-86EA-405B-BF5B-5C0D56DAE4E3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4423-0C9B-4C38-913B-6F1ADDAE45DD}">
      <dsp:nvSpPr>
        <dsp:cNvPr id="0" name=""/>
        <dsp:cNvSpPr/>
      </dsp:nvSpPr>
      <dsp:spPr>
        <a:xfrm>
          <a:off x="3256880" y="1563079"/>
          <a:ext cx="1715839" cy="1715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600" kern="1200" dirty="0" smtClean="0"/>
            <a:t>You</a:t>
          </a:r>
          <a:endParaRPr lang="en-GB" sz="4600" kern="1200" dirty="0"/>
        </a:p>
      </dsp:txBody>
      <dsp:txXfrm>
        <a:off x="3508159" y="1814358"/>
        <a:ext cx="1213281" cy="1213281"/>
      </dsp:txXfrm>
    </dsp:sp>
    <dsp:sp modelId="{1E8EECA8-8D91-4130-A7D0-ED2A5BB0821F}">
      <dsp:nvSpPr>
        <dsp:cNvPr id="0" name=""/>
        <dsp:cNvSpPr/>
      </dsp:nvSpPr>
      <dsp:spPr>
        <a:xfrm>
          <a:off x="3514256" y="761"/>
          <a:ext cx="1201087" cy="12010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Lack  of sleep</a:t>
          </a:r>
          <a:endParaRPr lang="en-GB" sz="1100" kern="1200" dirty="0"/>
        </a:p>
      </dsp:txBody>
      <dsp:txXfrm>
        <a:off x="3690151" y="176656"/>
        <a:ext cx="849297" cy="849297"/>
      </dsp:txXfrm>
    </dsp:sp>
    <dsp:sp modelId="{DE0CCE11-3A14-4EB1-B7EA-3EEEE99B41CF}">
      <dsp:nvSpPr>
        <dsp:cNvPr id="0" name=""/>
        <dsp:cNvSpPr/>
      </dsp:nvSpPr>
      <dsp:spPr>
        <a:xfrm>
          <a:off x="5244888" y="1258139"/>
          <a:ext cx="1201087" cy="1201087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Unhealthy eating</a:t>
          </a:r>
          <a:endParaRPr lang="en-GB" sz="1100" kern="1200" dirty="0"/>
        </a:p>
      </dsp:txBody>
      <dsp:txXfrm>
        <a:off x="5420783" y="1434034"/>
        <a:ext cx="849297" cy="849297"/>
      </dsp:txXfrm>
    </dsp:sp>
    <dsp:sp modelId="{82880FEB-00FE-4763-95DB-206853F2EB65}">
      <dsp:nvSpPr>
        <dsp:cNvPr id="0" name=""/>
        <dsp:cNvSpPr/>
      </dsp:nvSpPr>
      <dsp:spPr>
        <a:xfrm>
          <a:off x="4583845" y="3292619"/>
          <a:ext cx="1201087" cy="1201087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Bad Habits</a:t>
          </a:r>
          <a:endParaRPr lang="en-GB" sz="1100" kern="1200" dirty="0"/>
        </a:p>
      </dsp:txBody>
      <dsp:txXfrm>
        <a:off x="4759740" y="3468514"/>
        <a:ext cx="849297" cy="849297"/>
      </dsp:txXfrm>
    </dsp:sp>
    <dsp:sp modelId="{947F5176-600C-4B8D-A690-D095395BF450}">
      <dsp:nvSpPr>
        <dsp:cNvPr id="0" name=""/>
        <dsp:cNvSpPr/>
      </dsp:nvSpPr>
      <dsp:spPr>
        <a:xfrm>
          <a:off x="2444666" y="3292619"/>
          <a:ext cx="1201087" cy="1201087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Health Problems</a:t>
          </a:r>
          <a:endParaRPr lang="en-GB" sz="1100" kern="1200" dirty="0"/>
        </a:p>
      </dsp:txBody>
      <dsp:txXfrm>
        <a:off x="2620561" y="3468514"/>
        <a:ext cx="849297" cy="849297"/>
      </dsp:txXfrm>
    </dsp:sp>
    <dsp:sp modelId="{F070B9C3-FC91-4751-A0E5-32A06637F4B5}">
      <dsp:nvSpPr>
        <dsp:cNvPr id="0" name=""/>
        <dsp:cNvSpPr/>
      </dsp:nvSpPr>
      <dsp:spPr>
        <a:xfrm>
          <a:off x="1783623" y="1258139"/>
          <a:ext cx="1201087" cy="1201087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Negligence</a:t>
          </a:r>
          <a:endParaRPr lang="en-GB" sz="1100" kern="1200" dirty="0"/>
        </a:p>
      </dsp:txBody>
      <dsp:txXfrm>
        <a:off x="1959518" y="1434034"/>
        <a:ext cx="849297" cy="849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0CFB2-9F9E-49BE-972D-8E61A845A96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6C6B-B417-457D-9C40-88EEB6DD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9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63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1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8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5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8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1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3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0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0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177C-8B2F-4DB4-92ED-2102CE496B91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2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29000"/>
            <a:ext cx="10363200" cy="1470025"/>
          </a:xfrm>
        </p:spPr>
        <p:txBody>
          <a:bodyPr>
            <a:normAutofit/>
          </a:bodyPr>
          <a:lstStyle/>
          <a:p>
            <a:r>
              <a:rPr lang="en-GB" sz="6000" dirty="0" smtClean="0"/>
              <a:t>Vivere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653136"/>
            <a:ext cx="8534400" cy="1752600"/>
          </a:xfrm>
        </p:spPr>
        <p:txBody>
          <a:bodyPr/>
          <a:lstStyle/>
          <a:p>
            <a:r>
              <a:rPr lang="en-GB" dirty="0">
                <a:latin typeface="+mj-lt"/>
              </a:rPr>
              <a:t>a</a:t>
            </a:r>
            <a:r>
              <a:rPr lang="en-GB" dirty="0" smtClean="0">
                <a:latin typeface="+mj-lt"/>
              </a:rPr>
              <a:t> personal health assistant for everyone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52" y="908720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5">
            <a:fgClr>
              <a:srgbClr val="BADEB2"/>
            </a:fgClr>
            <a:bgClr>
              <a:srgbClr val="E3F5BE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rgbClr val="111111"/>
                </a:solidFill>
              </a:rPr>
              <a:t>Manage Appointments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/>
          <a:lstStyle/>
          <a:p>
            <a:pPr>
              <a:buClr>
                <a:srgbClr val="333333"/>
              </a:buClr>
            </a:pPr>
            <a:r>
              <a:rPr lang="en-GB" dirty="0" smtClean="0">
                <a:solidFill>
                  <a:srgbClr val="111111"/>
                </a:solidFill>
                <a:latin typeface="+mj-lt"/>
              </a:rPr>
              <a:t>Find available date and time to make an appointment to a doctor or a chemist</a:t>
            </a:r>
          </a:p>
          <a:p>
            <a:pPr>
              <a:buClr>
                <a:srgbClr val="333333"/>
              </a:buClr>
            </a:pPr>
            <a:endParaRPr lang="en-GB" dirty="0" smtClean="0">
              <a:solidFill>
                <a:srgbClr val="111111"/>
              </a:solidFill>
              <a:latin typeface="+mj-lt"/>
            </a:endParaRPr>
          </a:p>
          <a:p>
            <a:pPr>
              <a:buClr>
                <a:srgbClr val="333333"/>
              </a:buClr>
            </a:pPr>
            <a:r>
              <a:rPr lang="en-GB" dirty="0" smtClean="0">
                <a:solidFill>
                  <a:srgbClr val="111111"/>
                </a:solidFill>
                <a:latin typeface="+mj-lt"/>
              </a:rPr>
              <a:t>Keep record of your appointments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95998"/>
            <a:ext cx="1080120" cy="10801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222678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83" y="2568583"/>
            <a:ext cx="1720834" cy="17208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2740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5">
            <a:fgClr>
              <a:srgbClr val="BADEB2"/>
            </a:fgClr>
            <a:bgClr>
              <a:srgbClr val="E3F5BE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rgbClr val="111111"/>
                </a:solidFill>
              </a:rPr>
              <a:t>Doctor’s Advice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/>
          <a:lstStyle/>
          <a:p>
            <a:r>
              <a:rPr lang="en-GB" dirty="0">
                <a:solidFill>
                  <a:srgbClr val="111111"/>
                </a:solidFill>
              </a:rPr>
              <a:t>Display of patient’s appointment history.</a:t>
            </a:r>
          </a:p>
          <a:p>
            <a:endParaRPr lang="en-GB" dirty="0">
              <a:solidFill>
                <a:srgbClr val="111111"/>
              </a:solidFill>
            </a:endParaRPr>
          </a:p>
          <a:p>
            <a:pPr lvl="1"/>
            <a:r>
              <a:rPr lang="en-GB" dirty="0" smtClean="0">
                <a:solidFill>
                  <a:srgbClr val="111111"/>
                </a:solidFill>
              </a:rPr>
              <a:t>Contains </a:t>
            </a:r>
            <a:r>
              <a:rPr lang="en-GB" dirty="0">
                <a:solidFill>
                  <a:srgbClr val="111111"/>
                </a:solidFill>
              </a:rPr>
              <a:t>past doctor’s advice for each visit.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1" y="228937"/>
            <a:ext cx="936104" cy="9361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3612239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24" y="2744924"/>
            <a:ext cx="1368152" cy="13681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91599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5">
            <a:fgClr>
              <a:srgbClr val="BADEB2"/>
            </a:fgClr>
            <a:bgClr>
              <a:srgbClr val="E3F5BE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Medication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>
            <a:normAutofit/>
          </a:bodyPr>
          <a:lstStyle/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  <a:latin typeface="+mj-lt"/>
              </a:rPr>
              <a:t>Remind the user to take his medication using classic and original methods. </a:t>
            </a:r>
            <a:endParaRPr lang="en-GB" dirty="0" smtClean="0">
              <a:solidFill>
                <a:srgbClr val="111111"/>
              </a:solidFill>
              <a:latin typeface="+mj-lt"/>
            </a:endParaRPr>
          </a:p>
          <a:p>
            <a:pPr>
              <a:buClr>
                <a:srgbClr val="333333"/>
              </a:buClr>
            </a:pPr>
            <a:endParaRPr lang="en-GB" dirty="0">
              <a:solidFill>
                <a:srgbClr val="111111"/>
              </a:solidFill>
              <a:latin typeface="+mj-lt"/>
            </a:endParaRPr>
          </a:p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  <a:latin typeface="+mj-lt"/>
              </a:rPr>
              <a:t>Both user and doctor can change the medication within their permission range.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" y="256552"/>
            <a:ext cx="945021" cy="9450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97341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03" y="2555903"/>
            <a:ext cx="1746194" cy="17461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23747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5">
            <a:fgClr>
              <a:srgbClr val="BADEB2"/>
            </a:fgClr>
            <a:bgClr>
              <a:srgbClr val="E3F5BE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Exams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>
            <a:normAutofit/>
          </a:bodyPr>
          <a:lstStyle/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  <a:latin typeface="+mj-lt"/>
              </a:rPr>
              <a:t>Periodical reminders regarding medical </a:t>
            </a:r>
            <a:r>
              <a:rPr lang="en-GB" dirty="0" smtClean="0">
                <a:solidFill>
                  <a:srgbClr val="111111"/>
                </a:solidFill>
                <a:latin typeface="+mj-lt"/>
              </a:rPr>
              <a:t>examinations.</a:t>
            </a:r>
          </a:p>
          <a:p>
            <a:pPr lvl="1">
              <a:buClr>
                <a:srgbClr val="333333"/>
              </a:buClr>
            </a:pPr>
            <a:r>
              <a:rPr lang="en-GB" dirty="0" smtClean="0">
                <a:solidFill>
                  <a:srgbClr val="111111"/>
                </a:solidFill>
                <a:latin typeface="+mj-lt"/>
              </a:rPr>
              <a:t>Depending </a:t>
            </a:r>
            <a:r>
              <a:rPr lang="en-GB" dirty="0">
                <a:solidFill>
                  <a:srgbClr val="111111"/>
                </a:solidFill>
                <a:latin typeface="+mj-lt"/>
              </a:rPr>
              <a:t>on the age and health situation of the user, </a:t>
            </a:r>
            <a:r>
              <a:rPr lang="en-GB" dirty="0" err="1">
                <a:solidFill>
                  <a:srgbClr val="97CE68"/>
                </a:solidFill>
                <a:latin typeface="+mj-lt"/>
              </a:rPr>
              <a:t>Vivere</a:t>
            </a:r>
            <a:r>
              <a:rPr lang="en-GB" dirty="0">
                <a:solidFill>
                  <a:srgbClr val="111111"/>
                </a:solidFill>
                <a:latin typeface="+mj-lt"/>
              </a:rPr>
              <a:t> knows how and when to inform him accordingly.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3" y="260649"/>
            <a:ext cx="936104" cy="9361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17452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08" y="2596408"/>
            <a:ext cx="1665185" cy="16651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9557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5">
            <a:fgClr>
              <a:srgbClr val="BADEB2"/>
            </a:fgClr>
            <a:bgClr>
              <a:srgbClr val="E3F5BE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Combating Negligence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/>
          <a:lstStyle/>
          <a:p>
            <a:pPr>
              <a:buClr>
                <a:srgbClr val="333333"/>
              </a:buClr>
            </a:pPr>
            <a:r>
              <a:rPr lang="en-GB" dirty="0" smtClean="0">
                <a:solidFill>
                  <a:srgbClr val="111111"/>
                </a:solidFill>
                <a:latin typeface="+mj-lt"/>
              </a:rPr>
              <a:t>Stay notified for everything with user-friendly notifications that pop-up during the day.</a:t>
            </a:r>
          </a:p>
          <a:p>
            <a:pPr>
              <a:buClr>
                <a:srgbClr val="333333"/>
              </a:buClr>
            </a:pPr>
            <a:endParaRPr lang="en-GB" dirty="0">
              <a:solidFill>
                <a:srgbClr val="111111"/>
              </a:solidFill>
              <a:latin typeface="+mj-lt"/>
            </a:endParaRPr>
          </a:p>
          <a:p>
            <a:pPr>
              <a:buClr>
                <a:srgbClr val="333333"/>
              </a:buClr>
            </a:pPr>
            <a:r>
              <a:rPr lang="en-GB" dirty="0" smtClean="0">
                <a:solidFill>
                  <a:srgbClr val="111111"/>
                </a:solidFill>
                <a:latin typeface="+mj-lt"/>
              </a:rPr>
              <a:t>Do you have </a:t>
            </a:r>
            <a:r>
              <a:rPr lang="en-GB" dirty="0">
                <a:solidFill>
                  <a:srgbClr val="111111"/>
                </a:solidFill>
                <a:latin typeface="+mj-lt"/>
              </a:rPr>
              <a:t>a 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predisposition to something?</a:t>
            </a:r>
          </a:p>
          <a:p>
            <a:pPr lvl="1">
              <a:buClr>
                <a:srgbClr val="333333"/>
              </a:buClr>
            </a:pPr>
            <a:r>
              <a:rPr lang="en-US" dirty="0" err="1" smtClean="0">
                <a:solidFill>
                  <a:srgbClr val="97CE68"/>
                </a:solidFill>
                <a:latin typeface="+mj-lt"/>
              </a:rPr>
              <a:t>Vivere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 will notify you right on time to take an examination or arrange an appointment with a doctor to find it out!</a:t>
            </a:r>
            <a:endParaRPr lang="en-GB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4" y="264327"/>
            <a:ext cx="929472" cy="92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204060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7CE68"/>
          </a:fgClr>
          <a:bgClr>
            <a:srgbClr val="E3F5B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Not convinced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err="1">
                <a:solidFill>
                  <a:srgbClr val="97CE68"/>
                </a:solidFill>
                <a:latin typeface="+mj-lt"/>
              </a:rPr>
              <a:t>Vivere</a:t>
            </a:r>
            <a:r>
              <a:rPr lang="en-US" dirty="0">
                <a:solidFill>
                  <a:srgbClr val="111111"/>
                </a:solidFill>
                <a:latin typeface="+mj-lt"/>
              </a:rPr>
              <a:t> knows what </a:t>
            </a:r>
            <a:r>
              <a:rPr lang="en-US" dirty="0">
                <a:solidFill>
                  <a:srgbClr val="1DABB8"/>
                </a:solidFill>
                <a:latin typeface="+mj-lt"/>
              </a:rPr>
              <a:t>experts should advice 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you, </a:t>
            </a:r>
            <a:r>
              <a:rPr lang="en-US" dirty="0">
                <a:solidFill>
                  <a:srgbClr val="111111"/>
                </a:solidFill>
                <a:latin typeface="+mj-lt"/>
              </a:rPr>
              <a:t>right on time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rgbClr val="11111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111111"/>
                </a:solidFill>
                <a:latin typeface="+mj-lt"/>
              </a:rPr>
              <a:t>It will </a:t>
            </a:r>
            <a:r>
              <a:rPr lang="en-US" dirty="0">
                <a:solidFill>
                  <a:srgbClr val="1DABB8"/>
                </a:solidFill>
                <a:latin typeface="+mj-lt"/>
              </a:rPr>
              <a:t>motivate you </a:t>
            </a:r>
            <a:r>
              <a:rPr lang="en-US" dirty="0">
                <a:solidFill>
                  <a:srgbClr val="111111"/>
                </a:solidFill>
                <a:latin typeface="+mj-lt"/>
              </a:rPr>
              <a:t>with the most right and creative way to stay on the track of your health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rgbClr val="11111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111111"/>
                </a:solidFill>
                <a:latin typeface="+mj-lt"/>
              </a:rPr>
              <a:t>It’s the </a:t>
            </a:r>
            <a:r>
              <a:rPr lang="en-US" dirty="0">
                <a:solidFill>
                  <a:srgbClr val="1DABB8"/>
                </a:solidFill>
                <a:latin typeface="+mj-lt"/>
              </a:rPr>
              <a:t>responsible</a:t>
            </a:r>
            <a:r>
              <a:rPr lang="en-US" dirty="0">
                <a:solidFill>
                  <a:srgbClr val="111111"/>
                </a:solidFill>
                <a:latin typeface="+mj-lt"/>
              </a:rPr>
              <a:t> assistant to get you up-to-date, while you have many other things to do and remember during the day.</a:t>
            </a:r>
          </a:p>
        </p:txBody>
      </p:sp>
    </p:spTree>
    <p:extLst>
      <p:ext uri="{BB962C8B-B14F-4D97-AF65-F5344CB8AC3E}">
        <p14:creationId xmlns:p14="http://schemas.microsoft.com/office/powerpoint/2010/main" val="376739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rgbClr val="111111"/>
                </a:solidFill>
              </a:rPr>
              <a:t>Vivere</a:t>
            </a:r>
            <a:r>
              <a:rPr lang="en-GB" dirty="0">
                <a:solidFill>
                  <a:srgbClr val="111111"/>
                </a:solidFill>
              </a:rPr>
              <a:t>™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68084" y="1610910"/>
            <a:ext cx="8055833" cy="3636181"/>
            <a:chOff x="2207568" y="1628800"/>
            <a:chExt cx="8055833" cy="36361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2" t="-787" r="7092" b="46587"/>
            <a:stretch/>
          </p:blipFill>
          <p:spPr>
            <a:xfrm>
              <a:off x="2458265" y="1628800"/>
              <a:ext cx="2810974" cy="2852936"/>
            </a:xfrm>
            <a:prstGeom prst="ellipse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07568" y="4618650"/>
              <a:ext cx="331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Giorgos Demosthenous</a:t>
              </a:r>
              <a:br>
                <a:rPr lang="en-US" dirty="0" smtClean="0"/>
              </a:br>
              <a:r>
                <a:rPr lang="en-US" b="1" dirty="0" smtClean="0"/>
                <a:t>Co-Founder</a:t>
              </a:r>
              <a:endParaRPr lang="en-US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0" t="26776" r="14602" b="18625"/>
            <a:stretch/>
          </p:blipFill>
          <p:spPr>
            <a:xfrm>
              <a:off x="7176120" y="1628800"/>
              <a:ext cx="2862194" cy="2862194"/>
            </a:xfrm>
            <a:prstGeom prst="ellipse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51033" y="4618649"/>
              <a:ext cx="331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Kyriakos Kyriakou</a:t>
              </a:r>
              <a:br>
                <a:rPr lang="en-US" dirty="0" smtClean="0"/>
              </a:br>
              <a:r>
                <a:rPr lang="en-US" b="1" dirty="0" smtClean="0"/>
                <a:t>Co-Founder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3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776" y="1988840"/>
            <a:ext cx="7772400" cy="4137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111111"/>
                </a:solidFill>
                <a:latin typeface="+mj-lt"/>
              </a:rPr>
              <a:t>Neglecting your health is the equivalent to spitting in the face for everyone fighting to stay alive and of those who have lost their fight.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11111"/>
                </a:solidFill>
              </a:rPr>
              <a:t>-</a:t>
            </a:r>
            <a:r>
              <a:rPr lang="en-US" i="1" dirty="0" smtClean="0"/>
              <a:t>Ingrid </a:t>
            </a:r>
            <a:r>
              <a:rPr lang="en-US" i="1" dirty="0"/>
              <a:t>Weir</a:t>
            </a:r>
            <a:r>
              <a:rPr lang="en-US" dirty="0" smtClean="0">
                <a:solidFill>
                  <a:srgbClr val="111111"/>
                </a:solidFill>
              </a:rPr>
              <a:t>-</a:t>
            </a:r>
            <a:endParaRPr lang="en-US" dirty="0">
              <a:solidFill>
                <a:srgbClr val="111111"/>
              </a:solidFill>
            </a:endParaRPr>
          </a:p>
        </p:txBody>
      </p:sp>
      <p:pic>
        <p:nvPicPr>
          <p:cNvPr id="1026" name="Picture 2" descr="Image result for &quot;Ingrid We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6" y="1412776"/>
            <a:ext cx="38100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4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66120"/>
            <a:ext cx="10972800" cy="1143000"/>
          </a:xfrm>
        </p:spPr>
        <p:txBody>
          <a:bodyPr/>
          <a:lstStyle/>
          <a:p>
            <a:r>
              <a:rPr lang="en-US" dirty="0" smtClean="0">
                <a:latin typeface="Raleway ExtraLight" panose="020B0303030101060003" pitchFamily="34" charset="0"/>
              </a:rPr>
              <a:t>Thank you</a:t>
            </a:r>
            <a:endParaRPr lang="en-US" dirty="0">
              <a:latin typeface="Raleway ExtraLight" panose="020B03030301010600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24" y="2281436"/>
            <a:ext cx="1368152" cy="1368152"/>
          </a:xfrm>
          <a:prstGeom prst="rect">
            <a:avLst/>
          </a:prstGeom>
        </p:spPr>
      </p:pic>
      <p:pic>
        <p:nvPicPr>
          <p:cNvPr id="2050" name="Picture 2" descr="Image result for download app from play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06" y="6093296"/>
            <a:ext cx="1692188" cy="63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medicaldaily.com/sites/medicaldaily.com/files/2014/08/27/junk-food-di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6267"/>
            <a:ext cx="10272464" cy="68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dravje.online/wp-content/uploads/2015/10/antibiot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-10196"/>
            <a:ext cx="10297144" cy="68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9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11111"/>
                </a:solidFill>
              </a:rPr>
              <a:t>The modern lifestyle</a:t>
            </a:r>
            <a:endParaRPr lang="en-GB" dirty="0">
              <a:solidFill>
                <a:srgbClr val="11111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568666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3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>
                <a:solidFill>
                  <a:schemeClr val="bg1"/>
                </a:solidFill>
              </a:rPr>
              <a:t>BAD HABITS </a:t>
            </a:r>
            <a:r>
              <a:rPr lang="en-GB" sz="2800" dirty="0">
                <a:solidFill>
                  <a:schemeClr val="bg1"/>
                </a:solidFill>
              </a:rPr>
              <a:t>+ </a:t>
            </a:r>
            <a:r>
              <a:rPr lang="en-GB" sz="2800" b="1" dirty="0">
                <a:solidFill>
                  <a:schemeClr val="bg1"/>
                </a:solidFill>
              </a:rPr>
              <a:t>LACK OF TIME </a:t>
            </a:r>
            <a:r>
              <a:rPr lang="en-GB" sz="2800" dirty="0">
                <a:solidFill>
                  <a:schemeClr val="bg1"/>
                </a:solidFill>
              </a:rPr>
              <a:t>= </a:t>
            </a:r>
            <a:r>
              <a:rPr lang="en-GB" sz="2800" b="1" dirty="0">
                <a:solidFill>
                  <a:schemeClr val="bg1"/>
                </a:solidFill>
              </a:rPr>
              <a:t>BAD HEALTH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dirty="0">
                <a:latin typeface="+mj-lt"/>
              </a:rPr>
              <a:t>Can </a:t>
            </a:r>
            <a:r>
              <a:rPr lang="en-GB" sz="3600" b="1" dirty="0">
                <a:latin typeface="+mj-lt"/>
              </a:rPr>
              <a:t>you</a:t>
            </a:r>
            <a:r>
              <a:rPr lang="en-GB" sz="3600" dirty="0">
                <a:latin typeface="+mj-lt"/>
              </a:rPr>
              <a:t> solve this?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400" b="1" dirty="0">
                <a:solidFill>
                  <a:srgbClr val="97CE68"/>
                </a:solidFill>
              </a:rPr>
              <a:t>Vivere</a:t>
            </a:r>
            <a:r>
              <a:rPr lang="en-GB" sz="4400" dirty="0"/>
              <a:t> can!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9954" y="211369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97CE68"/>
                </a:solidFill>
              </a:rPr>
              <a:t>BAD </a:t>
            </a:r>
            <a:r>
              <a:rPr lang="en-GB" sz="2800" b="1" dirty="0" smtClean="0">
                <a:solidFill>
                  <a:srgbClr val="97CE68"/>
                </a:solidFill>
              </a:rPr>
              <a:t>HABITS</a:t>
            </a:r>
            <a:endParaRPr lang="en-US" sz="2800" b="1" dirty="0">
              <a:solidFill>
                <a:srgbClr val="97CE6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1112" y="2123791"/>
            <a:ext cx="511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97CE68"/>
                </a:solidFill>
              </a:rPr>
              <a:t> </a:t>
            </a:r>
            <a:r>
              <a:rPr lang="en-GB" sz="2800" dirty="0"/>
              <a:t>+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9692" y="2113692"/>
            <a:ext cx="2623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1DABB8"/>
                </a:solidFill>
              </a:rPr>
              <a:t>LACK OF TIME</a:t>
            </a:r>
            <a:endParaRPr lang="en-US" sz="2800" b="1" dirty="0">
              <a:solidFill>
                <a:srgbClr val="97CE68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0482" y="2132856"/>
            <a:ext cx="519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97CE68"/>
                </a:solidFill>
              </a:rPr>
              <a:t> </a:t>
            </a:r>
            <a:r>
              <a:rPr lang="en-GB" sz="2800" dirty="0"/>
              <a:t>=</a:t>
            </a:r>
            <a:r>
              <a:rPr lang="en-GB" sz="28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432991" y="211369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24130"/>
                </a:solidFill>
              </a:rPr>
              <a:t>BAD HEALTH</a:t>
            </a:r>
          </a:p>
        </p:txBody>
      </p:sp>
    </p:spTree>
    <p:extLst>
      <p:ext uri="{BB962C8B-B14F-4D97-AF65-F5344CB8AC3E}">
        <p14:creationId xmlns:p14="http://schemas.microsoft.com/office/powerpoint/2010/main" val="39982822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7CE68"/>
          </a:fgClr>
          <a:bgClr>
            <a:srgbClr val="E3F5B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97CE68"/>
                </a:solidFill>
              </a:rPr>
              <a:t>Vivere</a:t>
            </a:r>
            <a:r>
              <a:rPr lang="en-GB" dirty="0" smtClean="0"/>
              <a:t> is your personal health assistant. It knows what your </a:t>
            </a:r>
            <a:r>
              <a:rPr lang="en-GB" dirty="0" smtClean="0">
                <a:solidFill>
                  <a:srgbClr val="1DABB8"/>
                </a:solidFill>
              </a:rPr>
              <a:t>health needs</a:t>
            </a:r>
            <a:r>
              <a:rPr lang="en-GB" dirty="0" smtClean="0"/>
              <a:t>. With </a:t>
            </a:r>
            <a:r>
              <a:rPr lang="en-GB" dirty="0" smtClean="0">
                <a:solidFill>
                  <a:srgbClr val="97CE68"/>
                </a:solidFill>
              </a:rPr>
              <a:t>Vivere</a:t>
            </a:r>
            <a:r>
              <a:rPr lang="en-GB" dirty="0" smtClean="0"/>
              <a:t> you can </a:t>
            </a:r>
            <a:r>
              <a:rPr lang="en-GB" dirty="0" smtClean="0">
                <a:solidFill>
                  <a:srgbClr val="1DABB8"/>
                </a:solidFill>
              </a:rPr>
              <a:t>manage your visits</a:t>
            </a:r>
            <a:r>
              <a:rPr lang="en-GB" dirty="0" smtClean="0"/>
              <a:t> to the doctor, keep track of your </a:t>
            </a:r>
            <a:r>
              <a:rPr lang="en-GB" dirty="0" smtClean="0">
                <a:solidFill>
                  <a:srgbClr val="1DABB8"/>
                </a:solidFill>
              </a:rPr>
              <a:t>medication</a:t>
            </a:r>
            <a:r>
              <a:rPr lang="en-GB" dirty="0" smtClean="0"/>
              <a:t> and improve your lifestyle. </a:t>
            </a:r>
          </a:p>
          <a:p>
            <a:pPr marL="0" indent="0" algn="ctr">
              <a:buNone/>
            </a:pPr>
            <a:r>
              <a:rPr lang="en-GB" dirty="0" smtClean="0"/>
              <a:t>It </a:t>
            </a:r>
            <a:r>
              <a:rPr lang="en-GB" dirty="0" smtClean="0">
                <a:solidFill>
                  <a:srgbClr val="1DABB8"/>
                </a:solidFill>
              </a:rPr>
              <a:t>motivates</a:t>
            </a:r>
            <a:r>
              <a:rPr lang="en-GB" dirty="0" smtClean="0"/>
              <a:t> you to do rather than don’t!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47" y="476672"/>
            <a:ext cx="2199506" cy="21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88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7CE68"/>
          </a:fgClr>
          <a:bgClr>
            <a:srgbClr val="BADE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ecosystem full of great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84" y="2916515"/>
            <a:ext cx="1625397" cy="1625397"/>
          </a:xfr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28" y="2916516"/>
            <a:ext cx="1625397" cy="1625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87" y="2916515"/>
            <a:ext cx="1625397" cy="1625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37" y="2916515"/>
            <a:ext cx="1625397" cy="1625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06" y="3119614"/>
            <a:ext cx="1219200" cy="12192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72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83" y="2568583"/>
            <a:ext cx="1720834" cy="17208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3437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leway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CSC_Theme</Template>
  <TotalTime>241</TotalTime>
  <Words>334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Raleway</vt:lpstr>
      <vt:lpstr>Raleway ExtraLight</vt:lpstr>
      <vt:lpstr>Raleway Light</vt:lpstr>
      <vt:lpstr>Office Theme</vt:lpstr>
      <vt:lpstr>Vivere</vt:lpstr>
      <vt:lpstr>Vivere™</vt:lpstr>
      <vt:lpstr>PowerPoint Presentation</vt:lpstr>
      <vt:lpstr>PowerPoint Presentation</vt:lpstr>
      <vt:lpstr>The modern lifestyle</vt:lpstr>
      <vt:lpstr>PowerPoint Presentation</vt:lpstr>
      <vt:lpstr>PowerPoint Presentation</vt:lpstr>
      <vt:lpstr>An ecosystem full of great features</vt:lpstr>
      <vt:lpstr>PowerPoint Presentation</vt:lpstr>
      <vt:lpstr>Manage Appointments</vt:lpstr>
      <vt:lpstr>PowerPoint Presentation</vt:lpstr>
      <vt:lpstr>Doctor’s Advice</vt:lpstr>
      <vt:lpstr>PowerPoint Presentation</vt:lpstr>
      <vt:lpstr>Medication</vt:lpstr>
      <vt:lpstr>PowerPoint Presentation</vt:lpstr>
      <vt:lpstr>Exams</vt:lpstr>
      <vt:lpstr>PowerPoint Presentation</vt:lpstr>
      <vt:lpstr>Combating Negligence</vt:lpstr>
      <vt:lpstr>Not convinced yet?</vt:lpstr>
      <vt:lpstr>PowerPoint Presentation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Κυριάκος Κυριάκου</cp:lastModifiedBy>
  <cp:revision>56</cp:revision>
  <dcterms:created xsi:type="dcterms:W3CDTF">2016-10-23T13:52:13Z</dcterms:created>
  <dcterms:modified xsi:type="dcterms:W3CDTF">2016-10-25T12:49:49Z</dcterms:modified>
</cp:coreProperties>
</file>