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9DA24-056F-8F26-2F07-8DC3832B9F64}" v="138" dt="2024-04-29T13:29:2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uwatife Ogundele" userId="S::boluwatifeo@activedgetechnologies.com::3201732a-2e3f-4a6f-a3f0-f6d88606cd3b" providerId="AD" clId="Web-{8179DA24-056F-8F26-2F07-8DC3832B9F64}"/>
    <pc:docChg chg="addSld delSld modSld addMainMaster delMainMaster">
      <pc:chgData name="Boluwatife Ogundele" userId="S::boluwatifeo@activedgetechnologies.com::3201732a-2e3f-4a6f-a3f0-f6d88606cd3b" providerId="AD" clId="Web-{8179DA24-056F-8F26-2F07-8DC3832B9F64}" dt="2024-04-29T13:29:25.557" v="132" actId="20577"/>
      <pc:docMkLst>
        <pc:docMk/>
      </pc:docMkLst>
      <pc:sldChg chg="addSp delSp modSp mod setBg modClrScheme delDesignElem chgLayout">
        <pc:chgData name="Boluwatife Ogundele" userId="S::boluwatifeo@activedgetechnologies.com::3201732a-2e3f-4a6f-a3f0-f6d88606cd3b" providerId="AD" clId="Web-{8179DA24-056F-8F26-2F07-8DC3832B9F64}" dt="2024-04-29T13:29:25.557" v="132" actId="20577"/>
        <pc:sldMkLst>
          <pc:docMk/>
          <pc:sldMk cId="109857222" sldId="256"/>
        </pc:sldMkLst>
        <pc:spChg chg="mod ord">
          <ac:chgData name="Boluwatife Ogundele" userId="S::boluwatifeo@activedgetechnologies.com::3201732a-2e3f-4a6f-a3f0-f6d88606cd3b" providerId="AD" clId="Web-{8179DA24-056F-8F26-2F07-8DC3832B9F64}" dt="2024-04-29T13:29:25.557" v="132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Boluwatife Ogundele" userId="S::boluwatifeo@activedgetechnologies.com::3201732a-2e3f-4a6f-a3f0-f6d88606cd3b" providerId="AD" clId="Web-{8179DA24-056F-8F26-2F07-8DC3832B9F64}" dt="2024-04-29T13:12:36.951" v="0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6" creationId="{61BAF889-4998-38F1-8026-6D57EAF9335C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8" creationId="{6234BCC6-39B9-47D9-8BF8-C665401AE23C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9" creationId="{8D06CE56-3881-4ADA-8CEF-D18B02C242A3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0" creationId="{72A9CE9D-DAC3-40AF-B504-78A64A909F9D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1" creationId="{79F3C543-62EC-4433-9C93-A2CD8764E9B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2" creationId="{506D7452-6CDE-4381-86CE-07B2459383D5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3" creationId="{FB33DC6A-1F1C-4A06-834E-CFF88F1C0BB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4" creationId="{762DA937-8B55-4317-BD32-98D7AF30E39E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5" creationId="{0FE1D5CF-87B8-4A8A-AD3C-01D06A60769B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4:09.739" v="24"/>
          <ac:spMkLst>
            <pc:docMk/>
            <pc:sldMk cId="109857222" sldId="256"/>
            <ac:spMk id="16" creationId="{C52EE5A8-045B-4D39-8ED1-513334085EEC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7" creationId="{60926200-45C2-41E9-839F-31CD5FE4CD59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19" creationId="{AF2F604E-43BE-4DC3-B983-E071523364F8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13:32.611" v="3"/>
          <ac:spMkLst>
            <pc:docMk/>
            <pc:sldMk cId="109857222" sldId="256"/>
            <ac:spMk id="21" creationId="{08C9B587-E65E-4B52-B37C-ABEBB6E87928}"/>
          </ac:spMkLst>
        </pc:spChg>
        <pc:picChg chg="add mod">
          <ac:chgData name="Boluwatife Ogundele" userId="S::boluwatifeo@activedgetechnologies.com::3201732a-2e3f-4a6f-a3f0-f6d88606cd3b" providerId="AD" clId="Web-{8179DA24-056F-8F26-2F07-8DC3832B9F64}" dt="2024-04-29T13:14:09.739" v="24"/>
          <ac:picMkLst>
            <pc:docMk/>
            <pc:sldMk cId="109857222" sldId="256"/>
            <ac:picMk id="4" creationId="{7350AB09-C771-F439-7A0E-895EBD55C544}"/>
          </ac:picMkLst>
        </pc:picChg>
        <pc:picChg chg="add mod">
          <ac:chgData name="Boluwatife Ogundele" userId="S::boluwatifeo@activedgetechnologies.com::3201732a-2e3f-4a6f-a3f0-f6d88606cd3b" providerId="AD" clId="Web-{8179DA24-056F-8F26-2F07-8DC3832B9F64}" dt="2024-04-29T13:14:09.739" v="24"/>
          <ac:picMkLst>
            <pc:docMk/>
            <pc:sldMk cId="109857222" sldId="256"/>
            <ac:picMk id="5" creationId="{2750D9B9-5772-8F6B-1A3E-767E294354E9}"/>
          </ac:picMkLst>
        </pc:pic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15:30.870" v="31"/>
        <pc:sldMkLst>
          <pc:docMk/>
          <pc:sldMk cId="3811376364" sldId="257"/>
        </pc:sldMkLst>
        <pc:spChg chg="mo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2" creationId="{9F94461B-4106-1DCD-543A-8B046B284E2B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3" creationId="{DB85550D-6BF3-AF13-7E07-CC6F92D24D4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15:30.870" v="31"/>
          <ac:spMkLst>
            <pc:docMk/>
            <pc:sldMk cId="3811376364" sldId="257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15:30.870" v="31"/>
          <ac:graphicFrameMkLst>
            <pc:docMk/>
            <pc:sldMk cId="3811376364" sldId="257"/>
            <ac:graphicFrameMk id="5" creationId="{BAE9616C-BD5D-F429-79F3-5C8190CF62A2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1:17.692" v="79"/>
        <pc:sldMkLst>
          <pc:docMk/>
          <pc:sldMk cId="2777384202" sldId="258"/>
        </pc:sldMkLst>
        <pc:spChg chg="mo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2" creationId="{8C339FDA-FECD-E973-D24A-7585BBCC95CA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3" creationId="{CE89D37E-4C6D-C506-962C-37A58E7A9555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17.692" v="79"/>
          <ac:spMkLst>
            <pc:docMk/>
            <pc:sldMk cId="2777384202" sldId="258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21:17.692" v="79"/>
          <ac:graphicFrameMkLst>
            <pc:docMk/>
            <pc:sldMk cId="2777384202" sldId="258"/>
            <ac:graphicFrameMk id="5" creationId="{6B169C7F-FB1F-8C52-994F-21F592E87FD3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1:25.693" v="80"/>
        <pc:sldMkLst>
          <pc:docMk/>
          <pc:sldMk cId="1109488325" sldId="259"/>
        </pc:sldMkLst>
        <pc:spChg chg="mo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2" creationId="{19FE3F75-009D-D274-9E9E-A96B65B82D65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3" creationId="{7D8A87E4-D886-A142-1567-A73BF01C4CD6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9" creationId="{53B021B3-DE93-4AB7-8A18-CF5F1CED88B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11" creationId="{52D502E5-F6B4-4D58-B4AE-FC466FF15EE8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1:25.693" v="80"/>
          <ac:spMkLst>
            <pc:docMk/>
            <pc:sldMk cId="1109488325" sldId="259"/>
            <ac:spMk id="13" creationId="{9DECDBF4-02B6-4BB4-B65B-B8107AD6A9E8}"/>
          </ac:spMkLst>
        </pc:spChg>
        <pc:graphicFrameChg chg="add">
          <ac:chgData name="Boluwatife Ogundele" userId="S::boluwatifeo@activedgetechnologies.com::3201732a-2e3f-4a6f-a3f0-f6d88606cd3b" providerId="AD" clId="Web-{8179DA24-056F-8F26-2F07-8DC3832B9F64}" dt="2024-04-29T13:21:25.693" v="80"/>
          <ac:graphicFrameMkLst>
            <pc:docMk/>
            <pc:sldMk cId="1109488325" sldId="259"/>
            <ac:graphicFrameMk id="5" creationId="{AF3052A8-0F9C-DDC0-88D2-8C27FD60FEDF}"/>
          </ac:graphicFrameMkLst>
        </pc:graphicFrame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4:39.301" v="83"/>
        <pc:sldMkLst>
          <pc:docMk/>
          <pc:sldMk cId="3124076783" sldId="260"/>
        </pc:sldMkLst>
        <pc:spChg chg="mo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2" creationId="{1B8E5ED4-D04A-092F-FB53-13B0058CDAA7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3" creationId="{DF728A97-0CFF-8DB3-0523-ADDCEDDF92F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8" creationId="{DF728A97-0CFF-8DB3-0523-ADDCEDDF92F4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0" creationId="{2C9A9DA9-7DC8-488B-A882-123947B0F3D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2" creationId="{57F6BDD4-E066-4008-8011-6CC31AEB4556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4" creationId="{2711A8FB-68FC-45FC-B01E-38F809E2D439}"/>
          </ac:spMkLst>
        </pc:spChg>
        <pc:spChg chg="add">
          <ac:chgData name="Boluwatife Ogundele" userId="S::boluwatifeo@activedgetechnologies.com::3201732a-2e3f-4a6f-a3f0-f6d88606cd3b" providerId="AD" clId="Web-{8179DA24-056F-8F26-2F07-8DC3832B9F64}" dt="2024-04-29T13:24:39.301" v="83"/>
          <ac:spMkLst>
            <pc:docMk/>
            <pc:sldMk cId="3124076783" sldId="260"/>
            <ac:spMk id="16" creationId="{2A865FE3-5FC9-4049-87CF-30019C46C0F5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4:39.285" v="82"/>
          <ac:graphicFrameMkLst>
            <pc:docMk/>
            <pc:sldMk cId="3124076783" sldId="260"/>
            <ac:graphicFrameMk id="5" creationId="{FE81A20A-3725-04AE-D5A7-DFF293479217}"/>
          </ac:graphicFrameMkLst>
        </pc:graphicFrameChg>
        <pc:picChg chg="add">
          <ac:chgData name="Boluwatife Ogundele" userId="S::boluwatifeo@activedgetechnologies.com::3201732a-2e3f-4a6f-a3f0-f6d88606cd3b" providerId="AD" clId="Web-{8179DA24-056F-8F26-2F07-8DC3832B9F64}" dt="2024-04-29T13:24:39.301" v="83"/>
          <ac:picMkLst>
            <pc:docMk/>
            <pc:sldMk cId="3124076783" sldId="260"/>
            <ac:picMk id="7" creationId="{6A452E91-532D-18F0-B48D-A391D46ACFFC}"/>
          </ac:picMkLst>
        </pc:picChg>
      </pc:sldChg>
      <pc:sldChg chg="addSp delSp modSp new mod setBg">
        <pc:chgData name="Boluwatife Ogundele" userId="S::boluwatifeo@activedgetechnologies.com::3201732a-2e3f-4a6f-a3f0-f6d88606cd3b" providerId="AD" clId="Web-{8179DA24-056F-8F26-2F07-8DC3832B9F64}" dt="2024-04-29T13:28:32.022" v="109" actId="20577"/>
        <pc:sldMkLst>
          <pc:docMk/>
          <pc:sldMk cId="87940572" sldId="261"/>
        </pc:sldMkLst>
        <pc:spChg chg="mod">
          <ac:chgData name="Boluwatife Ogundele" userId="S::boluwatifeo@activedgetechnologies.com::3201732a-2e3f-4a6f-a3f0-f6d88606cd3b" providerId="AD" clId="Web-{8179DA24-056F-8F26-2F07-8DC3832B9F64}" dt="2024-04-29T13:28:32.022" v="109" actId="20577"/>
          <ac:spMkLst>
            <pc:docMk/>
            <pc:sldMk cId="87940572" sldId="261"/>
            <ac:spMk id="2" creationId="{1213000C-0EBC-C7EA-5810-070DF67D10B4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5:15.054" v="86"/>
          <ac:spMkLst>
            <pc:docMk/>
            <pc:sldMk cId="87940572" sldId="261"/>
            <ac:spMk id="3" creationId="{99CB9FDC-229C-5572-ED95-524163E61AAF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9" creationId="{81E1224E-6618-482E-BE87-321A7FC1CDE8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11" creationId="{066346BE-FDB4-4772-A696-0719490ABD64}"/>
          </ac:spMkLst>
        </pc:spChg>
        <pc:spChg chg="add del">
          <ac:chgData name="Boluwatife Ogundele" userId="S::boluwatifeo@activedgetechnologies.com::3201732a-2e3f-4a6f-a3f0-f6d88606cd3b" providerId="AD" clId="Web-{8179DA24-056F-8F26-2F07-8DC3832B9F64}" dt="2024-04-29T13:25:15.022" v="85"/>
          <ac:spMkLst>
            <pc:docMk/>
            <pc:sldMk cId="87940572" sldId="261"/>
            <ac:spMk id="13" creationId="{FB92FFCE-0C90-454E-AA25-D4EE9A6C39C5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5:15.022" v="85"/>
          <ac:graphicFrameMkLst>
            <pc:docMk/>
            <pc:sldMk cId="87940572" sldId="261"/>
            <ac:graphicFrameMk id="5" creationId="{526EE84D-0B37-89AF-ADCF-4B932D680F07}"/>
          </ac:graphicFrameMkLst>
        </pc:graphicFrameChg>
        <pc:graphicFrameChg chg="add">
          <ac:chgData name="Boluwatife Ogundele" userId="S::boluwatifeo@activedgetechnologies.com::3201732a-2e3f-4a6f-a3f0-f6d88606cd3b" providerId="AD" clId="Web-{8179DA24-056F-8F26-2F07-8DC3832B9F64}" dt="2024-04-29T13:25:15.054" v="86"/>
          <ac:graphicFrameMkLst>
            <pc:docMk/>
            <pc:sldMk cId="87940572" sldId="261"/>
            <ac:graphicFrameMk id="15" creationId="{5503DB82-9AE3-8552-67A9-2279408B48C8}"/>
          </ac:graphicFrameMkLst>
        </pc:graphicFrameChg>
      </pc:sldChg>
      <pc:sldChg chg="modSp new del">
        <pc:chgData name="Boluwatife Ogundele" userId="S::boluwatifeo@activedgetechnologies.com::3201732a-2e3f-4a6f-a3f0-f6d88606cd3b" providerId="AD" clId="Web-{8179DA24-056F-8F26-2F07-8DC3832B9F64}" dt="2024-04-29T13:25:35.696" v="87"/>
        <pc:sldMkLst>
          <pc:docMk/>
          <pc:sldMk cId="84266011" sldId="262"/>
        </pc:sldMkLst>
        <pc:spChg chg="mod">
          <ac:chgData name="Boluwatife Ogundele" userId="S::boluwatifeo@activedgetechnologies.com::3201732a-2e3f-4a6f-a3f0-f6d88606cd3b" providerId="AD" clId="Web-{8179DA24-056F-8F26-2F07-8DC3832B9F64}" dt="2024-04-29T13:18:52.791" v="63" actId="20577"/>
          <ac:spMkLst>
            <pc:docMk/>
            <pc:sldMk cId="84266011" sldId="262"/>
            <ac:spMk id="2" creationId="{8F908FBB-D39E-0EA5-1AE8-C4E1655ABA29}"/>
          </ac:spMkLst>
        </pc:spChg>
        <pc:spChg chg="mod">
          <ac:chgData name="Boluwatife Ogundele" userId="S::boluwatifeo@activedgetechnologies.com::3201732a-2e3f-4a6f-a3f0-f6d88606cd3b" providerId="AD" clId="Web-{8179DA24-056F-8F26-2F07-8DC3832B9F64}" dt="2024-04-29T13:19:40.373" v="69" actId="20577"/>
          <ac:spMkLst>
            <pc:docMk/>
            <pc:sldMk cId="84266011" sldId="262"/>
            <ac:spMk id="3" creationId="{11561D45-6E7D-C54A-B675-5DFD01D33834}"/>
          </ac:spMkLst>
        </pc:spChg>
      </pc:sldChg>
      <pc:sldChg chg="addSp delSp modSp new">
        <pc:chgData name="Boluwatife Ogundele" userId="S::boluwatifeo@activedgetechnologies.com::3201732a-2e3f-4a6f-a3f0-f6d88606cd3b" providerId="AD" clId="Web-{8179DA24-056F-8F26-2F07-8DC3832B9F64}" dt="2024-04-29T13:27:48.893" v="107" actId="20577"/>
        <pc:sldMkLst>
          <pc:docMk/>
          <pc:sldMk cId="309695585" sldId="263"/>
        </pc:sldMkLst>
        <pc:spChg chg="mod">
          <ac:chgData name="Boluwatife Ogundele" userId="S::boluwatifeo@activedgetechnologies.com::3201732a-2e3f-4a6f-a3f0-f6d88606cd3b" providerId="AD" clId="Web-{8179DA24-056F-8F26-2F07-8DC3832B9F64}" dt="2024-04-29T13:27:48.893" v="107" actId="20577"/>
          <ac:spMkLst>
            <pc:docMk/>
            <pc:sldMk cId="309695585" sldId="263"/>
            <ac:spMk id="2" creationId="{3D5E6F0D-BCD7-4001-04EE-E878C6F225E5}"/>
          </ac:spMkLst>
        </pc:spChg>
        <pc:spChg chg="add del mod">
          <ac:chgData name="Boluwatife Ogundele" userId="S::boluwatifeo@activedgetechnologies.com::3201732a-2e3f-4a6f-a3f0-f6d88606cd3b" providerId="AD" clId="Web-{8179DA24-056F-8F26-2F07-8DC3832B9F64}" dt="2024-04-29T13:25:59.667" v="90"/>
          <ac:spMkLst>
            <pc:docMk/>
            <pc:sldMk cId="309695585" sldId="263"/>
            <ac:spMk id="3" creationId="{7D6D6E9E-CBF1-B4D7-67BD-8E307F717A93}"/>
          </ac:spMkLst>
        </pc:spChg>
        <pc:graphicFrameChg chg="add del">
          <ac:chgData name="Boluwatife Ogundele" userId="S::boluwatifeo@activedgetechnologies.com::3201732a-2e3f-4a6f-a3f0-f6d88606cd3b" providerId="AD" clId="Web-{8179DA24-056F-8F26-2F07-8DC3832B9F64}" dt="2024-04-29T13:25:59.635" v="89"/>
          <ac:graphicFrameMkLst>
            <pc:docMk/>
            <pc:sldMk cId="309695585" sldId="263"/>
            <ac:graphicFrameMk id="5" creationId="{56ADC70B-3CE6-A3B7-FEEF-377AA41D949F}"/>
          </ac:graphicFrameMkLst>
        </pc:graphicFrameChg>
        <pc:graphicFrameChg chg="add">
          <ac:chgData name="Boluwatife Ogundele" userId="S::boluwatifeo@activedgetechnologies.com::3201732a-2e3f-4a6f-a3f0-f6d88606cd3b" providerId="AD" clId="Web-{8179DA24-056F-8F26-2F07-8DC3832B9F64}" dt="2024-04-29T13:25:59.667" v="90"/>
          <ac:graphicFrameMkLst>
            <pc:docMk/>
            <pc:sldMk cId="309695585" sldId="263"/>
            <ac:graphicFrameMk id="7" creationId="{0801E338-18C1-32B1-8986-8EDA38DAB923}"/>
          </ac:graphicFrameMkLst>
        </pc:graphicFrameChg>
      </pc:sldChg>
      <pc:sldChg chg="addSp delSp modSp new">
        <pc:chgData name="Boluwatife Ogundele" userId="S::boluwatifeo@activedgetechnologies.com::3201732a-2e3f-4a6f-a3f0-f6d88606cd3b" providerId="AD" clId="Web-{8179DA24-056F-8F26-2F07-8DC3832B9F64}" dt="2024-04-29T13:27:34.752" v="101" actId="20577"/>
        <pc:sldMkLst>
          <pc:docMk/>
          <pc:sldMk cId="2056041471" sldId="264"/>
        </pc:sldMkLst>
        <pc:spChg chg="mod">
          <ac:chgData name="Boluwatife Ogundele" userId="S::boluwatifeo@activedgetechnologies.com::3201732a-2e3f-4a6f-a3f0-f6d88606cd3b" providerId="AD" clId="Web-{8179DA24-056F-8F26-2F07-8DC3832B9F64}" dt="2024-04-29T13:27:34.752" v="101" actId="20577"/>
          <ac:spMkLst>
            <pc:docMk/>
            <pc:sldMk cId="2056041471" sldId="264"/>
            <ac:spMk id="2" creationId="{996D163A-816E-1943-3825-DB132302C153}"/>
          </ac:spMkLst>
        </pc:spChg>
        <pc:spChg chg="del mod">
          <ac:chgData name="Boluwatife Ogundele" userId="S::boluwatifeo@activedgetechnologies.com::3201732a-2e3f-4a6f-a3f0-f6d88606cd3b" providerId="AD" clId="Web-{8179DA24-056F-8F26-2F07-8DC3832B9F64}" dt="2024-04-29T13:26:36.107" v="91"/>
          <ac:spMkLst>
            <pc:docMk/>
            <pc:sldMk cId="2056041471" sldId="264"/>
            <ac:spMk id="3" creationId="{FF430CE7-B037-3A7A-8B7E-8F59158DE5A8}"/>
          </ac:spMkLst>
        </pc:spChg>
        <pc:graphicFrameChg chg="add modGraphic">
          <ac:chgData name="Boluwatife Ogundele" userId="S::boluwatifeo@activedgetechnologies.com::3201732a-2e3f-4a6f-a3f0-f6d88606cd3b" providerId="AD" clId="Web-{8179DA24-056F-8F26-2F07-8DC3832B9F64}" dt="2024-04-29T13:26:52.389" v="93" actId="20577"/>
          <ac:graphicFrameMkLst>
            <pc:docMk/>
            <pc:sldMk cId="2056041471" sldId="264"/>
            <ac:graphicFrameMk id="5" creationId="{AE54B78A-190A-1221-D984-D43D49C3AFB0}"/>
          </ac:graphicFrameMkLst>
        </pc:graphicFrameChg>
      </pc:sldChg>
      <pc:sldMasterChg chg="del delSldLayout">
        <pc:chgData name="Boluwatife Ogundele" userId="S::boluwatifeo@activedgetechnologies.com::3201732a-2e3f-4a6f-a3f0-f6d88606cd3b" providerId="AD" clId="Web-{8179DA24-056F-8F26-2F07-8DC3832B9F64}" dt="2024-04-29T13:13:11.375" v="2"/>
        <pc:sldMasterMkLst>
          <pc:docMk/>
          <pc:sldMasterMk cId="2460954070" sldId="2147483660"/>
        </pc:sldMasterMkLst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Boluwatife Ogundele" userId="S::boluwatifeo@activedgetechnologies.com::3201732a-2e3f-4a6f-a3f0-f6d88606cd3b" providerId="AD" clId="Web-{8179DA24-056F-8F26-2F07-8DC3832B9F64}" dt="2024-04-29T13:13:11.375" v="2"/>
        <pc:sldMasterMkLst>
          <pc:docMk/>
          <pc:sldMasterMk cId="1202642787" sldId="2147483768"/>
        </pc:sldMasterMkLst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966394273" sldId="2147483757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820757121" sldId="2147483758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131438736" sldId="2147483759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298816866" sldId="2147483760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655829892" sldId="2147483761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838935374" sldId="2147483762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3489526128" sldId="2147483763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1566415829" sldId="2147483764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2151729591" sldId="2147483765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601048926" sldId="2147483766"/>
          </pc:sldLayoutMkLst>
        </pc:sldLayoutChg>
        <pc:sldLayoutChg chg="add">
          <pc:chgData name="Boluwatife Ogundele" userId="S::boluwatifeo@activedgetechnologies.com::3201732a-2e3f-4a6f-a3f0-f6d88606cd3b" providerId="AD" clId="Web-{8179DA24-056F-8F26-2F07-8DC3832B9F64}" dt="2024-04-29T13:13:11.375" v="2"/>
          <pc:sldLayoutMkLst>
            <pc:docMk/>
            <pc:sldMasterMk cId="1202642787" sldId="2147483768"/>
            <pc:sldLayoutMk cId="943687289" sldId="214748376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1F0DE-60DE-44C1-B55A-5D5912AC11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3E3B6C-D309-495C-9048-4DB9C047BF6E}">
      <dgm:prSet/>
      <dgm:spPr/>
      <dgm:t>
        <a:bodyPr/>
        <a:lstStyle/>
        <a:p>
          <a:r>
            <a:rPr lang="en-US"/>
            <a:t>Phishing is a cyber attack that uses disguised emails or malicious websites to trick users into disclosing sensitive information.</a:t>
          </a:r>
        </a:p>
      </dgm:t>
    </dgm:pt>
    <dgm:pt modelId="{0E438422-6BDC-4050-8F48-203A6207754E}" type="parTrans" cxnId="{B6067A7B-AE29-4918-B441-A5BC21728CCB}">
      <dgm:prSet/>
      <dgm:spPr/>
      <dgm:t>
        <a:bodyPr/>
        <a:lstStyle/>
        <a:p>
          <a:endParaRPr lang="en-US"/>
        </a:p>
      </dgm:t>
    </dgm:pt>
    <dgm:pt modelId="{599F83EE-2F44-4F65-BD60-713B4CCB0FA3}" type="sibTrans" cxnId="{B6067A7B-AE29-4918-B441-A5BC21728CCB}">
      <dgm:prSet/>
      <dgm:spPr/>
      <dgm:t>
        <a:bodyPr/>
        <a:lstStyle/>
        <a:p>
          <a:endParaRPr lang="en-US"/>
        </a:p>
      </dgm:t>
    </dgm:pt>
    <dgm:pt modelId="{1AF562F7-BA67-4304-AC60-D5F0734CB3A6}">
      <dgm:prSet/>
      <dgm:spPr/>
      <dgm:t>
        <a:bodyPr/>
        <a:lstStyle/>
        <a:p>
          <a:r>
            <a:rPr lang="en-US"/>
            <a:t>Attackers often impersonate trusted entities like banks, social media platforms, or government agencies.</a:t>
          </a:r>
        </a:p>
      </dgm:t>
    </dgm:pt>
    <dgm:pt modelId="{5F0FAEC8-CA9B-497D-8E9F-3AF11AC06BF6}" type="parTrans" cxnId="{7B9B4F84-DEBB-43A7-BE72-F4FD89BA0E78}">
      <dgm:prSet/>
      <dgm:spPr/>
      <dgm:t>
        <a:bodyPr/>
        <a:lstStyle/>
        <a:p>
          <a:endParaRPr lang="en-US"/>
        </a:p>
      </dgm:t>
    </dgm:pt>
    <dgm:pt modelId="{FAD79EA6-35AF-49C6-BE6A-D2DCCDB14899}" type="sibTrans" cxnId="{7B9B4F84-DEBB-43A7-BE72-F4FD89BA0E78}">
      <dgm:prSet/>
      <dgm:spPr/>
      <dgm:t>
        <a:bodyPr/>
        <a:lstStyle/>
        <a:p>
          <a:endParaRPr lang="en-US"/>
        </a:p>
      </dgm:t>
    </dgm:pt>
    <dgm:pt modelId="{9BBF3D63-98BA-4F68-8B97-0191F2003D42}">
      <dgm:prSet/>
      <dgm:spPr/>
      <dgm:t>
        <a:bodyPr/>
        <a:lstStyle/>
        <a:p>
          <a:r>
            <a:rPr lang="en-US"/>
            <a:t>The goal is to steal passwords, credit card numbers, or other sensitive data.</a:t>
          </a:r>
        </a:p>
      </dgm:t>
    </dgm:pt>
    <dgm:pt modelId="{D5DF40D0-3870-4456-B0FF-4BA2D7A3A18B}" type="parTrans" cxnId="{3E38F39E-D73A-470D-92C5-5E6166E9263A}">
      <dgm:prSet/>
      <dgm:spPr/>
      <dgm:t>
        <a:bodyPr/>
        <a:lstStyle/>
        <a:p>
          <a:endParaRPr lang="en-US"/>
        </a:p>
      </dgm:t>
    </dgm:pt>
    <dgm:pt modelId="{FD5E078E-7251-43CD-86DA-0F1038262910}" type="sibTrans" cxnId="{3E38F39E-D73A-470D-92C5-5E6166E9263A}">
      <dgm:prSet/>
      <dgm:spPr/>
      <dgm:t>
        <a:bodyPr/>
        <a:lstStyle/>
        <a:p>
          <a:endParaRPr lang="en-US"/>
        </a:p>
      </dgm:t>
    </dgm:pt>
    <dgm:pt modelId="{426273C6-D2FA-48EA-8B04-8672A35FB794}" type="pres">
      <dgm:prSet presAssocID="{AF01F0DE-60DE-44C1-B55A-5D5912AC1159}" presName="root" presStyleCnt="0">
        <dgm:presLayoutVars>
          <dgm:dir/>
          <dgm:resizeHandles val="exact"/>
        </dgm:presLayoutVars>
      </dgm:prSet>
      <dgm:spPr/>
    </dgm:pt>
    <dgm:pt modelId="{F94169B7-3C40-4FB2-BBF9-AC25E27E76D5}" type="pres">
      <dgm:prSet presAssocID="{FA3E3B6C-D309-495C-9048-4DB9C047BF6E}" presName="compNode" presStyleCnt="0"/>
      <dgm:spPr/>
    </dgm:pt>
    <dgm:pt modelId="{81D80800-5617-4E68-97F6-8435A4D33FBE}" type="pres">
      <dgm:prSet presAssocID="{FA3E3B6C-D309-495C-9048-4DB9C047B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8F6ABF-7148-4AC5-A956-079D33638AEC}" type="pres">
      <dgm:prSet presAssocID="{FA3E3B6C-D309-495C-9048-4DB9C047BF6E}" presName="spaceRect" presStyleCnt="0"/>
      <dgm:spPr/>
    </dgm:pt>
    <dgm:pt modelId="{BAE94698-2EA7-49F3-8022-59FF17BD0378}" type="pres">
      <dgm:prSet presAssocID="{FA3E3B6C-D309-495C-9048-4DB9C047BF6E}" presName="textRect" presStyleLbl="revTx" presStyleIdx="0" presStyleCnt="3">
        <dgm:presLayoutVars>
          <dgm:chMax val="1"/>
          <dgm:chPref val="1"/>
        </dgm:presLayoutVars>
      </dgm:prSet>
      <dgm:spPr/>
    </dgm:pt>
    <dgm:pt modelId="{2A6CBF92-FBEE-41EB-B005-BCBE967A7D67}" type="pres">
      <dgm:prSet presAssocID="{599F83EE-2F44-4F65-BD60-713B4CCB0FA3}" presName="sibTrans" presStyleCnt="0"/>
      <dgm:spPr/>
    </dgm:pt>
    <dgm:pt modelId="{99816611-D9E4-4413-A160-63E23E83D034}" type="pres">
      <dgm:prSet presAssocID="{1AF562F7-BA67-4304-AC60-D5F0734CB3A6}" presName="compNode" presStyleCnt="0"/>
      <dgm:spPr/>
    </dgm:pt>
    <dgm:pt modelId="{256F2FB4-3FA3-4877-BE7B-60B8C0501872}" type="pres">
      <dgm:prSet presAssocID="{1AF562F7-BA67-4304-AC60-D5F0734CB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168BAA1-9383-49E0-A4F5-EF8498722F57}" type="pres">
      <dgm:prSet presAssocID="{1AF562F7-BA67-4304-AC60-D5F0734CB3A6}" presName="spaceRect" presStyleCnt="0"/>
      <dgm:spPr/>
    </dgm:pt>
    <dgm:pt modelId="{0BF6996D-3E27-45F0-95B3-BFABE1D8549D}" type="pres">
      <dgm:prSet presAssocID="{1AF562F7-BA67-4304-AC60-D5F0734CB3A6}" presName="textRect" presStyleLbl="revTx" presStyleIdx="1" presStyleCnt="3">
        <dgm:presLayoutVars>
          <dgm:chMax val="1"/>
          <dgm:chPref val="1"/>
        </dgm:presLayoutVars>
      </dgm:prSet>
      <dgm:spPr/>
    </dgm:pt>
    <dgm:pt modelId="{25DE5A53-2B94-42EC-B4A5-E161AE1DC11E}" type="pres">
      <dgm:prSet presAssocID="{FAD79EA6-35AF-49C6-BE6A-D2DCCDB14899}" presName="sibTrans" presStyleCnt="0"/>
      <dgm:spPr/>
    </dgm:pt>
    <dgm:pt modelId="{B49E78CB-1A9F-4CDB-966B-7293203B711B}" type="pres">
      <dgm:prSet presAssocID="{9BBF3D63-98BA-4F68-8B97-0191F2003D42}" presName="compNode" presStyleCnt="0"/>
      <dgm:spPr/>
    </dgm:pt>
    <dgm:pt modelId="{62D949B1-3B76-4A3B-B927-DEA8E5C9AECF}" type="pres">
      <dgm:prSet presAssocID="{9BBF3D63-98BA-4F68-8B97-0191F2003D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CB4967DA-883E-4449-97C6-237E5ED5D3E0}" type="pres">
      <dgm:prSet presAssocID="{9BBF3D63-98BA-4F68-8B97-0191F2003D42}" presName="spaceRect" presStyleCnt="0"/>
      <dgm:spPr/>
    </dgm:pt>
    <dgm:pt modelId="{D7E81C98-43B6-4BD9-9A52-90F43F89182A}" type="pres">
      <dgm:prSet presAssocID="{9BBF3D63-98BA-4F68-8B97-0191F2003D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78AC0C-F037-4328-A11C-3884611D29DF}" type="presOf" srcId="{FA3E3B6C-D309-495C-9048-4DB9C047BF6E}" destId="{BAE94698-2EA7-49F3-8022-59FF17BD0378}" srcOrd="0" destOrd="0" presId="urn:microsoft.com/office/officeart/2018/2/layout/IconLabelList"/>
    <dgm:cxn modelId="{7AFFA459-A978-439E-B51A-BD63D17914D2}" type="presOf" srcId="{1AF562F7-BA67-4304-AC60-D5F0734CB3A6}" destId="{0BF6996D-3E27-45F0-95B3-BFABE1D8549D}" srcOrd="0" destOrd="0" presId="urn:microsoft.com/office/officeart/2018/2/layout/IconLabelList"/>
    <dgm:cxn modelId="{B6067A7B-AE29-4918-B441-A5BC21728CCB}" srcId="{AF01F0DE-60DE-44C1-B55A-5D5912AC1159}" destId="{FA3E3B6C-D309-495C-9048-4DB9C047BF6E}" srcOrd="0" destOrd="0" parTransId="{0E438422-6BDC-4050-8F48-203A6207754E}" sibTransId="{599F83EE-2F44-4F65-BD60-713B4CCB0FA3}"/>
    <dgm:cxn modelId="{7B9B4F84-DEBB-43A7-BE72-F4FD89BA0E78}" srcId="{AF01F0DE-60DE-44C1-B55A-5D5912AC1159}" destId="{1AF562F7-BA67-4304-AC60-D5F0734CB3A6}" srcOrd="1" destOrd="0" parTransId="{5F0FAEC8-CA9B-497D-8E9F-3AF11AC06BF6}" sibTransId="{FAD79EA6-35AF-49C6-BE6A-D2DCCDB14899}"/>
    <dgm:cxn modelId="{3E38F39E-D73A-470D-92C5-5E6166E9263A}" srcId="{AF01F0DE-60DE-44C1-B55A-5D5912AC1159}" destId="{9BBF3D63-98BA-4F68-8B97-0191F2003D42}" srcOrd="2" destOrd="0" parTransId="{D5DF40D0-3870-4456-B0FF-4BA2D7A3A18B}" sibTransId="{FD5E078E-7251-43CD-86DA-0F1038262910}"/>
    <dgm:cxn modelId="{4F098EBE-F330-4067-B47D-CA844DACD7F8}" type="presOf" srcId="{9BBF3D63-98BA-4F68-8B97-0191F2003D42}" destId="{D7E81C98-43B6-4BD9-9A52-90F43F89182A}" srcOrd="0" destOrd="0" presId="urn:microsoft.com/office/officeart/2018/2/layout/IconLabelList"/>
    <dgm:cxn modelId="{7C1370C3-564F-468B-B9A9-F098171BFA79}" type="presOf" srcId="{AF01F0DE-60DE-44C1-B55A-5D5912AC1159}" destId="{426273C6-D2FA-48EA-8B04-8672A35FB794}" srcOrd="0" destOrd="0" presId="urn:microsoft.com/office/officeart/2018/2/layout/IconLabelList"/>
    <dgm:cxn modelId="{1710513F-E4C1-478E-8680-53132EA13F56}" type="presParOf" srcId="{426273C6-D2FA-48EA-8B04-8672A35FB794}" destId="{F94169B7-3C40-4FB2-BBF9-AC25E27E76D5}" srcOrd="0" destOrd="0" presId="urn:microsoft.com/office/officeart/2018/2/layout/IconLabelList"/>
    <dgm:cxn modelId="{219022B5-6B37-4601-920F-0E8EA6AF6D57}" type="presParOf" srcId="{F94169B7-3C40-4FB2-BBF9-AC25E27E76D5}" destId="{81D80800-5617-4E68-97F6-8435A4D33FBE}" srcOrd="0" destOrd="0" presId="urn:microsoft.com/office/officeart/2018/2/layout/IconLabelList"/>
    <dgm:cxn modelId="{CB979118-F7E9-4B8F-BCE2-5908D7A053F4}" type="presParOf" srcId="{F94169B7-3C40-4FB2-BBF9-AC25E27E76D5}" destId="{048F6ABF-7148-4AC5-A956-079D33638AEC}" srcOrd="1" destOrd="0" presId="urn:microsoft.com/office/officeart/2018/2/layout/IconLabelList"/>
    <dgm:cxn modelId="{2365C403-97B6-46DC-8A2D-5D2ECDE56164}" type="presParOf" srcId="{F94169B7-3C40-4FB2-BBF9-AC25E27E76D5}" destId="{BAE94698-2EA7-49F3-8022-59FF17BD0378}" srcOrd="2" destOrd="0" presId="urn:microsoft.com/office/officeart/2018/2/layout/IconLabelList"/>
    <dgm:cxn modelId="{BE7EB5A1-BE26-4FB3-BA3C-E1E302812859}" type="presParOf" srcId="{426273C6-D2FA-48EA-8B04-8672A35FB794}" destId="{2A6CBF92-FBEE-41EB-B005-BCBE967A7D67}" srcOrd="1" destOrd="0" presId="urn:microsoft.com/office/officeart/2018/2/layout/IconLabelList"/>
    <dgm:cxn modelId="{26BB3AF2-2993-49A5-8E9A-EE67C02A91A2}" type="presParOf" srcId="{426273C6-D2FA-48EA-8B04-8672A35FB794}" destId="{99816611-D9E4-4413-A160-63E23E83D034}" srcOrd="2" destOrd="0" presId="urn:microsoft.com/office/officeart/2018/2/layout/IconLabelList"/>
    <dgm:cxn modelId="{D4C5A457-8F35-432A-B39A-7C9511F50378}" type="presParOf" srcId="{99816611-D9E4-4413-A160-63E23E83D034}" destId="{256F2FB4-3FA3-4877-BE7B-60B8C0501872}" srcOrd="0" destOrd="0" presId="urn:microsoft.com/office/officeart/2018/2/layout/IconLabelList"/>
    <dgm:cxn modelId="{7FE4DC88-D1EF-42DA-8F56-50175099A3BB}" type="presParOf" srcId="{99816611-D9E4-4413-A160-63E23E83D034}" destId="{6168BAA1-9383-49E0-A4F5-EF8498722F57}" srcOrd="1" destOrd="0" presId="urn:microsoft.com/office/officeart/2018/2/layout/IconLabelList"/>
    <dgm:cxn modelId="{050B66CB-7A50-42EE-9C4D-EA19AF073A78}" type="presParOf" srcId="{99816611-D9E4-4413-A160-63E23E83D034}" destId="{0BF6996D-3E27-45F0-95B3-BFABE1D8549D}" srcOrd="2" destOrd="0" presId="urn:microsoft.com/office/officeart/2018/2/layout/IconLabelList"/>
    <dgm:cxn modelId="{D2536535-7C96-4597-95F3-1C0C1DC6B0F3}" type="presParOf" srcId="{426273C6-D2FA-48EA-8B04-8672A35FB794}" destId="{25DE5A53-2B94-42EC-B4A5-E161AE1DC11E}" srcOrd="3" destOrd="0" presId="urn:microsoft.com/office/officeart/2018/2/layout/IconLabelList"/>
    <dgm:cxn modelId="{E2813991-312B-46C0-A453-F93BF16A809B}" type="presParOf" srcId="{426273C6-D2FA-48EA-8B04-8672A35FB794}" destId="{B49E78CB-1A9F-4CDB-966B-7293203B711B}" srcOrd="4" destOrd="0" presId="urn:microsoft.com/office/officeart/2018/2/layout/IconLabelList"/>
    <dgm:cxn modelId="{6B2E1781-E6C3-4625-B12E-8C8A2B909184}" type="presParOf" srcId="{B49E78CB-1A9F-4CDB-966B-7293203B711B}" destId="{62D949B1-3B76-4A3B-B927-DEA8E5C9AECF}" srcOrd="0" destOrd="0" presId="urn:microsoft.com/office/officeart/2018/2/layout/IconLabelList"/>
    <dgm:cxn modelId="{E3058EAA-37C5-4680-99CC-B3ABFD228385}" type="presParOf" srcId="{B49E78CB-1A9F-4CDB-966B-7293203B711B}" destId="{CB4967DA-883E-4449-97C6-237E5ED5D3E0}" srcOrd="1" destOrd="0" presId="urn:microsoft.com/office/officeart/2018/2/layout/IconLabelList"/>
    <dgm:cxn modelId="{5B121C7B-79F3-4106-BC25-345134A5734E}" type="presParOf" srcId="{B49E78CB-1A9F-4CDB-966B-7293203B711B}" destId="{D7E81C98-43B6-4BD9-9A52-90F43F8918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79D12-7898-4E1E-8151-E53ACC60D3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65D436-ED9B-467A-A905-95C67BA1FBBE}">
      <dgm:prSet/>
      <dgm:spPr/>
      <dgm:t>
        <a:bodyPr/>
        <a:lstStyle/>
        <a:p>
          <a:r>
            <a:rPr lang="en-US"/>
            <a:t>Email Phishing: Fake emails that appear to be from legitimate sources, asking recipients to click on links or provide personal information.</a:t>
          </a:r>
        </a:p>
      </dgm:t>
    </dgm:pt>
    <dgm:pt modelId="{CD27B799-A4F7-428A-A69A-22978509BD42}" type="parTrans" cxnId="{75C83A2D-5126-482B-9464-570359595C24}">
      <dgm:prSet/>
      <dgm:spPr/>
      <dgm:t>
        <a:bodyPr/>
        <a:lstStyle/>
        <a:p>
          <a:endParaRPr lang="en-US"/>
        </a:p>
      </dgm:t>
    </dgm:pt>
    <dgm:pt modelId="{452EC8C9-698E-440A-B818-4F4C67A550D8}" type="sibTrans" cxnId="{75C83A2D-5126-482B-9464-570359595C24}">
      <dgm:prSet/>
      <dgm:spPr/>
      <dgm:t>
        <a:bodyPr/>
        <a:lstStyle/>
        <a:p>
          <a:endParaRPr lang="en-US"/>
        </a:p>
      </dgm:t>
    </dgm:pt>
    <dgm:pt modelId="{73A35E5B-F04F-4F19-B47D-4F46222D34BE}">
      <dgm:prSet/>
      <dgm:spPr/>
      <dgm:t>
        <a:bodyPr/>
        <a:lstStyle/>
        <a:p>
          <a:r>
            <a:rPr lang="en-US"/>
            <a:t>Spear Phishing: Targeted phishing attacks aimed at specific individuals or organizations, often using personalized information to increase credibility.</a:t>
          </a:r>
        </a:p>
      </dgm:t>
    </dgm:pt>
    <dgm:pt modelId="{53075AF9-4DAC-40CC-A0C0-7C60E2463B23}" type="parTrans" cxnId="{566E174C-C90B-449C-BDCF-8093B0D9FE12}">
      <dgm:prSet/>
      <dgm:spPr/>
      <dgm:t>
        <a:bodyPr/>
        <a:lstStyle/>
        <a:p>
          <a:endParaRPr lang="en-US"/>
        </a:p>
      </dgm:t>
    </dgm:pt>
    <dgm:pt modelId="{56189283-328C-44A5-A3FF-3DB18B68FEBF}" type="sibTrans" cxnId="{566E174C-C90B-449C-BDCF-8093B0D9FE12}">
      <dgm:prSet/>
      <dgm:spPr/>
      <dgm:t>
        <a:bodyPr/>
        <a:lstStyle/>
        <a:p>
          <a:endParaRPr lang="en-US"/>
        </a:p>
      </dgm:t>
    </dgm:pt>
    <dgm:pt modelId="{DA2B0302-A479-40DC-990C-8DABB80C0FAF}">
      <dgm:prSet/>
      <dgm:spPr/>
      <dgm:t>
        <a:bodyPr/>
        <a:lstStyle/>
        <a:p>
          <a:r>
            <a:rPr lang="en-US"/>
            <a:t>Whaling: Phishing attacks targeting high-profile individuals like CEOs or government officials.</a:t>
          </a:r>
        </a:p>
      </dgm:t>
    </dgm:pt>
    <dgm:pt modelId="{2AB31E61-3127-448C-9E47-C593D6D88929}" type="parTrans" cxnId="{A4B25367-B5E4-4139-B7FB-97F77860D2C5}">
      <dgm:prSet/>
      <dgm:spPr/>
      <dgm:t>
        <a:bodyPr/>
        <a:lstStyle/>
        <a:p>
          <a:endParaRPr lang="en-US"/>
        </a:p>
      </dgm:t>
    </dgm:pt>
    <dgm:pt modelId="{1F19A820-6B0C-4D2B-AC01-09EFA01B5C09}" type="sibTrans" cxnId="{A4B25367-B5E4-4139-B7FB-97F77860D2C5}">
      <dgm:prSet/>
      <dgm:spPr/>
      <dgm:t>
        <a:bodyPr/>
        <a:lstStyle/>
        <a:p>
          <a:endParaRPr lang="en-US"/>
        </a:p>
      </dgm:t>
    </dgm:pt>
    <dgm:pt modelId="{EB73149B-D363-4163-A0F4-14E358F54636}">
      <dgm:prSet/>
      <dgm:spPr/>
      <dgm:t>
        <a:bodyPr/>
        <a:lstStyle/>
        <a:p>
          <a:r>
            <a:rPr lang="en-US"/>
            <a:t>Smishing: Phishing attacks via SMS or text messages.</a:t>
          </a:r>
        </a:p>
      </dgm:t>
    </dgm:pt>
    <dgm:pt modelId="{BB616806-FC77-4077-A36D-46FB0023579B}" type="parTrans" cxnId="{388897BA-0C69-45FC-B1D1-077D056D23D3}">
      <dgm:prSet/>
      <dgm:spPr/>
      <dgm:t>
        <a:bodyPr/>
        <a:lstStyle/>
        <a:p>
          <a:endParaRPr lang="en-US"/>
        </a:p>
      </dgm:t>
    </dgm:pt>
    <dgm:pt modelId="{1195E150-AEB5-45F9-9EF1-862846BD60D5}" type="sibTrans" cxnId="{388897BA-0C69-45FC-B1D1-077D056D23D3}">
      <dgm:prSet/>
      <dgm:spPr/>
      <dgm:t>
        <a:bodyPr/>
        <a:lstStyle/>
        <a:p>
          <a:endParaRPr lang="en-US"/>
        </a:p>
      </dgm:t>
    </dgm:pt>
    <dgm:pt modelId="{4128E247-C69F-4DA1-9CFE-93993847AD8D}">
      <dgm:prSet/>
      <dgm:spPr/>
      <dgm:t>
        <a:bodyPr/>
        <a:lstStyle/>
        <a:p>
          <a:r>
            <a:rPr lang="en-US"/>
            <a:t>Vishing: Phishing attacks conducted over the phone, typically using voice or automated messages.</a:t>
          </a:r>
        </a:p>
      </dgm:t>
    </dgm:pt>
    <dgm:pt modelId="{1DFDEE99-CD4F-4A2B-9F86-F0E6CF88F991}" type="parTrans" cxnId="{15D32093-E954-40A2-A4D0-72AF26531D2C}">
      <dgm:prSet/>
      <dgm:spPr/>
      <dgm:t>
        <a:bodyPr/>
        <a:lstStyle/>
        <a:p>
          <a:endParaRPr lang="en-US"/>
        </a:p>
      </dgm:t>
    </dgm:pt>
    <dgm:pt modelId="{159B453C-39E6-48E8-9644-F52C917241A5}" type="sibTrans" cxnId="{15D32093-E954-40A2-A4D0-72AF26531D2C}">
      <dgm:prSet/>
      <dgm:spPr/>
      <dgm:t>
        <a:bodyPr/>
        <a:lstStyle/>
        <a:p>
          <a:endParaRPr lang="en-US"/>
        </a:p>
      </dgm:t>
    </dgm:pt>
    <dgm:pt modelId="{6F75CE75-3E75-4BF4-AFE8-B8849A4CCC6F}" type="pres">
      <dgm:prSet presAssocID="{15279D12-7898-4E1E-8151-E53ACC60D37F}" presName="root" presStyleCnt="0">
        <dgm:presLayoutVars>
          <dgm:dir/>
          <dgm:resizeHandles val="exact"/>
        </dgm:presLayoutVars>
      </dgm:prSet>
      <dgm:spPr/>
    </dgm:pt>
    <dgm:pt modelId="{6AD1446C-83DC-4CC7-9878-820A522F55B8}" type="pres">
      <dgm:prSet presAssocID="{15279D12-7898-4E1E-8151-E53ACC60D37F}" presName="container" presStyleCnt="0">
        <dgm:presLayoutVars>
          <dgm:dir/>
          <dgm:resizeHandles val="exact"/>
        </dgm:presLayoutVars>
      </dgm:prSet>
      <dgm:spPr/>
    </dgm:pt>
    <dgm:pt modelId="{742D05C1-CDFD-45C4-9FA2-4F3D088A242A}" type="pres">
      <dgm:prSet presAssocID="{7865D436-ED9B-467A-A905-95C67BA1FBBE}" presName="compNode" presStyleCnt="0"/>
      <dgm:spPr/>
    </dgm:pt>
    <dgm:pt modelId="{946FEF77-CE71-40C3-9CF3-F30451136CE2}" type="pres">
      <dgm:prSet presAssocID="{7865D436-ED9B-467A-A905-95C67BA1FBBE}" presName="iconBgRect" presStyleLbl="bgShp" presStyleIdx="0" presStyleCnt="5"/>
      <dgm:spPr/>
    </dgm:pt>
    <dgm:pt modelId="{4346A1A9-8C58-4373-A2C7-8EFD00F7ED42}" type="pres">
      <dgm:prSet presAssocID="{7865D436-ED9B-467A-A905-95C67BA1FB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1452824-BC8A-4172-9D39-2F818970ADE7}" type="pres">
      <dgm:prSet presAssocID="{7865D436-ED9B-467A-A905-95C67BA1FBBE}" presName="spaceRect" presStyleCnt="0"/>
      <dgm:spPr/>
    </dgm:pt>
    <dgm:pt modelId="{C551FF01-7D21-4337-8A82-D2E0D6AAF1F9}" type="pres">
      <dgm:prSet presAssocID="{7865D436-ED9B-467A-A905-95C67BA1FBBE}" presName="textRect" presStyleLbl="revTx" presStyleIdx="0" presStyleCnt="5">
        <dgm:presLayoutVars>
          <dgm:chMax val="1"/>
          <dgm:chPref val="1"/>
        </dgm:presLayoutVars>
      </dgm:prSet>
      <dgm:spPr/>
    </dgm:pt>
    <dgm:pt modelId="{B02649CF-A563-40CB-A9F6-739E13BC5460}" type="pres">
      <dgm:prSet presAssocID="{452EC8C9-698E-440A-B818-4F4C67A550D8}" presName="sibTrans" presStyleLbl="sibTrans2D1" presStyleIdx="0" presStyleCnt="0"/>
      <dgm:spPr/>
    </dgm:pt>
    <dgm:pt modelId="{06111373-416C-445D-8E1D-A4F1BC0718BF}" type="pres">
      <dgm:prSet presAssocID="{73A35E5B-F04F-4F19-B47D-4F46222D34BE}" presName="compNode" presStyleCnt="0"/>
      <dgm:spPr/>
    </dgm:pt>
    <dgm:pt modelId="{D66A7146-35AF-4FF3-A933-371A0C0E6C77}" type="pres">
      <dgm:prSet presAssocID="{73A35E5B-F04F-4F19-B47D-4F46222D34BE}" presName="iconBgRect" presStyleLbl="bgShp" presStyleIdx="1" presStyleCnt="5"/>
      <dgm:spPr/>
    </dgm:pt>
    <dgm:pt modelId="{FF904579-EF7B-442A-964B-442F2E82E257}" type="pres">
      <dgm:prSet presAssocID="{73A35E5B-F04F-4F19-B47D-4F46222D34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BC88FB5-0199-4AFE-A1C0-442860929608}" type="pres">
      <dgm:prSet presAssocID="{73A35E5B-F04F-4F19-B47D-4F46222D34BE}" presName="spaceRect" presStyleCnt="0"/>
      <dgm:spPr/>
    </dgm:pt>
    <dgm:pt modelId="{08499E68-BF00-4D33-82A4-C752D2B49D27}" type="pres">
      <dgm:prSet presAssocID="{73A35E5B-F04F-4F19-B47D-4F46222D34BE}" presName="textRect" presStyleLbl="revTx" presStyleIdx="1" presStyleCnt="5">
        <dgm:presLayoutVars>
          <dgm:chMax val="1"/>
          <dgm:chPref val="1"/>
        </dgm:presLayoutVars>
      </dgm:prSet>
      <dgm:spPr/>
    </dgm:pt>
    <dgm:pt modelId="{11A558AE-B66B-4294-8F9D-AD74BA1B5F4F}" type="pres">
      <dgm:prSet presAssocID="{56189283-328C-44A5-A3FF-3DB18B68FEBF}" presName="sibTrans" presStyleLbl="sibTrans2D1" presStyleIdx="0" presStyleCnt="0"/>
      <dgm:spPr/>
    </dgm:pt>
    <dgm:pt modelId="{CD16648A-3398-47D1-A131-8A08B49E895A}" type="pres">
      <dgm:prSet presAssocID="{DA2B0302-A479-40DC-990C-8DABB80C0FAF}" presName="compNode" presStyleCnt="0"/>
      <dgm:spPr/>
    </dgm:pt>
    <dgm:pt modelId="{10E7A0C1-11F1-4546-83E9-03F48CBA6FE3}" type="pres">
      <dgm:prSet presAssocID="{DA2B0302-A479-40DC-990C-8DABB80C0FAF}" presName="iconBgRect" presStyleLbl="bgShp" presStyleIdx="2" presStyleCnt="5"/>
      <dgm:spPr/>
    </dgm:pt>
    <dgm:pt modelId="{84DAD98E-810C-4F3D-A528-27092A687E9F}" type="pres">
      <dgm:prSet presAssocID="{DA2B0302-A479-40DC-990C-8DABB80C0F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24FB1F4F-6EF7-4E1E-B914-3B28D276F3E0}" type="pres">
      <dgm:prSet presAssocID="{DA2B0302-A479-40DC-990C-8DABB80C0FAF}" presName="spaceRect" presStyleCnt="0"/>
      <dgm:spPr/>
    </dgm:pt>
    <dgm:pt modelId="{C1F63C45-A18B-4895-8682-F15F610590B5}" type="pres">
      <dgm:prSet presAssocID="{DA2B0302-A479-40DC-990C-8DABB80C0FAF}" presName="textRect" presStyleLbl="revTx" presStyleIdx="2" presStyleCnt="5">
        <dgm:presLayoutVars>
          <dgm:chMax val="1"/>
          <dgm:chPref val="1"/>
        </dgm:presLayoutVars>
      </dgm:prSet>
      <dgm:spPr/>
    </dgm:pt>
    <dgm:pt modelId="{06CE547A-C52E-48BD-A6E5-B946C3ADD03E}" type="pres">
      <dgm:prSet presAssocID="{1F19A820-6B0C-4D2B-AC01-09EFA01B5C09}" presName="sibTrans" presStyleLbl="sibTrans2D1" presStyleIdx="0" presStyleCnt="0"/>
      <dgm:spPr/>
    </dgm:pt>
    <dgm:pt modelId="{5AA5CF92-8923-46E6-B383-6B5EDE68B11E}" type="pres">
      <dgm:prSet presAssocID="{EB73149B-D363-4163-A0F4-14E358F54636}" presName="compNode" presStyleCnt="0"/>
      <dgm:spPr/>
    </dgm:pt>
    <dgm:pt modelId="{13FFFA31-D0B6-4DA0-8A32-DD46BB7F6474}" type="pres">
      <dgm:prSet presAssocID="{EB73149B-D363-4163-A0F4-14E358F54636}" presName="iconBgRect" presStyleLbl="bgShp" presStyleIdx="3" presStyleCnt="5"/>
      <dgm:spPr/>
    </dgm:pt>
    <dgm:pt modelId="{9285A582-4F57-47B9-92AE-029742EA600E}" type="pres">
      <dgm:prSet presAssocID="{EB73149B-D363-4163-A0F4-14E358F546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ABAE51F-1910-4A88-AF24-F7C4201A6006}" type="pres">
      <dgm:prSet presAssocID="{EB73149B-D363-4163-A0F4-14E358F54636}" presName="spaceRect" presStyleCnt="0"/>
      <dgm:spPr/>
    </dgm:pt>
    <dgm:pt modelId="{BAEC5AA5-5952-478A-B6D9-A28935E33A18}" type="pres">
      <dgm:prSet presAssocID="{EB73149B-D363-4163-A0F4-14E358F54636}" presName="textRect" presStyleLbl="revTx" presStyleIdx="3" presStyleCnt="5">
        <dgm:presLayoutVars>
          <dgm:chMax val="1"/>
          <dgm:chPref val="1"/>
        </dgm:presLayoutVars>
      </dgm:prSet>
      <dgm:spPr/>
    </dgm:pt>
    <dgm:pt modelId="{259E1411-254D-45DB-9D07-AC70F7E010B7}" type="pres">
      <dgm:prSet presAssocID="{1195E150-AEB5-45F9-9EF1-862846BD60D5}" presName="sibTrans" presStyleLbl="sibTrans2D1" presStyleIdx="0" presStyleCnt="0"/>
      <dgm:spPr/>
    </dgm:pt>
    <dgm:pt modelId="{3A1B7AEB-EE0B-4A23-8FC9-C5905BC26647}" type="pres">
      <dgm:prSet presAssocID="{4128E247-C69F-4DA1-9CFE-93993847AD8D}" presName="compNode" presStyleCnt="0"/>
      <dgm:spPr/>
    </dgm:pt>
    <dgm:pt modelId="{46D1E543-C652-497B-A050-5FFAC9540A04}" type="pres">
      <dgm:prSet presAssocID="{4128E247-C69F-4DA1-9CFE-93993847AD8D}" presName="iconBgRect" presStyleLbl="bgShp" presStyleIdx="4" presStyleCnt="5"/>
      <dgm:spPr/>
    </dgm:pt>
    <dgm:pt modelId="{8D0E3283-3C52-4A44-B94D-2FEB5878CE72}" type="pres">
      <dgm:prSet presAssocID="{4128E247-C69F-4DA1-9CFE-93993847AD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65A81E-915E-4B4E-B501-639EBF5E20E8}" type="pres">
      <dgm:prSet presAssocID="{4128E247-C69F-4DA1-9CFE-93993847AD8D}" presName="spaceRect" presStyleCnt="0"/>
      <dgm:spPr/>
    </dgm:pt>
    <dgm:pt modelId="{7B2C5756-2F4D-4CCE-A674-AFF2A6E356C9}" type="pres">
      <dgm:prSet presAssocID="{4128E247-C69F-4DA1-9CFE-93993847AD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86860D-E23A-48E5-A61B-EFC48F8628E7}" type="presOf" srcId="{15279D12-7898-4E1E-8151-E53ACC60D37F}" destId="{6F75CE75-3E75-4BF4-AFE8-B8849A4CCC6F}" srcOrd="0" destOrd="0" presId="urn:microsoft.com/office/officeart/2018/2/layout/IconCircleList"/>
    <dgm:cxn modelId="{BB64C023-AB38-47A7-8B49-0B188E3668D7}" type="presOf" srcId="{73A35E5B-F04F-4F19-B47D-4F46222D34BE}" destId="{08499E68-BF00-4D33-82A4-C752D2B49D27}" srcOrd="0" destOrd="0" presId="urn:microsoft.com/office/officeart/2018/2/layout/IconCircleList"/>
    <dgm:cxn modelId="{75C83A2D-5126-482B-9464-570359595C24}" srcId="{15279D12-7898-4E1E-8151-E53ACC60D37F}" destId="{7865D436-ED9B-467A-A905-95C67BA1FBBE}" srcOrd="0" destOrd="0" parTransId="{CD27B799-A4F7-428A-A69A-22978509BD42}" sibTransId="{452EC8C9-698E-440A-B818-4F4C67A550D8}"/>
    <dgm:cxn modelId="{A4B25367-B5E4-4139-B7FB-97F77860D2C5}" srcId="{15279D12-7898-4E1E-8151-E53ACC60D37F}" destId="{DA2B0302-A479-40DC-990C-8DABB80C0FAF}" srcOrd="2" destOrd="0" parTransId="{2AB31E61-3127-448C-9E47-C593D6D88929}" sibTransId="{1F19A820-6B0C-4D2B-AC01-09EFA01B5C09}"/>
    <dgm:cxn modelId="{566E174C-C90B-449C-BDCF-8093B0D9FE12}" srcId="{15279D12-7898-4E1E-8151-E53ACC60D37F}" destId="{73A35E5B-F04F-4F19-B47D-4F46222D34BE}" srcOrd="1" destOrd="0" parTransId="{53075AF9-4DAC-40CC-A0C0-7C60E2463B23}" sibTransId="{56189283-328C-44A5-A3FF-3DB18B68FEBF}"/>
    <dgm:cxn modelId="{649F8051-38C3-46A1-9B0D-F2A0180AED21}" type="presOf" srcId="{DA2B0302-A479-40DC-990C-8DABB80C0FAF}" destId="{C1F63C45-A18B-4895-8682-F15F610590B5}" srcOrd="0" destOrd="0" presId="urn:microsoft.com/office/officeart/2018/2/layout/IconCircleList"/>
    <dgm:cxn modelId="{BEFEA078-F5F2-49FB-AAF2-372C33C59186}" type="presOf" srcId="{56189283-328C-44A5-A3FF-3DB18B68FEBF}" destId="{11A558AE-B66B-4294-8F9D-AD74BA1B5F4F}" srcOrd="0" destOrd="0" presId="urn:microsoft.com/office/officeart/2018/2/layout/IconCircleList"/>
    <dgm:cxn modelId="{588DCB84-A041-4FCF-A4BA-E506CB2E1679}" type="presOf" srcId="{7865D436-ED9B-467A-A905-95C67BA1FBBE}" destId="{C551FF01-7D21-4337-8A82-D2E0D6AAF1F9}" srcOrd="0" destOrd="0" presId="urn:microsoft.com/office/officeart/2018/2/layout/IconCircleList"/>
    <dgm:cxn modelId="{15D32093-E954-40A2-A4D0-72AF26531D2C}" srcId="{15279D12-7898-4E1E-8151-E53ACC60D37F}" destId="{4128E247-C69F-4DA1-9CFE-93993847AD8D}" srcOrd="4" destOrd="0" parTransId="{1DFDEE99-CD4F-4A2B-9F86-F0E6CF88F991}" sibTransId="{159B453C-39E6-48E8-9644-F52C917241A5}"/>
    <dgm:cxn modelId="{F6215B9B-25A4-41C0-8449-2E0648FD69BF}" type="presOf" srcId="{452EC8C9-698E-440A-B818-4F4C67A550D8}" destId="{B02649CF-A563-40CB-A9F6-739E13BC5460}" srcOrd="0" destOrd="0" presId="urn:microsoft.com/office/officeart/2018/2/layout/IconCircleList"/>
    <dgm:cxn modelId="{388897BA-0C69-45FC-B1D1-077D056D23D3}" srcId="{15279D12-7898-4E1E-8151-E53ACC60D37F}" destId="{EB73149B-D363-4163-A0F4-14E358F54636}" srcOrd="3" destOrd="0" parTransId="{BB616806-FC77-4077-A36D-46FB0023579B}" sibTransId="{1195E150-AEB5-45F9-9EF1-862846BD60D5}"/>
    <dgm:cxn modelId="{96BCC1D4-3162-40CE-A46E-60E72EE2DD90}" type="presOf" srcId="{1F19A820-6B0C-4D2B-AC01-09EFA01B5C09}" destId="{06CE547A-C52E-48BD-A6E5-B946C3ADD03E}" srcOrd="0" destOrd="0" presId="urn:microsoft.com/office/officeart/2018/2/layout/IconCircleList"/>
    <dgm:cxn modelId="{C9742DF3-9267-4FB4-A906-515EF764A53E}" type="presOf" srcId="{4128E247-C69F-4DA1-9CFE-93993847AD8D}" destId="{7B2C5756-2F4D-4CCE-A674-AFF2A6E356C9}" srcOrd="0" destOrd="0" presId="urn:microsoft.com/office/officeart/2018/2/layout/IconCircleList"/>
    <dgm:cxn modelId="{F87B6EF7-31F9-4E20-B84F-5E8C9ECFE99C}" type="presOf" srcId="{EB73149B-D363-4163-A0F4-14E358F54636}" destId="{BAEC5AA5-5952-478A-B6D9-A28935E33A18}" srcOrd="0" destOrd="0" presId="urn:microsoft.com/office/officeart/2018/2/layout/IconCircleList"/>
    <dgm:cxn modelId="{9708DBFE-C94F-443B-981D-3F3E83931161}" type="presOf" srcId="{1195E150-AEB5-45F9-9EF1-862846BD60D5}" destId="{259E1411-254D-45DB-9D07-AC70F7E010B7}" srcOrd="0" destOrd="0" presId="urn:microsoft.com/office/officeart/2018/2/layout/IconCircleList"/>
    <dgm:cxn modelId="{5C980E60-5D07-413C-95B1-20F2AD7513CA}" type="presParOf" srcId="{6F75CE75-3E75-4BF4-AFE8-B8849A4CCC6F}" destId="{6AD1446C-83DC-4CC7-9878-820A522F55B8}" srcOrd="0" destOrd="0" presId="urn:microsoft.com/office/officeart/2018/2/layout/IconCircleList"/>
    <dgm:cxn modelId="{B3F74724-65CD-4734-A0BE-B3D017273107}" type="presParOf" srcId="{6AD1446C-83DC-4CC7-9878-820A522F55B8}" destId="{742D05C1-CDFD-45C4-9FA2-4F3D088A242A}" srcOrd="0" destOrd="0" presId="urn:microsoft.com/office/officeart/2018/2/layout/IconCircleList"/>
    <dgm:cxn modelId="{A6341EE2-A95A-46CB-9F94-A7B334E471B6}" type="presParOf" srcId="{742D05C1-CDFD-45C4-9FA2-4F3D088A242A}" destId="{946FEF77-CE71-40C3-9CF3-F30451136CE2}" srcOrd="0" destOrd="0" presId="urn:microsoft.com/office/officeart/2018/2/layout/IconCircleList"/>
    <dgm:cxn modelId="{CB654D53-4CC4-4E54-A237-E1531B231132}" type="presParOf" srcId="{742D05C1-CDFD-45C4-9FA2-4F3D088A242A}" destId="{4346A1A9-8C58-4373-A2C7-8EFD00F7ED42}" srcOrd="1" destOrd="0" presId="urn:microsoft.com/office/officeart/2018/2/layout/IconCircleList"/>
    <dgm:cxn modelId="{184C79B3-5EE6-406B-A400-EF4534B06EB0}" type="presParOf" srcId="{742D05C1-CDFD-45C4-9FA2-4F3D088A242A}" destId="{C1452824-BC8A-4172-9D39-2F818970ADE7}" srcOrd="2" destOrd="0" presId="urn:microsoft.com/office/officeart/2018/2/layout/IconCircleList"/>
    <dgm:cxn modelId="{66196DED-F42A-4B0D-B956-5EDF52CD7B38}" type="presParOf" srcId="{742D05C1-CDFD-45C4-9FA2-4F3D088A242A}" destId="{C551FF01-7D21-4337-8A82-D2E0D6AAF1F9}" srcOrd="3" destOrd="0" presId="urn:microsoft.com/office/officeart/2018/2/layout/IconCircleList"/>
    <dgm:cxn modelId="{6A7613F2-3FCB-420A-9F7D-104DE01CAE7B}" type="presParOf" srcId="{6AD1446C-83DC-4CC7-9878-820A522F55B8}" destId="{B02649CF-A563-40CB-A9F6-739E13BC5460}" srcOrd="1" destOrd="0" presId="urn:microsoft.com/office/officeart/2018/2/layout/IconCircleList"/>
    <dgm:cxn modelId="{C7B2B1C6-2221-4302-BE47-0741A4AAF687}" type="presParOf" srcId="{6AD1446C-83DC-4CC7-9878-820A522F55B8}" destId="{06111373-416C-445D-8E1D-A4F1BC0718BF}" srcOrd="2" destOrd="0" presId="urn:microsoft.com/office/officeart/2018/2/layout/IconCircleList"/>
    <dgm:cxn modelId="{DA5AC9E9-9000-4DF4-8D4B-1B955351B017}" type="presParOf" srcId="{06111373-416C-445D-8E1D-A4F1BC0718BF}" destId="{D66A7146-35AF-4FF3-A933-371A0C0E6C77}" srcOrd="0" destOrd="0" presId="urn:microsoft.com/office/officeart/2018/2/layout/IconCircleList"/>
    <dgm:cxn modelId="{CAF7F356-E037-44CC-A94D-D809FCCA2D07}" type="presParOf" srcId="{06111373-416C-445D-8E1D-A4F1BC0718BF}" destId="{FF904579-EF7B-442A-964B-442F2E82E257}" srcOrd="1" destOrd="0" presId="urn:microsoft.com/office/officeart/2018/2/layout/IconCircleList"/>
    <dgm:cxn modelId="{D6BD655F-0E3F-4BA0-AECB-E130EE141FD9}" type="presParOf" srcId="{06111373-416C-445D-8E1D-A4F1BC0718BF}" destId="{FBC88FB5-0199-4AFE-A1C0-442860929608}" srcOrd="2" destOrd="0" presId="urn:microsoft.com/office/officeart/2018/2/layout/IconCircleList"/>
    <dgm:cxn modelId="{C599F5EE-B224-4EF0-BD17-C828C35F301F}" type="presParOf" srcId="{06111373-416C-445D-8E1D-A4F1BC0718BF}" destId="{08499E68-BF00-4D33-82A4-C752D2B49D27}" srcOrd="3" destOrd="0" presId="urn:microsoft.com/office/officeart/2018/2/layout/IconCircleList"/>
    <dgm:cxn modelId="{70741ED0-9BCC-4B49-B9D9-66991AD9F475}" type="presParOf" srcId="{6AD1446C-83DC-4CC7-9878-820A522F55B8}" destId="{11A558AE-B66B-4294-8F9D-AD74BA1B5F4F}" srcOrd="3" destOrd="0" presId="urn:microsoft.com/office/officeart/2018/2/layout/IconCircleList"/>
    <dgm:cxn modelId="{8EE2216D-D9BE-4BE1-99E9-A0D097E746CA}" type="presParOf" srcId="{6AD1446C-83DC-4CC7-9878-820A522F55B8}" destId="{CD16648A-3398-47D1-A131-8A08B49E895A}" srcOrd="4" destOrd="0" presId="urn:microsoft.com/office/officeart/2018/2/layout/IconCircleList"/>
    <dgm:cxn modelId="{6A39E918-DE64-4E82-82AD-74168268A662}" type="presParOf" srcId="{CD16648A-3398-47D1-A131-8A08B49E895A}" destId="{10E7A0C1-11F1-4546-83E9-03F48CBA6FE3}" srcOrd="0" destOrd="0" presId="urn:microsoft.com/office/officeart/2018/2/layout/IconCircleList"/>
    <dgm:cxn modelId="{BCD3DFC8-041A-4266-AA9D-584C24BA10AD}" type="presParOf" srcId="{CD16648A-3398-47D1-A131-8A08B49E895A}" destId="{84DAD98E-810C-4F3D-A528-27092A687E9F}" srcOrd="1" destOrd="0" presId="urn:microsoft.com/office/officeart/2018/2/layout/IconCircleList"/>
    <dgm:cxn modelId="{E9E5C884-DEF1-4CF1-A686-B40A2658728C}" type="presParOf" srcId="{CD16648A-3398-47D1-A131-8A08B49E895A}" destId="{24FB1F4F-6EF7-4E1E-B914-3B28D276F3E0}" srcOrd="2" destOrd="0" presId="urn:microsoft.com/office/officeart/2018/2/layout/IconCircleList"/>
    <dgm:cxn modelId="{D8171F6C-CD1A-4789-AC0F-CD1FFA81D136}" type="presParOf" srcId="{CD16648A-3398-47D1-A131-8A08B49E895A}" destId="{C1F63C45-A18B-4895-8682-F15F610590B5}" srcOrd="3" destOrd="0" presId="urn:microsoft.com/office/officeart/2018/2/layout/IconCircleList"/>
    <dgm:cxn modelId="{834AEEB4-8547-49F4-8460-D5095C48CFAF}" type="presParOf" srcId="{6AD1446C-83DC-4CC7-9878-820A522F55B8}" destId="{06CE547A-C52E-48BD-A6E5-B946C3ADD03E}" srcOrd="5" destOrd="0" presId="urn:microsoft.com/office/officeart/2018/2/layout/IconCircleList"/>
    <dgm:cxn modelId="{A3D21B25-6877-4317-851D-0D11D8D8AC9F}" type="presParOf" srcId="{6AD1446C-83DC-4CC7-9878-820A522F55B8}" destId="{5AA5CF92-8923-46E6-B383-6B5EDE68B11E}" srcOrd="6" destOrd="0" presId="urn:microsoft.com/office/officeart/2018/2/layout/IconCircleList"/>
    <dgm:cxn modelId="{AA3C008D-7AAF-4DE7-94CB-4F319145A7CF}" type="presParOf" srcId="{5AA5CF92-8923-46E6-B383-6B5EDE68B11E}" destId="{13FFFA31-D0B6-4DA0-8A32-DD46BB7F6474}" srcOrd="0" destOrd="0" presId="urn:microsoft.com/office/officeart/2018/2/layout/IconCircleList"/>
    <dgm:cxn modelId="{D99C8E95-B7BA-437A-BA6A-653A32E6669B}" type="presParOf" srcId="{5AA5CF92-8923-46E6-B383-6B5EDE68B11E}" destId="{9285A582-4F57-47B9-92AE-029742EA600E}" srcOrd="1" destOrd="0" presId="urn:microsoft.com/office/officeart/2018/2/layout/IconCircleList"/>
    <dgm:cxn modelId="{A1B2D76F-D7EF-4AE4-968A-8C1621E945A9}" type="presParOf" srcId="{5AA5CF92-8923-46E6-B383-6B5EDE68B11E}" destId="{FABAE51F-1910-4A88-AF24-F7C4201A6006}" srcOrd="2" destOrd="0" presId="urn:microsoft.com/office/officeart/2018/2/layout/IconCircleList"/>
    <dgm:cxn modelId="{14298B0D-F517-4499-A626-F7B1221FB6BA}" type="presParOf" srcId="{5AA5CF92-8923-46E6-B383-6B5EDE68B11E}" destId="{BAEC5AA5-5952-478A-B6D9-A28935E33A18}" srcOrd="3" destOrd="0" presId="urn:microsoft.com/office/officeart/2018/2/layout/IconCircleList"/>
    <dgm:cxn modelId="{3299715D-08A2-455B-BB18-CBBD1FA16415}" type="presParOf" srcId="{6AD1446C-83DC-4CC7-9878-820A522F55B8}" destId="{259E1411-254D-45DB-9D07-AC70F7E010B7}" srcOrd="7" destOrd="0" presId="urn:microsoft.com/office/officeart/2018/2/layout/IconCircleList"/>
    <dgm:cxn modelId="{CC4747AF-0859-4EEF-899C-1A9377EFEC35}" type="presParOf" srcId="{6AD1446C-83DC-4CC7-9878-820A522F55B8}" destId="{3A1B7AEB-EE0B-4A23-8FC9-C5905BC26647}" srcOrd="8" destOrd="0" presId="urn:microsoft.com/office/officeart/2018/2/layout/IconCircleList"/>
    <dgm:cxn modelId="{251D58D9-B5CD-4C8D-9D8A-393AE89B092D}" type="presParOf" srcId="{3A1B7AEB-EE0B-4A23-8FC9-C5905BC26647}" destId="{46D1E543-C652-497B-A050-5FFAC9540A04}" srcOrd="0" destOrd="0" presId="urn:microsoft.com/office/officeart/2018/2/layout/IconCircleList"/>
    <dgm:cxn modelId="{8A4C8FCA-E11F-47C0-AE0F-C383B9024883}" type="presParOf" srcId="{3A1B7AEB-EE0B-4A23-8FC9-C5905BC26647}" destId="{8D0E3283-3C52-4A44-B94D-2FEB5878CE72}" srcOrd="1" destOrd="0" presId="urn:microsoft.com/office/officeart/2018/2/layout/IconCircleList"/>
    <dgm:cxn modelId="{B9DA4703-F8BD-49DA-B348-658327756B79}" type="presParOf" srcId="{3A1B7AEB-EE0B-4A23-8FC9-C5905BC26647}" destId="{4E65A81E-915E-4B4E-B501-639EBF5E20E8}" srcOrd="2" destOrd="0" presId="urn:microsoft.com/office/officeart/2018/2/layout/IconCircleList"/>
    <dgm:cxn modelId="{2649C704-5642-46F8-9538-670F43402660}" type="presParOf" srcId="{3A1B7AEB-EE0B-4A23-8FC9-C5905BC26647}" destId="{7B2C5756-2F4D-4CCE-A674-AFF2A6E356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1608D-4527-4D9C-A6A6-993E224360E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285E29-89FB-420B-BD8E-2867CE8AFA11}">
      <dgm:prSet/>
      <dgm:spPr/>
      <dgm:t>
        <a:bodyPr/>
        <a:lstStyle/>
        <a:p>
          <a:r>
            <a:rPr lang="en-US"/>
            <a:t>Check the sender's email address carefully for inconsistencies or misspellings.</a:t>
          </a:r>
        </a:p>
      </dgm:t>
    </dgm:pt>
    <dgm:pt modelId="{EBE5847D-6A1A-4C9D-ABFB-D84B7E5199FA}" type="parTrans" cxnId="{DCC802A2-EB4B-4309-8E21-C59E6F5FA3B4}">
      <dgm:prSet/>
      <dgm:spPr/>
      <dgm:t>
        <a:bodyPr/>
        <a:lstStyle/>
        <a:p>
          <a:endParaRPr lang="en-US"/>
        </a:p>
      </dgm:t>
    </dgm:pt>
    <dgm:pt modelId="{51A30E9F-890C-4B4B-BA4D-911BF063999E}" type="sibTrans" cxnId="{DCC802A2-EB4B-4309-8E21-C59E6F5FA3B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68C7FA7-F53E-4C0C-91D5-603913551E93}">
      <dgm:prSet/>
      <dgm:spPr/>
      <dgm:t>
        <a:bodyPr/>
        <a:lstStyle/>
        <a:p>
          <a:r>
            <a:rPr lang="en-US"/>
            <a:t>Look for generic greetings like "Dear Customer" instead of your name.</a:t>
          </a:r>
        </a:p>
      </dgm:t>
    </dgm:pt>
    <dgm:pt modelId="{45FF3DFF-956C-4D14-B118-0F5482105302}" type="parTrans" cxnId="{93877D46-FB6D-49BB-BB31-EE5CAD527E06}">
      <dgm:prSet/>
      <dgm:spPr/>
      <dgm:t>
        <a:bodyPr/>
        <a:lstStyle/>
        <a:p>
          <a:endParaRPr lang="en-US"/>
        </a:p>
      </dgm:t>
    </dgm:pt>
    <dgm:pt modelId="{E84F1271-9118-443D-92B0-7A28D3328AAB}" type="sibTrans" cxnId="{93877D46-FB6D-49BB-BB31-EE5CAD527E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A1EAC23-B7D6-45C3-A76B-E3EB4B6F773B}">
      <dgm:prSet/>
      <dgm:spPr/>
      <dgm:t>
        <a:bodyPr/>
        <a:lstStyle/>
        <a:p>
          <a:r>
            <a:rPr lang="en-US"/>
            <a:t>Be cautious of urgent or threatening language designed to create a sense of panic.</a:t>
          </a:r>
        </a:p>
      </dgm:t>
    </dgm:pt>
    <dgm:pt modelId="{8C468C84-F693-4B8D-8AF5-2F04E016CCA9}" type="parTrans" cxnId="{54153FCF-E16B-4BCD-932A-8C30E3B15B9E}">
      <dgm:prSet/>
      <dgm:spPr/>
      <dgm:t>
        <a:bodyPr/>
        <a:lstStyle/>
        <a:p>
          <a:endParaRPr lang="en-US"/>
        </a:p>
      </dgm:t>
    </dgm:pt>
    <dgm:pt modelId="{F7CDA913-95C2-4FB3-815C-315540C35C90}" type="sibTrans" cxnId="{54153FCF-E16B-4BCD-932A-8C30E3B15B9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39E2FC-ACC8-44C0-A38D-8A0AF977DC98}">
      <dgm:prSet/>
      <dgm:spPr/>
      <dgm:t>
        <a:bodyPr/>
        <a:lstStyle/>
        <a:p>
          <a:r>
            <a:rPr lang="en-US"/>
            <a:t>Verify suspicious emails by contacting the sender directly through a trusted communication channel.</a:t>
          </a:r>
        </a:p>
      </dgm:t>
    </dgm:pt>
    <dgm:pt modelId="{A95F91A9-5D4A-47E7-8B21-0B0971B62EEC}" type="parTrans" cxnId="{E00D9A12-61D5-447D-BB28-E296EE9DB88A}">
      <dgm:prSet/>
      <dgm:spPr/>
      <dgm:t>
        <a:bodyPr/>
        <a:lstStyle/>
        <a:p>
          <a:endParaRPr lang="en-US"/>
        </a:p>
      </dgm:t>
    </dgm:pt>
    <dgm:pt modelId="{10706BBD-029B-430F-B173-1E383C931859}" type="sibTrans" cxnId="{E00D9A12-61D5-447D-BB28-E296EE9DB88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C0D6251-AAF5-4A2F-B378-3F4148C3A24D}" type="pres">
      <dgm:prSet presAssocID="{E2A1608D-4527-4D9C-A6A6-993E224360EB}" presName="Name0" presStyleCnt="0">
        <dgm:presLayoutVars>
          <dgm:animLvl val="lvl"/>
          <dgm:resizeHandles val="exact"/>
        </dgm:presLayoutVars>
      </dgm:prSet>
      <dgm:spPr/>
    </dgm:pt>
    <dgm:pt modelId="{F8D1E707-6638-46E4-9DAB-379FBEC038F6}" type="pres">
      <dgm:prSet presAssocID="{EA285E29-89FB-420B-BD8E-2867CE8AFA11}" presName="compositeNode" presStyleCnt="0">
        <dgm:presLayoutVars>
          <dgm:bulletEnabled val="1"/>
        </dgm:presLayoutVars>
      </dgm:prSet>
      <dgm:spPr/>
    </dgm:pt>
    <dgm:pt modelId="{EC680CA1-12C7-4CBA-A6E7-3739632DA2A6}" type="pres">
      <dgm:prSet presAssocID="{EA285E29-89FB-420B-BD8E-2867CE8AFA11}" presName="bgRect" presStyleLbl="alignNode1" presStyleIdx="0" presStyleCnt="4"/>
      <dgm:spPr/>
    </dgm:pt>
    <dgm:pt modelId="{4F5C7048-6654-47CB-8649-2F423978B6E3}" type="pres">
      <dgm:prSet presAssocID="{51A30E9F-890C-4B4B-BA4D-911BF063999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CD8FAE-BBCC-49C7-BE44-DE78AD746115}" type="pres">
      <dgm:prSet presAssocID="{EA285E29-89FB-420B-BD8E-2867CE8AFA11}" presName="nodeRect" presStyleLbl="alignNode1" presStyleIdx="0" presStyleCnt="4">
        <dgm:presLayoutVars>
          <dgm:bulletEnabled val="1"/>
        </dgm:presLayoutVars>
      </dgm:prSet>
      <dgm:spPr/>
    </dgm:pt>
    <dgm:pt modelId="{9AEBC205-1FEB-44F7-A78B-FF4D1CBFC462}" type="pres">
      <dgm:prSet presAssocID="{51A30E9F-890C-4B4B-BA4D-911BF063999E}" presName="sibTrans" presStyleCnt="0"/>
      <dgm:spPr/>
    </dgm:pt>
    <dgm:pt modelId="{07684EB0-8013-492E-BC91-91B10291502D}" type="pres">
      <dgm:prSet presAssocID="{E68C7FA7-F53E-4C0C-91D5-603913551E93}" presName="compositeNode" presStyleCnt="0">
        <dgm:presLayoutVars>
          <dgm:bulletEnabled val="1"/>
        </dgm:presLayoutVars>
      </dgm:prSet>
      <dgm:spPr/>
    </dgm:pt>
    <dgm:pt modelId="{95DBD0C0-B76F-43E2-850A-DD53D321AFD5}" type="pres">
      <dgm:prSet presAssocID="{E68C7FA7-F53E-4C0C-91D5-603913551E93}" presName="bgRect" presStyleLbl="alignNode1" presStyleIdx="1" presStyleCnt="4"/>
      <dgm:spPr/>
    </dgm:pt>
    <dgm:pt modelId="{EFC1DBA4-039C-47FB-96F0-974C4306563A}" type="pres">
      <dgm:prSet presAssocID="{E84F1271-9118-443D-92B0-7A28D3328AA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8F9C359-19CF-49DA-9885-07654C67C2A6}" type="pres">
      <dgm:prSet presAssocID="{E68C7FA7-F53E-4C0C-91D5-603913551E93}" presName="nodeRect" presStyleLbl="alignNode1" presStyleIdx="1" presStyleCnt="4">
        <dgm:presLayoutVars>
          <dgm:bulletEnabled val="1"/>
        </dgm:presLayoutVars>
      </dgm:prSet>
      <dgm:spPr/>
    </dgm:pt>
    <dgm:pt modelId="{B2A0ABF9-793B-40EF-84BD-DB3002726E5A}" type="pres">
      <dgm:prSet presAssocID="{E84F1271-9118-443D-92B0-7A28D3328AAB}" presName="sibTrans" presStyleCnt="0"/>
      <dgm:spPr/>
    </dgm:pt>
    <dgm:pt modelId="{E98B79A3-7DDD-45C5-A399-E09E803E3436}" type="pres">
      <dgm:prSet presAssocID="{5A1EAC23-B7D6-45C3-A76B-E3EB4B6F773B}" presName="compositeNode" presStyleCnt="0">
        <dgm:presLayoutVars>
          <dgm:bulletEnabled val="1"/>
        </dgm:presLayoutVars>
      </dgm:prSet>
      <dgm:spPr/>
    </dgm:pt>
    <dgm:pt modelId="{0C098F95-7107-40C3-B8FE-0BDCB8A6BB8B}" type="pres">
      <dgm:prSet presAssocID="{5A1EAC23-B7D6-45C3-A76B-E3EB4B6F773B}" presName="bgRect" presStyleLbl="alignNode1" presStyleIdx="2" presStyleCnt="4"/>
      <dgm:spPr/>
    </dgm:pt>
    <dgm:pt modelId="{2C4C2B68-3188-4411-8A27-52C1F535B723}" type="pres">
      <dgm:prSet presAssocID="{F7CDA913-95C2-4FB3-815C-315540C35C9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EDC7CBC2-4E83-403C-B1D6-1602DA17CA94}" type="pres">
      <dgm:prSet presAssocID="{5A1EAC23-B7D6-45C3-A76B-E3EB4B6F773B}" presName="nodeRect" presStyleLbl="alignNode1" presStyleIdx="2" presStyleCnt="4">
        <dgm:presLayoutVars>
          <dgm:bulletEnabled val="1"/>
        </dgm:presLayoutVars>
      </dgm:prSet>
      <dgm:spPr/>
    </dgm:pt>
    <dgm:pt modelId="{4AEB33B0-25D4-41C4-8D72-42418E77E83F}" type="pres">
      <dgm:prSet presAssocID="{F7CDA913-95C2-4FB3-815C-315540C35C90}" presName="sibTrans" presStyleCnt="0"/>
      <dgm:spPr/>
    </dgm:pt>
    <dgm:pt modelId="{BBC8F408-31DE-4DC5-A1BF-0E616C550DCC}" type="pres">
      <dgm:prSet presAssocID="{0939E2FC-ACC8-44C0-A38D-8A0AF977DC98}" presName="compositeNode" presStyleCnt="0">
        <dgm:presLayoutVars>
          <dgm:bulletEnabled val="1"/>
        </dgm:presLayoutVars>
      </dgm:prSet>
      <dgm:spPr/>
    </dgm:pt>
    <dgm:pt modelId="{DBBBF2EB-41DA-4F13-8549-15EB2146264A}" type="pres">
      <dgm:prSet presAssocID="{0939E2FC-ACC8-44C0-A38D-8A0AF977DC98}" presName="bgRect" presStyleLbl="alignNode1" presStyleIdx="3" presStyleCnt="4"/>
      <dgm:spPr/>
    </dgm:pt>
    <dgm:pt modelId="{C2F7A4E3-54AC-4781-A5DA-5AA962C5CFBD}" type="pres">
      <dgm:prSet presAssocID="{10706BBD-029B-430F-B173-1E383C93185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9D3EDC3C-C19E-4FC5-AE60-6F77436BE101}" type="pres">
      <dgm:prSet presAssocID="{0939E2FC-ACC8-44C0-A38D-8A0AF977DC9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99F64C11-09A3-4A26-A844-1AEE2CD210B2}" type="presOf" srcId="{F7CDA913-95C2-4FB3-815C-315540C35C90}" destId="{2C4C2B68-3188-4411-8A27-52C1F535B723}" srcOrd="0" destOrd="0" presId="urn:microsoft.com/office/officeart/2016/7/layout/LinearBlockProcessNumbered"/>
    <dgm:cxn modelId="{E00D9A12-61D5-447D-BB28-E296EE9DB88A}" srcId="{E2A1608D-4527-4D9C-A6A6-993E224360EB}" destId="{0939E2FC-ACC8-44C0-A38D-8A0AF977DC98}" srcOrd="3" destOrd="0" parTransId="{A95F91A9-5D4A-47E7-8B21-0B0971B62EEC}" sibTransId="{10706BBD-029B-430F-B173-1E383C931859}"/>
    <dgm:cxn modelId="{83344B3F-5F83-4A56-9F45-DC7220BC692C}" type="presOf" srcId="{0939E2FC-ACC8-44C0-A38D-8A0AF977DC98}" destId="{DBBBF2EB-41DA-4F13-8549-15EB2146264A}" srcOrd="0" destOrd="0" presId="urn:microsoft.com/office/officeart/2016/7/layout/LinearBlockProcessNumbered"/>
    <dgm:cxn modelId="{93877D46-FB6D-49BB-BB31-EE5CAD527E06}" srcId="{E2A1608D-4527-4D9C-A6A6-993E224360EB}" destId="{E68C7FA7-F53E-4C0C-91D5-603913551E93}" srcOrd="1" destOrd="0" parTransId="{45FF3DFF-956C-4D14-B118-0F5482105302}" sibTransId="{E84F1271-9118-443D-92B0-7A28D3328AAB}"/>
    <dgm:cxn modelId="{559F274D-5BCC-4DC0-9A12-18251D8C64B2}" type="presOf" srcId="{E68C7FA7-F53E-4C0C-91D5-603913551E93}" destId="{58F9C359-19CF-49DA-9885-07654C67C2A6}" srcOrd="1" destOrd="0" presId="urn:microsoft.com/office/officeart/2016/7/layout/LinearBlockProcessNumbered"/>
    <dgm:cxn modelId="{E4B9FA4F-342E-4E5C-A734-7B5269692649}" type="presOf" srcId="{10706BBD-029B-430F-B173-1E383C931859}" destId="{C2F7A4E3-54AC-4781-A5DA-5AA962C5CFBD}" srcOrd="0" destOrd="0" presId="urn:microsoft.com/office/officeart/2016/7/layout/LinearBlockProcessNumbered"/>
    <dgm:cxn modelId="{4C476F54-47A0-4C89-A82B-D0437D376126}" type="presOf" srcId="{EA285E29-89FB-420B-BD8E-2867CE8AFA11}" destId="{4ACD8FAE-BBCC-49C7-BE44-DE78AD746115}" srcOrd="1" destOrd="0" presId="urn:microsoft.com/office/officeart/2016/7/layout/LinearBlockProcessNumbered"/>
    <dgm:cxn modelId="{F8B94979-09CF-435C-8DB1-210B1610475B}" type="presOf" srcId="{51A30E9F-890C-4B4B-BA4D-911BF063999E}" destId="{4F5C7048-6654-47CB-8649-2F423978B6E3}" srcOrd="0" destOrd="0" presId="urn:microsoft.com/office/officeart/2016/7/layout/LinearBlockProcessNumbered"/>
    <dgm:cxn modelId="{F4A9137B-F2D0-40F1-B66A-DFBB4EC650A9}" type="presOf" srcId="{E68C7FA7-F53E-4C0C-91D5-603913551E93}" destId="{95DBD0C0-B76F-43E2-850A-DD53D321AFD5}" srcOrd="0" destOrd="0" presId="urn:microsoft.com/office/officeart/2016/7/layout/LinearBlockProcessNumbered"/>
    <dgm:cxn modelId="{0150578A-DC20-4DCD-86CA-2DED4C298E8D}" type="presOf" srcId="{EA285E29-89FB-420B-BD8E-2867CE8AFA11}" destId="{EC680CA1-12C7-4CBA-A6E7-3739632DA2A6}" srcOrd="0" destOrd="0" presId="urn:microsoft.com/office/officeart/2016/7/layout/LinearBlockProcessNumbered"/>
    <dgm:cxn modelId="{3309DF94-475D-4D13-82A8-F2569F3F484D}" type="presOf" srcId="{E2A1608D-4527-4D9C-A6A6-993E224360EB}" destId="{AC0D6251-AAF5-4A2F-B378-3F4148C3A24D}" srcOrd="0" destOrd="0" presId="urn:microsoft.com/office/officeart/2016/7/layout/LinearBlockProcessNumbered"/>
    <dgm:cxn modelId="{329C649B-730D-47A7-B8F9-740633D34C63}" type="presOf" srcId="{5A1EAC23-B7D6-45C3-A76B-E3EB4B6F773B}" destId="{EDC7CBC2-4E83-403C-B1D6-1602DA17CA94}" srcOrd="1" destOrd="0" presId="urn:microsoft.com/office/officeart/2016/7/layout/LinearBlockProcessNumbered"/>
    <dgm:cxn modelId="{3D5A559C-BC4E-4E6C-9314-9B5E9B67D8D8}" type="presOf" srcId="{5A1EAC23-B7D6-45C3-A76B-E3EB4B6F773B}" destId="{0C098F95-7107-40C3-B8FE-0BDCB8A6BB8B}" srcOrd="0" destOrd="0" presId="urn:microsoft.com/office/officeart/2016/7/layout/LinearBlockProcessNumbered"/>
    <dgm:cxn modelId="{DCC802A2-EB4B-4309-8E21-C59E6F5FA3B4}" srcId="{E2A1608D-4527-4D9C-A6A6-993E224360EB}" destId="{EA285E29-89FB-420B-BD8E-2867CE8AFA11}" srcOrd="0" destOrd="0" parTransId="{EBE5847D-6A1A-4C9D-ABFB-D84B7E5199FA}" sibTransId="{51A30E9F-890C-4B4B-BA4D-911BF063999E}"/>
    <dgm:cxn modelId="{C34C09AD-71F8-445C-9E05-B1950CD47415}" type="presOf" srcId="{E84F1271-9118-443D-92B0-7A28D3328AAB}" destId="{EFC1DBA4-039C-47FB-96F0-974C4306563A}" srcOrd="0" destOrd="0" presId="urn:microsoft.com/office/officeart/2016/7/layout/LinearBlockProcessNumbered"/>
    <dgm:cxn modelId="{3ADE8BBC-6455-4636-8B76-0CFF7C8AE9AD}" type="presOf" srcId="{0939E2FC-ACC8-44C0-A38D-8A0AF977DC98}" destId="{9D3EDC3C-C19E-4FC5-AE60-6F77436BE101}" srcOrd="1" destOrd="0" presId="urn:microsoft.com/office/officeart/2016/7/layout/LinearBlockProcessNumbered"/>
    <dgm:cxn modelId="{54153FCF-E16B-4BCD-932A-8C30E3B15B9E}" srcId="{E2A1608D-4527-4D9C-A6A6-993E224360EB}" destId="{5A1EAC23-B7D6-45C3-A76B-E3EB4B6F773B}" srcOrd="2" destOrd="0" parTransId="{8C468C84-F693-4B8D-8AF5-2F04E016CCA9}" sibTransId="{F7CDA913-95C2-4FB3-815C-315540C35C90}"/>
    <dgm:cxn modelId="{837758C3-EA5F-46A6-99CE-EBB3275CBC8A}" type="presParOf" srcId="{AC0D6251-AAF5-4A2F-B378-3F4148C3A24D}" destId="{F8D1E707-6638-46E4-9DAB-379FBEC038F6}" srcOrd="0" destOrd="0" presId="urn:microsoft.com/office/officeart/2016/7/layout/LinearBlockProcessNumbered"/>
    <dgm:cxn modelId="{BAD2822E-7737-4084-8131-3BD85AB2AE46}" type="presParOf" srcId="{F8D1E707-6638-46E4-9DAB-379FBEC038F6}" destId="{EC680CA1-12C7-4CBA-A6E7-3739632DA2A6}" srcOrd="0" destOrd="0" presId="urn:microsoft.com/office/officeart/2016/7/layout/LinearBlockProcessNumbered"/>
    <dgm:cxn modelId="{A9C8646E-B6A9-4F8A-B1E7-891F0C5031B6}" type="presParOf" srcId="{F8D1E707-6638-46E4-9DAB-379FBEC038F6}" destId="{4F5C7048-6654-47CB-8649-2F423978B6E3}" srcOrd="1" destOrd="0" presId="urn:microsoft.com/office/officeart/2016/7/layout/LinearBlockProcessNumbered"/>
    <dgm:cxn modelId="{2A31B1A6-4AF1-4FE9-91B2-F846E9E7E9C2}" type="presParOf" srcId="{F8D1E707-6638-46E4-9DAB-379FBEC038F6}" destId="{4ACD8FAE-BBCC-49C7-BE44-DE78AD746115}" srcOrd="2" destOrd="0" presId="urn:microsoft.com/office/officeart/2016/7/layout/LinearBlockProcessNumbered"/>
    <dgm:cxn modelId="{E94FD196-FE58-40FB-A00A-96FA8534B796}" type="presParOf" srcId="{AC0D6251-AAF5-4A2F-B378-3F4148C3A24D}" destId="{9AEBC205-1FEB-44F7-A78B-FF4D1CBFC462}" srcOrd="1" destOrd="0" presId="urn:microsoft.com/office/officeart/2016/7/layout/LinearBlockProcessNumbered"/>
    <dgm:cxn modelId="{C3B8FFB0-32F5-4135-B619-48DE2C04BDBC}" type="presParOf" srcId="{AC0D6251-AAF5-4A2F-B378-3F4148C3A24D}" destId="{07684EB0-8013-492E-BC91-91B10291502D}" srcOrd="2" destOrd="0" presId="urn:microsoft.com/office/officeart/2016/7/layout/LinearBlockProcessNumbered"/>
    <dgm:cxn modelId="{CD7A7360-D888-4611-AE7C-DAABC30F3CF5}" type="presParOf" srcId="{07684EB0-8013-492E-BC91-91B10291502D}" destId="{95DBD0C0-B76F-43E2-850A-DD53D321AFD5}" srcOrd="0" destOrd="0" presId="urn:microsoft.com/office/officeart/2016/7/layout/LinearBlockProcessNumbered"/>
    <dgm:cxn modelId="{2C6BF1DB-798F-4898-90D5-C393A6C90359}" type="presParOf" srcId="{07684EB0-8013-492E-BC91-91B10291502D}" destId="{EFC1DBA4-039C-47FB-96F0-974C4306563A}" srcOrd="1" destOrd="0" presId="urn:microsoft.com/office/officeart/2016/7/layout/LinearBlockProcessNumbered"/>
    <dgm:cxn modelId="{8A1E48C9-479A-45D5-A00A-23646D79423C}" type="presParOf" srcId="{07684EB0-8013-492E-BC91-91B10291502D}" destId="{58F9C359-19CF-49DA-9885-07654C67C2A6}" srcOrd="2" destOrd="0" presId="urn:microsoft.com/office/officeart/2016/7/layout/LinearBlockProcessNumbered"/>
    <dgm:cxn modelId="{39EBF9D6-F061-410F-B18B-A0F73509C223}" type="presParOf" srcId="{AC0D6251-AAF5-4A2F-B378-3F4148C3A24D}" destId="{B2A0ABF9-793B-40EF-84BD-DB3002726E5A}" srcOrd="3" destOrd="0" presId="urn:microsoft.com/office/officeart/2016/7/layout/LinearBlockProcessNumbered"/>
    <dgm:cxn modelId="{E744838C-9513-4758-B33B-C6CCCC8DA1A4}" type="presParOf" srcId="{AC0D6251-AAF5-4A2F-B378-3F4148C3A24D}" destId="{E98B79A3-7DDD-45C5-A399-E09E803E3436}" srcOrd="4" destOrd="0" presId="urn:microsoft.com/office/officeart/2016/7/layout/LinearBlockProcessNumbered"/>
    <dgm:cxn modelId="{9F59BE00-6B11-4651-B121-60ADB4F93C0B}" type="presParOf" srcId="{E98B79A3-7DDD-45C5-A399-E09E803E3436}" destId="{0C098F95-7107-40C3-B8FE-0BDCB8A6BB8B}" srcOrd="0" destOrd="0" presId="urn:microsoft.com/office/officeart/2016/7/layout/LinearBlockProcessNumbered"/>
    <dgm:cxn modelId="{419DA458-A4F1-479F-8F47-AA7DCCEF2CE1}" type="presParOf" srcId="{E98B79A3-7DDD-45C5-A399-E09E803E3436}" destId="{2C4C2B68-3188-4411-8A27-52C1F535B723}" srcOrd="1" destOrd="0" presId="urn:microsoft.com/office/officeart/2016/7/layout/LinearBlockProcessNumbered"/>
    <dgm:cxn modelId="{948FA573-EEE3-4C7F-8A17-1EADFF5C9471}" type="presParOf" srcId="{E98B79A3-7DDD-45C5-A399-E09E803E3436}" destId="{EDC7CBC2-4E83-403C-B1D6-1602DA17CA94}" srcOrd="2" destOrd="0" presId="urn:microsoft.com/office/officeart/2016/7/layout/LinearBlockProcessNumbered"/>
    <dgm:cxn modelId="{2A69378B-CB9D-4BA0-9140-92AB80403214}" type="presParOf" srcId="{AC0D6251-AAF5-4A2F-B378-3F4148C3A24D}" destId="{4AEB33B0-25D4-41C4-8D72-42418E77E83F}" srcOrd="5" destOrd="0" presId="urn:microsoft.com/office/officeart/2016/7/layout/LinearBlockProcessNumbered"/>
    <dgm:cxn modelId="{38149694-5609-42DA-BBCE-DEDC4C327BB2}" type="presParOf" srcId="{AC0D6251-AAF5-4A2F-B378-3F4148C3A24D}" destId="{BBC8F408-31DE-4DC5-A1BF-0E616C550DCC}" srcOrd="6" destOrd="0" presId="urn:microsoft.com/office/officeart/2016/7/layout/LinearBlockProcessNumbered"/>
    <dgm:cxn modelId="{8D6F22FC-5657-4DBA-8ED7-88F8E61DBEDA}" type="presParOf" srcId="{BBC8F408-31DE-4DC5-A1BF-0E616C550DCC}" destId="{DBBBF2EB-41DA-4F13-8549-15EB2146264A}" srcOrd="0" destOrd="0" presId="urn:microsoft.com/office/officeart/2016/7/layout/LinearBlockProcessNumbered"/>
    <dgm:cxn modelId="{F0DA7B99-3D0B-486C-9CD6-4D0CD285FE5B}" type="presParOf" srcId="{BBC8F408-31DE-4DC5-A1BF-0E616C550DCC}" destId="{C2F7A4E3-54AC-4781-A5DA-5AA962C5CFBD}" srcOrd="1" destOrd="0" presId="urn:microsoft.com/office/officeart/2016/7/layout/LinearBlockProcessNumbered"/>
    <dgm:cxn modelId="{840D25E3-08A3-4426-9FA2-B964A3976E64}" type="presParOf" srcId="{BBC8F408-31DE-4DC5-A1BF-0E616C550DCC}" destId="{9D3EDC3C-C19E-4FC5-AE60-6F77436BE10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102FC5-D88C-4412-99DC-56D529F63E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D6DA7-080B-4884-9EDC-840017AADA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Phishers often use social engineering tactics to manipulate victims into taking action.</a:t>
          </a:r>
        </a:p>
      </dgm:t>
    </dgm:pt>
    <dgm:pt modelId="{EB2CC263-B419-44A7-B787-9A0535C6C73A}" type="parTrans" cxnId="{307B2BEB-3BB6-4AB0-8023-2CB7359BA670}">
      <dgm:prSet/>
      <dgm:spPr/>
      <dgm:t>
        <a:bodyPr/>
        <a:lstStyle/>
        <a:p>
          <a:endParaRPr lang="en-US"/>
        </a:p>
      </dgm:t>
    </dgm:pt>
    <dgm:pt modelId="{E26A2A9E-FFCB-4B21-8F2A-A475366E66AC}" type="sibTrans" cxnId="{307B2BEB-3BB6-4AB0-8023-2CB7359BA670}">
      <dgm:prSet/>
      <dgm:spPr/>
      <dgm:t>
        <a:bodyPr/>
        <a:lstStyle/>
        <a:p>
          <a:endParaRPr lang="en-US"/>
        </a:p>
      </dgm:t>
    </dgm:pt>
    <dgm:pt modelId="{F815D7B1-1966-4B88-A5C3-58F1CE5D7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Tactics may include creating a sense of urgency, offering fake rewards or prizes, or impersonating authority figures.</a:t>
          </a:r>
        </a:p>
      </dgm:t>
    </dgm:pt>
    <dgm:pt modelId="{2CC9D323-4CD4-45BA-B5BC-76CC751FE890}" type="parTrans" cxnId="{09B41573-488A-4143-9322-8FCDB566544B}">
      <dgm:prSet/>
      <dgm:spPr/>
      <dgm:t>
        <a:bodyPr/>
        <a:lstStyle/>
        <a:p>
          <a:endParaRPr lang="en-US"/>
        </a:p>
      </dgm:t>
    </dgm:pt>
    <dgm:pt modelId="{183E10A0-C926-4E56-8CE3-54145DDD9886}" type="sibTrans" cxnId="{09B41573-488A-4143-9322-8FCDB566544B}">
      <dgm:prSet/>
      <dgm:spPr/>
      <dgm:t>
        <a:bodyPr/>
        <a:lstStyle/>
        <a:p>
          <a:endParaRPr lang="en-US"/>
        </a:p>
      </dgm:t>
    </dgm:pt>
    <dgm:pt modelId="{2648F45B-7859-4822-9B44-F4AB183C62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skeptical of unsolicited requests for personal or financial information, even if they appear to come from trusted sources.</a:t>
          </a:r>
        </a:p>
      </dgm:t>
    </dgm:pt>
    <dgm:pt modelId="{B4BEDC4C-D7E1-4F62-8B6C-E9FD7C3710DC}" type="parTrans" cxnId="{851AD7D0-DD68-4D1C-AB82-69FE4FC9E980}">
      <dgm:prSet/>
      <dgm:spPr/>
      <dgm:t>
        <a:bodyPr/>
        <a:lstStyle/>
        <a:p>
          <a:endParaRPr lang="en-US"/>
        </a:p>
      </dgm:t>
    </dgm:pt>
    <dgm:pt modelId="{42C89C69-AE48-4ED9-901B-EABA6D1E9D02}" type="sibTrans" cxnId="{851AD7D0-DD68-4D1C-AB82-69FE4FC9E980}">
      <dgm:prSet/>
      <dgm:spPr/>
      <dgm:t>
        <a:bodyPr/>
        <a:lstStyle/>
        <a:p>
          <a:endParaRPr lang="en-US"/>
        </a:p>
      </dgm:t>
    </dgm:pt>
    <dgm:pt modelId="{C2515EF3-F707-4F8C-ADA7-C55077B9B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Educate yourself and your team about common social engineering techniques to stay vigilant.</a:t>
          </a:r>
        </a:p>
      </dgm:t>
    </dgm:pt>
    <dgm:pt modelId="{F0FA955D-C421-4A89-98AF-501A824315E7}" type="parTrans" cxnId="{CC739BF8-418A-4119-AF55-F4913A8FFAE5}">
      <dgm:prSet/>
      <dgm:spPr/>
      <dgm:t>
        <a:bodyPr/>
        <a:lstStyle/>
        <a:p>
          <a:endParaRPr lang="en-US"/>
        </a:p>
      </dgm:t>
    </dgm:pt>
    <dgm:pt modelId="{08B3CCB9-F000-4901-A10A-367A1EB19BD6}" type="sibTrans" cxnId="{CC739BF8-418A-4119-AF55-F4913A8FFAE5}">
      <dgm:prSet/>
      <dgm:spPr/>
      <dgm:t>
        <a:bodyPr/>
        <a:lstStyle/>
        <a:p>
          <a:endParaRPr lang="en-US"/>
        </a:p>
      </dgm:t>
    </dgm:pt>
    <dgm:pt modelId="{40590ECD-F539-4D93-9323-4287E858248D}" type="pres">
      <dgm:prSet presAssocID="{AC102FC5-D88C-4412-99DC-56D529F63E16}" presName="root" presStyleCnt="0">
        <dgm:presLayoutVars>
          <dgm:dir/>
          <dgm:resizeHandles val="exact"/>
        </dgm:presLayoutVars>
      </dgm:prSet>
      <dgm:spPr/>
    </dgm:pt>
    <dgm:pt modelId="{9C5636A7-B232-4ADD-AFC5-5C51D3F2D19A}" type="pres">
      <dgm:prSet presAssocID="{8C8D6DA7-080B-4884-9EDC-840017AADA40}" presName="compNode" presStyleCnt="0"/>
      <dgm:spPr/>
    </dgm:pt>
    <dgm:pt modelId="{63FBA7F9-6C30-49A3-9791-DA68BD1D1894}" type="pres">
      <dgm:prSet presAssocID="{8C8D6DA7-080B-4884-9EDC-840017AADA4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D621EB-7A25-45CA-AF75-7F8BB53F07A5}" type="pres">
      <dgm:prSet presAssocID="{8C8D6DA7-080B-4884-9EDC-840017AADA40}" presName="spaceRect" presStyleCnt="0"/>
      <dgm:spPr/>
    </dgm:pt>
    <dgm:pt modelId="{23775319-CFD2-4BDA-9855-A5A42694498D}" type="pres">
      <dgm:prSet presAssocID="{8C8D6DA7-080B-4884-9EDC-840017AADA40}" presName="textRect" presStyleLbl="revTx" presStyleIdx="0" presStyleCnt="4">
        <dgm:presLayoutVars>
          <dgm:chMax val="1"/>
          <dgm:chPref val="1"/>
        </dgm:presLayoutVars>
      </dgm:prSet>
      <dgm:spPr/>
    </dgm:pt>
    <dgm:pt modelId="{ECCE037D-E791-4BF5-9274-4268A0B2BBB9}" type="pres">
      <dgm:prSet presAssocID="{E26A2A9E-FFCB-4B21-8F2A-A475366E66AC}" presName="sibTrans" presStyleCnt="0"/>
      <dgm:spPr/>
    </dgm:pt>
    <dgm:pt modelId="{5C53F63E-874C-4537-9E45-EC1815C9E604}" type="pres">
      <dgm:prSet presAssocID="{F815D7B1-1966-4B88-A5C3-58F1CE5D737B}" presName="compNode" presStyleCnt="0"/>
      <dgm:spPr/>
    </dgm:pt>
    <dgm:pt modelId="{1B8A4D0C-F1C7-4492-B3C7-F321AFA959F2}" type="pres">
      <dgm:prSet presAssocID="{F815D7B1-1966-4B88-A5C3-58F1CE5D73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080F54D-89F9-49A1-AE33-550043DF20BD}" type="pres">
      <dgm:prSet presAssocID="{F815D7B1-1966-4B88-A5C3-58F1CE5D737B}" presName="spaceRect" presStyleCnt="0"/>
      <dgm:spPr/>
    </dgm:pt>
    <dgm:pt modelId="{FBABA5D2-C859-4F08-8578-743FEA116596}" type="pres">
      <dgm:prSet presAssocID="{F815D7B1-1966-4B88-A5C3-58F1CE5D737B}" presName="textRect" presStyleLbl="revTx" presStyleIdx="1" presStyleCnt="4">
        <dgm:presLayoutVars>
          <dgm:chMax val="1"/>
          <dgm:chPref val="1"/>
        </dgm:presLayoutVars>
      </dgm:prSet>
      <dgm:spPr/>
    </dgm:pt>
    <dgm:pt modelId="{87DDA54E-ED50-4985-B98F-7038A4EB2F3F}" type="pres">
      <dgm:prSet presAssocID="{183E10A0-C926-4E56-8CE3-54145DDD9886}" presName="sibTrans" presStyleCnt="0"/>
      <dgm:spPr/>
    </dgm:pt>
    <dgm:pt modelId="{629DAD74-FABE-49BC-8905-F7E56C8D4A25}" type="pres">
      <dgm:prSet presAssocID="{2648F45B-7859-4822-9B44-F4AB183C6255}" presName="compNode" presStyleCnt="0"/>
      <dgm:spPr/>
    </dgm:pt>
    <dgm:pt modelId="{187730B9-C82D-4016-954E-A2C540181159}" type="pres">
      <dgm:prSet presAssocID="{2648F45B-7859-4822-9B44-F4AB183C6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0CED1E7-19C4-49B1-8B67-651960B78C53}" type="pres">
      <dgm:prSet presAssocID="{2648F45B-7859-4822-9B44-F4AB183C6255}" presName="spaceRect" presStyleCnt="0"/>
      <dgm:spPr/>
    </dgm:pt>
    <dgm:pt modelId="{881CBD2C-C3F9-4EBA-8539-F74C96A654C3}" type="pres">
      <dgm:prSet presAssocID="{2648F45B-7859-4822-9B44-F4AB183C6255}" presName="textRect" presStyleLbl="revTx" presStyleIdx="2" presStyleCnt="4">
        <dgm:presLayoutVars>
          <dgm:chMax val="1"/>
          <dgm:chPref val="1"/>
        </dgm:presLayoutVars>
      </dgm:prSet>
      <dgm:spPr/>
    </dgm:pt>
    <dgm:pt modelId="{E01123B1-B4F9-4A98-A7B6-093453B2C086}" type="pres">
      <dgm:prSet presAssocID="{42C89C69-AE48-4ED9-901B-EABA6D1E9D02}" presName="sibTrans" presStyleCnt="0"/>
      <dgm:spPr/>
    </dgm:pt>
    <dgm:pt modelId="{C8DF60BA-371A-4B1F-B800-679969606DF3}" type="pres">
      <dgm:prSet presAssocID="{C2515EF3-F707-4F8C-ADA7-C55077B9BBF8}" presName="compNode" presStyleCnt="0"/>
      <dgm:spPr/>
    </dgm:pt>
    <dgm:pt modelId="{3458A59C-B38A-40BC-AD84-D4E2E3EDA4EE}" type="pres">
      <dgm:prSet presAssocID="{C2515EF3-F707-4F8C-ADA7-C55077B9BB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CE68BD9-46FB-430B-9FD0-EEDB9FA71AEB}" type="pres">
      <dgm:prSet presAssocID="{C2515EF3-F707-4F8C-ADA7-C55077B9BBF8}" presName="spaceRect" presStyleCnt="0"/>
      <dgm:spPr/>
    </dgm:pt>
    <dgm:pt modelId="{D60A8F92-FF3B-418E-A601-F6090184914D}" type="pres">
      <dgm:prSet presAssocID="{C2515EF3-F707-4F8C-ADA7-C55077B9BB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3F2A1A-A5A7-4AA0-AA3E-5954494CF388}" type="presOf" srcId="{2648F45B-7859-4822-9B44-F4AB183C6255}" destId="{881CBD2C-C3F9-4EBA-8539-F74C96A654C3}" srcOrd="0" destOrd="0" presId="urn:microsoft.com/office/officeart/2018/2/layout/IconLabelList"/>
    <dgm:cxn modelId="{6D16D61C-AF9C-4EEE-BD30-2C5E53B2A6EE}" type="presOf" srcId="{AC102FC5-D88C-4412-99DC-56D529F63E16}" destId="{40590ECD-F539-4D93-9323-4287E858248D}" srcOrd="0" destOrd="0" presId="urn:microsoft.com/office/officeart/2018/2/layout/IconLabelList"/>
    <dgm:cxn modelId="{676FF627-645F-4CC9-B9BD-736F220A1C8B}" type="presOf" srcId="{C2515EF3-F707-4F8C-ADA7-C55077B9BBF8}" destId="{D60A8F92-FF3B-418E-A601-F6090184914D}" srcOrd="0" destOrd="0" presId="urn:microsoft.com/office/officeart/2018/2/layout/IconLabelList"/>
    <dgm:cxn modelId="{07A5CC29-98D6-4061-86EF-EBC1D01F1BB3}" type="presOf" srcId="{8C8D6DA7-080B-4884-9EDC-840017AADA40}" destId="{23775319-CFD2-4BDA-9855-A5A42694498D}" srcOrd="0" destOrd="0" presId="urn:microsoft.com/office/officeart/2018/2/layout/IconLabelList"/>
    <dgm:cxn modelId="{09B41573-488A-4143-9322-8FCDB566544B}" srcId="{AC102FC5-D88C-4412-99DC-56D529F63E16}" destId="{F815D7B1-1966-4B88-A5C3-58F1CE5D737B}" srcOrd="1" destOrd="0" parTransId="{2CC9D323-4CD4-45BA-B5BC-76CC751FE890}" sibTransId="{183E10A0-C926-4E56-8CE3-54145DDD9886}"/>
    <dgm:cxn modelId="{851AD7D0-DD68-4D1C-AB82-69FE4FC9E980}" srcId="{AC102FC5-D88C-4412-99DC-56D529F63E16}" destId="{2648F45B-7859-4822-9B44-F4AB183C6255}" srcOrd="2" destOrd="0" parTransId="{B4BEDC4C-D7E1-4F62-8B6C-E9FD7C3710DC}" sibTransId="{42C89C69-AE48-4ED9-901B-EABA6D1E9D02}"/>
    <dgm:cxn modelId="{307B2BEB-3BB6-4AB0-8023-2CB7359BA670}" srcId="{AC102FC5-D88C-4412-99DC-56D529F63E16}" destId="{8C8D6DA7-080B-4884-9EDC-840017AADA40}" srcOrd="0" destOrd="0" parTransId="{EB2CC263-B419-44A7-B787-9A0535C6C73A}" sibTransId="{E26A2A9E-FFCB-4B21-8F2A-A475366E66AC}"/>
    <dgm:cxn modelId="{03A063F5-CA77-4319-BF37-6FCA16878787}" type="presOf" srcId="{F815D7B1-1966-4B88-A5C3-58F1CE5D737B}" destId="{FBABA5D2-C859-4F08-8578-743FEA116596}" srcOrd="0" destOrd="0" presId="urn:microsoft.com/office/officeart/2018/2/layout/IconLabelList"/>
    <dgm:cxn modelId="{CC739BF8-418A-4119-AF55-F4913A8FFAE5}" srcId="{AC102FC5-D88C-4412-99DC-56D529F63E16}" destId="{C2515EF3-F707-4F8C-ADA7-C55077B9BBF8}" srcOrd="3" destOrd="0" parTransId="{F0FA955D-C421-4A89-98AF-501A824315E7}" sibTransId="{08B3CCB9-F000-4901-A10A-367A1EB19BD6}"/>
    <dgm:cxn modelId="{57633520-B800-4ABD-BC82-5B1108A49036}" type="presParOf" srcId="{40590ECD-F539-4D93-9323-4287E858248D}" destId="{9C5636A7-B232-4ADD-AFC5-5C51D3F2D19A}" srcOrd="0" destOrd="0" presId="urn:microsoft.com/office/officeart/2018/2/layout/IconLabelList"/>
    <dgm:cxn modelId="{47B67244-20B4-49F2-B7FE-415EBC33231D}" type="presParOf" srcId="{9C5636A7-B232-4ADD-AFC5-5C51D3F2D19A}" destId="{63FBA7F9-6C30-49A3-9791-DA68BD1D1894}" srcOrd="0" destOrd="0" presId="urn:microsoft.com/office/officeart/2018/2/layout/IconLabelList"/>
    <dgm:cxn modelId="{EB8896BD-35D6-4369-B071-F3CD9894251A}" type="presParOf" srcId="{9C5636A7-B232-4ADD-AFC5-5C51D3F2D19A}" destId="{32D621EB-7A25-45CA-AF75-7F8BB53F07A5}" srcOrd="1" destOrd="0" presId="urn:microsoft.com/office/officeart/2018/2/layout/IconLabelList"/>
    <dgm:cxn modelId="{AFE9FB4E-DB60-40E7-882C-03B0FECA08C3}" type="presParOf" srcId="{9C5636A7-B232-4ADD-AFC5-5C51D3F2D19A}" destId="{23775319-CFD2-4BDA-9855-A5A42694498D}" srcOrd="2" destOrd="0" presId="urn:microsoft.com/office/officeart/2018/2/layout/IconLabelList"/>
    <dgm:cxn modelId="{8306E06E-1A5B-45D2-9FCD-B9B0D0827300}" type="presParOf" srcId="{40590ECD-F539-4D93-9323-4287E858248D}" destId="{ECCE037D-E791-4BF5-9274-4268A0B2BBB9}" srcOrd="1" destOrd="0" presId="urn:microsoft.com/office/officeart/2018/2/layout/IconLabelList"/>
    <dgm:cxn modelId="{CD4F206E-FDEB-4D45-BECF-5A82F4F728C1}" type="presParOf" srcId="{40590ECD-F539-4D93-9323-4287E858248D}" destId="{5C53F63E-874C-4537-9E45-EC1815C9E604}" srcOrd="2" destOrd="0" presId="urn:microsoft.com/office/officeart/2018/2/layout/IconLabelList"/>
    <dgm:cxn modelId="{C3DAFFC8-309A-4115-BC94-EA643BE50F43}" type="presParOf" srcId="{5C53F63E-874C-4537-9E45-EC1815C9E604}" destId="{1B8A4D0C-F1C7-4492-B3C7-F321AFA959F2}" srcOrd="0" destOrd="0" presId="urn:microsoft.com/office/officeart/2018/2/layout/IconLabelList"/>
    <dgm:cxn modelId="{4211D804-0E8D-42E2-868A-640BA0E9914C}" type="presParOf" srcId="{5C53F63E-874C-4537-9E45-EC1815C9E604}" destId="{8080F54D-89F9-49A1-AE33-550043DF20BD}" srcOrd="1" destOrd="0" presId="urn:microsoft.com/office/officeart/2018/2/layout/IconLabelList"/>
    <dgm:cxn modelId="{684BEEF2-F6A7-4480-A90D-FD20F639D3E4}" type="presParOf" srcId="{5C53F63E-874C-4537-9E45-EC1815C9E604}" destId="{FBABA5D2-C859-4F08-8578-743FEA116596}" srcOrd="2" destOrd="0" presId="urn:microsoft.com/office/officeart/2018/2/layout/IconLabelList"/>
    <dgm:cxn modelId="{A27083F4-7C95-44BB-A739-89085FEABF87}" type="presParOf" srcId="{40590ECD-F539-4D93-9323-4287E858248D}" destId="{87DDA54E-ED50-4985-B98F-7038A4EB2F3F}" srcOrd="3" destOrd="0" presId="urn:microsoft.com/office/officeart/2018/2/layout/IconLabelList"/>
    <dgm:cxn modelId="{4EDBF1E6-725D-4AC6-8C29-F219881F840B}" type="presParOf" srcId="{40590ECD-F539-4D93-9323-4287E858248D}" destId="{629DAD74-FABE-49BC-8905-F7E56C8D4A25}" srcOrd="4" destOrd="0" presId="urn:microsoft.com/office/officeart/2018/2/layout/IconLabelList"/>
    <dgm:cxn modelId="{455C1BFA-56DD-4FC1-B603-5BB73EF16D1A}" type="presParOf" srcId="{629DAD74-FABE-49BC-8905-F7E56C8D4A25}" destId="{187730B9-C82D-4016-954E-A2C540181159}" srcOrd="0" destOrd="0" presId="urn:microsoft.com/office/officeart/2018/2/layout/IconLabelList"/>
    <dgm:cxn modelId="{15CD2814-BA19-449F-B0A3-1A406293E8F6}" type="presParOf" srcId="{629DAD74-FABE-49BC-8905-F7E56C8D4A25}" destId="{C0CED1E7-19C4-49B1-8B67-651960B78C53}" srcOrd="1" destOrd="0" presId="urn:microsoft.com/office/officeart/2018/2/layout/IconLabelList"/>
    <dgm:cxn modelId="{82439BC7-29AE-4E38-BD5F-F6616D881CE5}" type="presParOf" srcId="{629DAD74-FABE-49BC-8905-F7E56C8D4A25}" destId="{881CBD2C-C3F9-4EBA-8539-F74C96A654C3}" srcOrd="2" destOrd="0" presId="urn:microsoft.com/office/officeart/2018/2/layout/IconLabelList"/>
    <dgm:cxn modelId="{5B4327F5-42EC-4578-B0BC-313B3185104B}" type="presParOf" srcId="{40590ECD-F539-4D93-9323-4287E858248D}" destId="{E01123B1-B4F9-4A98-A7B6-093453B2C086}" srcOrd="5" destOrd="0" presId="urn:microsoft.com/office/officeart/2018/2/layout/IconLabelList"/>
    <dgm:cxn modelId="{D73E24F1-7B09-44D8-A8B7-8133C041F562}" type="presParOf" srcId="{40590ECD-F539-4D93-9323-4287E858248D}" destId="{C8DF60BA-371A-4B1F-B800-679969606DF3}" srcOrd="6" destOrd="0" presId="urn:microsoft.com/office/officeart/2018/2/layout/IconLabelList"/>
    <dgm:cxn modelId="{A66EC400-1980-4133-A71E-EE2A52BC72B8}" type="presParOf" srcId="{C8DF60BA-371A-4B1F-B800-679969606DF3}" destId="{3458A59C-B38A-40BC-AD84-D4E2E3EDA4EE}" srcOrd="0" destOrd="0" presId="urn:microsoft.com/office/officeart/2018/2/layout/IconLabelList"/>
    <dgm:cxn modelId="{2D4FE971-B92F-4A0F-B3B5-C5DED6EAB545}" type="presParOf" srcId="{C8DF60BA-371A-4B1F-B800-679969606DF3}" destId="{6CE68BD9-46FB-430B-9FD0-EEDB9FA71AEB}" srcOrd="1" destOrd="0" presId="urn:microsoft.com/office/officeart/2018/2/layout/IconLabelList"/>
    <dgm:cxn modelId="{0CE7FFDE-1A55-4BEF-960D-5CD45EFD37D5}" type="presParOf" srcId="{C8DF60BA-371A-4B1F-B800-679969606DF3}" destId="{D60A8F92-FF3B-418E-A601-F609018491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0E9B8-4F47-467C-9173-6A13BD1729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9BE69-431D-4F5E-A8C0-E648FAAD79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receive a phishing email, report it to your organization's IT department or security team.</a:t>
          </a:r>
        </a:p>
      </dgm:t>
    </dgm:pt>
    <dgm:pt modelId="{D627C3C2-5D2B-4AA4-8951-DA03B0DBD528}" type="parTrans" cxnId="{04632502-9826-46B8-BC83-3F4E21A3D9CF}">
      <dgm:prSet/>
      <dgm:spPr/>
      <dgm:t>
        <a:bodyPr/>
        <a:lstStyle/>
        <a:p>
          <a:endParaRPr lang="en-US"/>
        </a:p>
      </dgm:t>
    </dgm:pt>
    <dgm:pt modelId="{43B86A2B-FAB3-4714-BAEB-6513C8C2D51D}" type="sibTrans" cxnId="{04632502-9826-46B8-BC83-3F4E21A3D9CF}">
      <dgm:prSet/>
      <dgm:spPr/>
      <dgm:t>
        <a:bodyPr/>
        <a:lstStyle/>
        <a:p>
          <a:endParaRPr lang="en-US"/>
        </a:p>
      </dgm:t>
    </dgm:pt>
    <dgm:pt modelId="{03FB4E43-DF7E-4560-B842-9BCC413132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Forward suspicious emails to the appropriate authorities, such as the Anti-Phishing Working Group (APWG) or the Federal Trade Commission (FTC).</a:t>
          </a:r>
        </a:p>
      </dgm:t>
    </dgm:pt>
    <dgm:pt modelId="{B6E76B29-870D-4C70-9AE0-265E5865CEC2}" type="parTrans" cxnId="{816AB2D0-9EA0-4EC0-AA98-7E18EA48A9B1}">
      <dgm:prSet/>
      <dgm:spPr/>
      <dgm:t>
        <a:bodyPr/>
        <a:lstStyle/>
        <a:p>
          <a:endParaRPr lang="en-US"/>
        </a:p>
      </dgm:t>
    </dgm:pt>
    <dgm:pt modelId="{829AEEA6-0645-430C-BFED-9C21C527AF29}" type="sibTrans" cxnId="{816AB2D0-9EA0-4EC0-AA98-7E18EA48A9B1}">
      <dgm:prSet/>
      <dgm:spPr/>
      <dgm:t>
        <a:bodyPr/>
        <a:lstStyle/>
        <a:p>
          <a:endParaRPr lang="en-US"/>
        </a:p>
      </dgm:t>
    </dgm:pt>
    <dgm:pt modelId="{12273645-0F75-4E34-AFF7-7A887B2A1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reporting phishing attempts, you can help prevent others from falling victim to similar attacks.</a:t>
          </a:r>
        </a:p>
      </dgm:t>
    </dgm:pt>
    <dgm:pt modelId="{5552A8E7-1365-40AE-90A7-893090D8C25E}" type="parTrans" cxnId="{DE737EC7-91F8-4DF0-A8C2-B43510FDBC0A}">
      <dgm:prSet/>
      <dgm:spPr/>
      <dgm:t>
        <a:bodyPr/>
        <a:lstStyle/>
        <a:p>
          <a:endParaRPr lang="en-US"/>
        </a:p>
      </dgm:t>
    </dgm:pt>
    <dgm:pt modelId="{AEB137C1-622C-4B1C-BACA-25DA313A2D79}" type="sibTrans" cxnId="{DE737EC7-91F8-4DF0-A8C2-B43510FDBC0A}">
      <dgm:prSet/>
      <dgm:spPr/>
      <dgm:t>
        <a:bodyPr/>
        <a:lstStyle/>
        <a:p>
          <a:endParaRPr lang="en-US"/>
        </a:p>
      </dgm:t>
    </dgm:pt>
    <dgm:pt modelId="{9EA2A6FF-0937-495E-85C6-66BBA8C46829}" type="pres">
      <dgm:prSet presAssocID="{56C0E9B8-4F47-467C-9173-6A13BD1729E8}" presName="root" presStyleCnt="0">
        <dgm:presLayoutVars>
          <dgm:dir/>
          <dgm:resizeHandles val="exact"/>
        </dgm:presLayoutVars>
      </dgm:prSet>
      <dgm:spPr/>
    </dgm:pt>
    <dgm:pt modelId="{0AFA34D2-823F-48EF-B59C-3D0D09ABC81D}" type="pres">
      <dgm:prSet presAssocID="{3189BE69-431D-4F5E-A8C0-E648FAAD79FD}" presName="compNode" presStyleCnt="0"/>
      <dgm:spPr/>
    </dgm:pt>
    <dgm:pt modelId="{9CE6FF9A-47A7-4CEF-A83E-8ECD584EAFCB}" type="pres">
      <dgm:prSet presAssocID="{3189BE69-431D-4F5E-A8C0-E648FAAD79FD}" presName="bgRect" presStyleLbl="bgShp" presStyleIdx="0" presStyleCnt="3"/>
      <dgm:spPr/>
    </dgm:pt>
    <dgm:pt modelId="{0E8BDDF6-5D32-439D-9623-2832A4B3CCEA}" type="pres">
      <dgm:prSet presAssocID="{3189BE69-431D-4F5E-A8C0-E648FAAD79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617D65C-DCB4-45BB-8189-319520DE7886}" type="pres">
      <dgm:prSet presAssocID="{3189BE69-431D-4F5E-A8C0-E648FAAD79FD}" presName="spaceRect" presStyleCnt="0"/>
      <dgm:spPr/>
    </dgm:pt>
    <dgm:pt modelId="{C20E97AF-6FF0-4666-8B4F-7EE8B07A86F9}" type="pres">
      <dgm:prSet presAssocID="{3189BE69-431D-4F5E-A8C0-E648FAAD79FD}" presName="parTx" presStyleLbl="revTx" presStyleIdx="0" presStyleCnt="3">
        <dgm:presLayoutVars>
          <dgm:chMax val="0"/>
          <dgm:chPref val="0"/>
        </dgm:presLayoutVars>
      </dgm:prSet>
      <dgm:spPr/>
    </dgm:pt>
    <dgm:pt modelId="{52CD8940-1907-4560-9331-C1520153DB58}" type="pres">
      <dgm:prSet presAssocID="{43B86A2B-FAB3-4714-BAEB-6513C8C2D51D}" presName="sibTrans" presStyleCnt="0"/>
      <dgm:spPr/>
    </dgm:pt>
    <dgm:pt modelId="{7070DA1D-1ECD-483C-B89A-150875DC02C1}" type="pres">
      <dgm:prSet presAssocID="{03FB4E43-DF7E-4560-B842-9BCC41313249}" presName="compNode" presStyleCnt="0"/>
      <dgm:spPr/>
    </dgm:pt>
    <dgm:pt modelId="{E96BF5AC-8AC0-4573-863C-C9D6D7CCB521}" type="pres">
      <dgm:prSet presAssocID="{03FB4E43-DF7E-4560-B842-9BCC41313249}" presName="bgRect" presStyleLbl="bgShp" presStyleIdx="1" presStyleCnt="3"/>
      <dgm:spPr/>
    </dgm:pt>
    <dgm:pt modelId="{3329704A-74AD-4BD1-B177-B5684002658C}" type="pres">
      <dgm:prSet presAssocID="{03FB4E43-DF7E-4560-B842-9BCC413132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E654789C-C82D-4479-942E-791D27197778}" type="pres">
      <dgm:prSet presAssocID="{03FB4E43-DF7E-4560-B842-9BCC41313249}" presName="spaceRect" presStyleCnt="0"/>
      <dgm:spPr/>
    </dgm:pt>
    <dgm:pt modelId="{6204F2F9-63E6-4E27-81F2-E2E769BFC5B7}" type="pres">
      <dgm:prSet presAssocID="{03FB4E43-DF7E-4560-B842-9BCC41313249}" presName="parTx" presStyleLbl="revTx" presStyleIdx="1" presStyleCnt="3">
        <dgm:presLayoutVars>
          <dgm:chMax val="0"/>
          <dgm:chPref val="0"/>
        </dgm:presLayoutVars>
      </dgm:prSet>
      <dgm:spPr/>
    </dgm:pt>
    <dgm:pt modelId="{5DE67489-1547-4E8A-8796-C7B59D51BF54}" type="pres">
      <dgm:prSet presAssocID="{829AEEA6-0645-430C-BFED-9C21C527AF29}" presName="sibTrans" presStyleCnt="0"/>
      <dgm:spPr/>
    </dgm:pt>
    <dgm:pt modelId="{52584BA8-1F0F-4C30-AA52-C401269718F2}" type="pres">
      <dgm:prSet presAssocID="{12273645-0F75-4E34-AFF7-7A887B2A11D0}" presName="compNode" presStyleCnt="0"/>
      <dgm:spPr/>
    </dgm:pt>
    <dgm:pt modelId="{30F01C7A-E421-4E54-B303-2DA1390354CC}" type="pres">
      <dgm:prSet presAssocID="{12273645-0F75-4E34-AFF7-7A887B2A11D0}" presName="bgRect" presStyleLbl="bgShp" presStyleIdx="2" presStyleCnt="3"/>
      <dgm:spPr/>
    </dgm:pt>
    <dgm:pt modelId="{56C6E47F-4A57-4B83-90B3-644CF578415C}" type="pres">
      <dgm:prSet presAssocID="{12273645-0F75-4E34-AFF7-7A887B2A11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CBC939B-3D1C-400A-9772-CA23CF4D4323}" type="pres">
      <dgm:prSet presAssocID="{12273645-0F75-4E34-AFF7-7A887B2A11D0}" presName="spaceRect" presStyleCnt="0"/>
      <dgm:spPr/>
    </dgm:pt>
    <dgm:pt modelId="{B5D07261-B145-4065-89E2-AF084EAA1BA0}" type="pres">
      <dgm:prSet presAssocID="{12273645-0F75-4E34-AFF7-7A887B2A11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632502-9826-46B8-BC83-3F4E21A3D9CF}" srcId="{56C0E9B8-4F47-467C-9173-6A13BD1729E8}" destId="{3189BE69-431D-4F5E-A8C0-E648FAAD79FD}" srcOrd="0" destOrd="0" parTransId="{D627C3C2-5D2B-4AA4-8951-DA03B0DBD528}" sibTransId="{43B86A2B-FAB3-4714-BAEB-6513C8C2D51D}"/>
    <dgm:cxn modelId="{16F4FCA0-888B-45C4-A5BD-EBF62AACADF7}" type="presOf" srcId="{12273645-0F75-4E34-AFF7-7A887B2A11D0}" destId="{B5D07261-B145-4065-89E2-AF084EAA1BA0}" srcOrd="0" destOrd="0" presId="urn:microsoft.com/office/officeart/2018/2/layout/IconVerticalSolidList"/>
    <dgm:cxn modelId="{41E181B2-8D1A-4EF9-82E1-4EF608A2E4A5}" type="presOf" srcId="{56C0E9B8-4F47-467C-9173-6A13BD1729E8}" destId="{9EA2A6FF-0937-495E-85C6-66BBA8C46829}" srcOrd="0" destOrd="0" presId="urn:microsoft.com/office/officeart/2018/2/layout/IconVerticalSolidList"/>
    <dgm:cxn modelId="{B4EE54C0-D721-425F-8FE4-D57392190A4F}" type="presOf" srcId="{3189BE69-431D-4F5E-A8C0-E648FAAD79FD}" destId="{C20E97AF-6FF0-4666-8B4F-7EE8B07A86F9}" srcOrd="0" destOrd="0" presId="urn:microsoft.com/office/officeart/2018/2/layout/IconVerticalSolidList"/>
    <dgm:cxn modelId="{DE737EC7-91F8-4DF0-A8C2-B43510FDBC0A}" srcId="{56C0E9B8-4F47-467C-9173-6A13BD1729E8}" destId="{12273645-0F75-4E34-AFF7-7A887B2A11D0}" srcOrd="2" destOrd="0" parTransId="{5552A8E7-1365-40AE-90A7-893090D8C25E}" sibTransId="{AEB137C1-622C-4B1C-BACA-25DA313A2D79}"/>
    <dgm:cxn modelId="{816AB2D0-9EA0-4EC0-AA98-7E18EA48A9B1}" srcId="{56C0E9B8-4F47-467C-9173-6A13BD1729E8}" destId="{03FB4E43-DF7E-4560-B842-9BCC41313249}" srcOrd="1" destOrd="0" parTransId="{B6E76B29-870D-4C70-9AE0-265E5865CEC2}" sibTransId="{829AEEA6-0645-430C-BFED-9C21C527AF29}"/>
    <dgm:cxn modelId="{F360E9EC-DC8B-40AA-A77D-10174EF94E27}" type="presOf" srcId="{03FB4E43-DF7E-4560-B842-9BCC41313249}" destId="{6204F2F9-63E6-4E27-81F2-E2E769BFC5B7}" srcOrd="0" destOrd="0" presId="urn:microsoft.com/office/officeart/2018/2/layout/IconVerticalSolidList"/>
    <dgm:cxn modelId="{EDBE17E3-5AB6-4E5D-BACB-90CA105EAC9E}" type="presParOf" srcId="{9EA2A6FF-0937-495E-85C6-66BBA8C46829}" destId="{0AFA34D2-823F-48EF-B59C-3D0D09ABC81D}" srcOrd="0" destOrd="0" presId="urn:microsoft.com/office/officeart/2018/2/layout/IconVerticalSolidList"/>
    <dgm:cxn modelId="{38FDCECE-7AC1-4438-BA91-54E9772622F7}" type="presParOf" srcId="{0AFA34D2-823F-48EF-B59C-3D0D09ABC81D}" destId="{9CE6FF9A-47A7-4CEF-A83E-8ECD584EAFCB}" srcOrd="0" destOrd="0" presId="urn:microsoft.com/office/officeart/2018/2/layout/IconVerticalSolidList"/>
    <dgm:cxn modelId="{3CDC7CBA-D759-4CC0-A06C-D17BEE921113}" type="presParOf" srcId="{0AFA34D2-823F-48EF-B59C-3D0D09ABC81D}" destId="{0E8BDDF6-5D32-439D-9623-2832A4B3CCEA}" srcOrd="1" destOrd="0" presId="urn:microsoft.com/office/officeart/2018/2/layout/IconVerticalSolidList"/>
    <dgm:cxn modelId="{E4E630BA-E0A2-413A-841C-AEBAD5DB5B0B}" type="presParOf" srcId="{0AFA34D2-823F-48EF-B59C-3D0D09ABC81D}" destId="{6617D65C-DCB4-45BB-8189-319520DE7886}" srcOrd="2" destOrd="0" presId="urn:microsoft.com/office/officeart/2018/2/layout/IconVerticalSolidList"/>
    <dgm:cxn modelId="{C8010F4A-275F-45CC-8FFE-5E84A150021E}" type="presParOf" srcId="{0AFA34D2-823F-48EF-B59C-3D0D09ABC81D}" destId="{C20E97AF-6FF0-4666-8B4F-7EE8B07A86F9}" srcOrd="3" destOrd="0" presId="urn:microsoft.com/office/officeart/2018/2/layout/IconVerticalSolidList"/>
    <dgm:cxn modelId="{FF1AA6CC-B4DF-45B9-B7CF-1F6EEE97C980}" type="presParOf" srcId="{9EA2A6FF-0937-495E-85C6-66BBA8C46829}" destId="{52CD8940-1907-4560-9331-C1520153DB58}" srcOrd="1" destOrd="0" presId="urn:microsoft.com/office/officeart/2018/2/layout/IconVerticalSolidList"/>
    <dgm:cxn modelId="{C7B33EDB-B37A-404E-9625-8555C8D73CDC}" type="presParOf" srcId="{9EA2A6FF-0937-495E-85C6-66BBA8C46829}" destId="{7070DA1D-1ECD-483C-B89A-150875DC02C1}" srcOrd="2" destOrd="0" presId="urn:microsoft.com/office/officeart/2018/2/layout/IconVerticalSolidList"/>
    <dgm:cxn modelId="{8B2D05F7-0917-4823-8275-EF726B0CC67D}" type="presParOf" srcId="{7070DA1D-1ECD-483C-B89A-150875DC02C1}" destId="{E96BF5AC-8AC0-4573-863C-C9D6D7CCB521}" srcOrd="0" destOrd="0" presId="urn:microsoft.com/office/officeart/2018/2/layout/IconVerticalSolidList"/>
    <dgm:cxn modelId="{3100E1AF-BC52-4AEC-9E14-38488C270286}" type="presParOf" srcId="{7070DA1D-1ECD-483C-B89A-150875DC02C1}" destId="{3329704A-74AD-4BD1-B177-B5684002658C}" srcOrd="1" destOrd="0" presId="urn:microsoft.com/office/officeart/2018/2/layout/IconVerticalSolidList"/>
    <dgm:cxn modelId="{42AAFBA3-2669-465E-A208-02889CD76AC6}" type="presParOf" srcId="{7070DA1D-1ECD-483C-B89A-150875DC02C1}" destId="{E654789C-C82D-4479-942E-791D27197778}" srcOrd="2" destOrd="0" presId="urn:microsoft.com/office/officeart/2018/2/layout/IconVerticalSolidList"/>
    <dgm:cxn modelId="{7AEDC57B-E02F-4737-8F96-01FC8EBD265C}" type="presParOf" srcId="{7070DA1D-1ECD-483C-B89A-150875DC02C1}" destId="{6204F2F9-63E6-4E27-81F2-E2E769BFC5B7}" srcOrd="3" destOrd="0" presId="urn:microsoft.com/office/officeart/2018/2/layout/IconVerticalSolidList"/>
    <dgm:cxn modelId="{FF65D85D-DF74-4529-9EF2-8DB96910BE8E}" type="presParOf" srcId="{9EA2A6FF-0937-495E-85C6-66BBA8C46829}" destId="{5DE67489-1547-4E8A-8796-C7B59D51BF54}" srcOrd="3" destOrd="0" presId="urn:microsoft.com/office/officeart/2018/2/layout/IconVerticalSolidList"/>
    <dgm:cxn modelId="{3AC7A041-FC09-45A2-B77F-608A4E81CB5E}" type="presParOf" srcId="{9EA2A6FF-0937-495E-85C6-66BBA8C46829}" destId="{52584BA8-1F0F-4C30-AA52-C401269718F2}" srcOrd="4" destOrd="0" presId="urn:microsoft.com/office/officeart/2018/2/layout/IconVerticalSolidList"/>
    <dgm:cxn modelId="{BD3E3E56-F1B0-498F-8165-7507D489A6A8}" type="presParOf" srcId="{52584BA8-1F0F-4C30-AA52-C401269718F2}" destId="{30F01C7A-E421-4E54-B303-2DA1390354CC}" srcOrd="0" destOrd="0" presId="urn:microsoft.com/office/officeart/2018/2/layout/IconVerticalSolidList"/>
    <dgm:cxn modelId="{D8C5940C-96D6-48F4-AB8C-4C69F0568147}" type="presParOf" srcId="{52584BA8-1F0F-4C30-AA52-C401269718F2}" destId="{56C6E47F-4A57-4B83-90B3-644CF578415C}" srcOrd="1" destOrd="0" presId="urn:microsoft.com/office/officeart/2018/2/layout/IconVerticalSolidList"/>
    <dgm:cxn modelId="{B75660A2-2550-4ED0-9479-329DEE4235B2}" type="presParOf" srcId="{52584BA8-1F0F-4C30-AA52-C401269718F2}" destId="{1CBC939B-3D1C-400A-9772-CA23CF4D4323}" srcOrd="2" destOrd="0" presId="urn:microsoft.com/office/officeart/2018/2/layout/IconVerticalSolidList"/>
    <dgm:cxn modelId="{BEBEF570-9CD4-4FF5-BA74-D12EE442BFF0}" type="presParOf" srcId="{52584BA8-1F0F-4C30-AA52-C401269718F2}" destId="{B5D07261-B145-4065-89E2-AF084EAA1B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36FDA1-8331-4D56-BD76-09FF256D4CD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A5CCD-B7CF-43DA-B1EB-D75B00FCD771}">
      <dgm:prSet/>
      <dgm:spPr/>
      <dgm:t>
        <a:bodyPr/>
        <a:lstStyle/>
        <a:p>
          <a:r>
            <a:rPr lang="en-US" dirty="0"/>
            <a:t>Phishing attacks continue to pose a significant threat to individuals and organizations worldwide.</a:t>
          </a:r>
        </a:p>
      </dgm:t>
    </dgm:pt>
    <dgm:pt modelId="{5719E004-F317-4E47-8935-AB824091E39B}" type="parTrans" cxnId="{6160F23A-108C-4BEF-B494-B8F289AC2517}">
      <dgm:prSet/>
      <dgm:spPr/>
      <dgm:t>
        <a:bodyPr/>
        <a:lstStyle/>
        <a:p>
          <a:endParaRPr lang="en-US"/>
        </a:p>
      </dgm:t>
    </dgm:pt>
    <dgm:pt modelId="{44CDA11E-A7DF-404F-9280-77CBF3CE2CDB}" type="sibTrans" cxnId="{6160F23A-108C-4BEF-B494-B8F289AC2517}">
      <dgm:prSet/>
      <dgm:spPr/>
      <dgm:t>
        <a:bodyPr/>
        <a:lstStyle/>
        <a:p>
          <a:endParaRPr lang="en-US"/>
        </a:p>
      </dgm:t>
    </dgm:pt>
    <dgm:pt modelId="{CCE31E76-9870-4FB2-A311-F25F648C579D}">
      <dgm:prSet/>
      <dgm:spPr/>
      <dgm:t>
        <a:bodyPr/>
        <a:lstStyle/>
        <a:p>
          <a:r>
            <a:rPr lang="en-US" dirty="0"/>
            <a:t>By staying informed, vigilant, and proactive, we can defend against phishing attacks and protect our personal and sensitive information.</a:t>
          </a:r>
        </a:p>
      </dgm:t>
    </dgm:pt>
    <dgm:pt modelId="{3E1D2C8B-EB08-46B3-8AE1-8952A2AB5D43}" type="parTrans" cxnId="{4B8B2FC2-C564-4C0C-A754-B40932E3D21A}">
      <dgm:prSet/>
      <dgm:spPr/>
      <dgm:t>
        <a:bodyPr/>
        <a:lstStyle/>
        <a:p>
          <a:endParaRPr lang="en-US"/>
        </a:p>
      </dgm:t>
    </dgm:pt>
    <dgm:pt modelId="{9D4D3B9C-AF9D-481C-AE1A-1C68C08186D8}" type="sibTrans" cxnId="{4B8B2FC2-C564-4C0C-A754-B40932E3D21A}">
      <dgm:prSet/>
      <dgm:spPr/>
      <dgm:t>
        <a:bodyPr/>
        <a:lstStyle/>
        <a:p>
          <a:endParaRPr lang="en-US"/>
        </a:p>
      </dgm:t>
    </dgm:pt>
    <dgm:pt modelId="{36D790EA-8D8C-4A40-8307-FD4B63231820}">
      <dgm:prSet/>
      <dgm:spPr/>
      <dgm:t>
        <a:bodyPr/>
        <a:lstStyle/>
        <a:p>
          <a:r>
            <a:rPr lang="en-US" dirty="0"/>
            <a:t> Remember to stay safe online!</a:t>
          </a:r>
        </a:p>
      </dgm:t>
    </dgm:pt>
    <dgm:pt modelId="{C57E9259-58C1-451F-BF00-6B21DF392BD2}" type="parTrans" cxnId="{AD80A7AC-E277-4EDC-B2D3-AE1C045CB4CA}">
      <dgm:prSet/>
      <dgm:spPr/>
      <dgm:t>
        <a:bodyPr/>
        <a:lstStyle/>
        <a:p>
          <a:endParaRPr lang="en-US"/>
        </a:p>
      </dgm:t>
    </dgm:pt>
    <dgm:pt modelId="{15E0A234-F7CA-4D72-97EA-B876E3B374EA}" type="sibTrans" cxnId="{AD80A7AC-E277-4EDC-B2D3-AE1C045CB4CA}">
      <dgm:prSet/>
      <dgm:spPr/>
      <dgm:t>
        <a:bodyPr/>
        <a:lstStyle/>
        <a:p>
          <a:endParaRPr lang="en-US"/>
        </a:p>
      </dgm:t>
    </dgm:pt>
    <dgm:pt modelId="{FD51640D-9794-4291-8BB3-F9A470907098}" type="pres">
      <dgm:prSet presAssocID="{5436FDA1-8331-4D56-BD76-09FF256D4CDE}" presName="vert0" presStyleCnt="0">
        <dgm:presLayoutVars>
          <dgm:dir/>
          <dgm:animOne val="branch"/>
          <dgm:animLvl val="lvl"/>
        </dgm:presLayoutVars>
      </dgm:prSet>
      <dgm:spPr/>
    </dgm:pt>
    <dgm:pt modelId="{7AE54625-1B4A-4361-872D-6E2926740D19}" type="pres">
      <dgm:prSet presAssocID="{FB2A5CCD-B7CF-43DA-B1EB-D75B00FCD771}" presName="thickLine" presStyleLbl="alignNode1" presStyleIdx="0" presStyleCnt="3"/>
      <dgm:spPr/>
    </dgm:pt>
    <dgm:pt modelId="{DBC78F7F-96A2-4D37-9799-09B2CCB8CED6}" type="pres">
      <dgm:prSet presAssocID="{FB2A5CCD-B7CF-43DA-B1EB-D75B00FCD771}" presName="horz1" presStyleCnt="0"/>
      <dgm:spPr/>
    </dgm:pt>
    <dgm:pt modelId="{344856BD-B122-4184-9038-AF805797DF3E}" type="pres">
      <dgm:prSet presAssocID="{FB2A5CCD-B7CF-43DA-B1EB-D75B00FCD771}" presName="tx1" presStyleLbl="revTx" presStyleIdx="0" presStyleCnt="3"/>
      <dgm:spPr/>
    </dgm:pt>
    <dgm:pt modelId="{5D75A380-0C65-4374-8328-71C159B3733F}" type="pres">
      <dgm:prSet presAssocID="{FB2A5CCD-B7CF-43DA-B1EB-D75B00FCD771}" presName="vert1" presStyleCnt="0"/>
      <dgm:spPr/>
    </dgm:pt>
    <dgm:pt modelId="{3694101D-5B90-47E5-B5AE-4BBB58F3E414}" type="pres">
      <dgm:prSet presAssocID="{CCE31E76-9870-4FB2-A311-F25F648C579D}" presName="thickLine" presStyleLbl="alignNode1" presStyleIdx="1" presStyleCnt="3"/>
      <dgm:spPr/>
    </dgm:pt>
    <dgm:pt modelId="{D31FB917-ABBE-4831-9B85-956EAB68F2AD}" type="pres">
      <dgm:prSet presAssocID="{CCE31E76-9870-4FB2-A311-F25F648C579D}" presName="horz1" presStyleCnt="0"/>
      <dgm:spPr/>
    </dgm:pt>
    <dgm:pt modelId="{818F70D7-F377-4E25-B518-9CC2E24905B6}" type="pres">
      <dgm:prSet presAssocID="{CCE31E76-9870-4FB2-A311-F25F648C579D}" presName="tx1" presStyleLbl="revTx" presStyleIdx="1" presStyleCnt="3"/>
      <dgm:spPr/>
    </dgm:pt>
    <dgm:pt modelId="{126E5365-EDC8-43CE-A090-A028EE669773}" type="pres">
      <dgm:prSet presAssocID="{CCE31E76-9870-4FB2-A311-F25F648C579D}" presName="vert1" presStyleCnt="0"/>
      <dgm:spPr/>
    </dgm:pt>
    <dgm:pt modelId="{8B6708AB-CD6E-41C5-88F9-A9E0727F8E5E}" type="pres">
      <dgm:prSet presAssocID="{36D790EA-8D8C-4A40-8307-FD4B63231820}" presName="thickLine" presStyleLbl="alignNode1" presStyleIdx="2" presStyleCnt="3"/>
      <dgm:spPr/>
    </dgm:pt>
    <dgm:pt modelId="{22D793D2-A4A3-4419-961F-91EDD552ED9B}" type="pres">
      <dgm:prSet presAssocID="{36D790EA-8D8C-4A40-8307-FD4B63231820}" presName="horz1" presStyleCnt="0"/>
      <dgm:spPr/>
    </dgm:pt>
    <dgm:pt modelId="{CFE6498E-2F54-4141-94BA-7DC80B1309D9}" type="pres">
      <dgm:prSet presAssocID="{36D790EA-8D8C-4A40-8307-FD4B63231820}" presName="tx1" presStyleLbl="revTx" presStyleIdx="2" presStyleCnt="3"/>
      <dgm:spPr/>
    </dgm:pt>
    <dgm:pt modelId="{98D65B6E-1BD1-4FF6-8275-AA34FC0E9C2D}" type="pres">
      <dgm:prSet presAssocID="{36D790EA-8D8C-4A40-8307-FD4B63231820}" presName="vert1" presStyleCnt="0"/>
      <dgm:spPr/>
    </dgm:pt>
  </dgm:ptLst>
  <dgm:cxnLst>
    <dgm:cxn modelId="{39E60206-E3C5-452A-A95E-55182C223E37}" type="presOf" srcId="{36D790EA-8D8C-4A40-8307-FD4B63231820}" destId="{CFE6498E-2F54-4141-94BA-7DC80B1309D9}" srcOrd="0" destOrd="0" presId="urn:microsoft.com/office/officeart/2008/layout/LinedList"/>
    <dgm:cxn modelId="{971E0319-2280-4FCD-B407-96EEBEC45241}" type="presOf" srcId="{5436FDA1-8331-4D56-BD76-09FF256D4CDE}" destId="{FD51640D-9794-4291-8BB3-F9A470907098}" srcOrd="0" destOrd="0" presId="urn:microsoft.com/office/officeart/2008/layout/LinedList"/>
    <dgm:cxn modelId="{6160F23A-108C-4BEF-B494-B8F289AC2517}" srcId="{5436FDA1-8331-4D56-BD76-09FF256D4CDE}" destId="{FB2A5CCD-B7CF-43DA-B1EB-D75B00FCD771}" srcOrd="0" destOrd="0" parTransId="{5719E004-F317-4E47-8935-AB824091E39B}" sibTransId="{44CDA11E-A7DF-404F-9280-77CBF3CE2CDB}"/>
    <dgm:cxn modelId="{F2FD4F5A-8AA6-4B97-AA1F-132D28759DFF}" type="presOf" srcId="{FB2A5CCD-B7CF-43DA-B1EB-D75B00FCD771}" destId="{344856BD-B122-4184-9038-AF805797DF3E}" srcOrd="0" destOrd="0" presId="urn:microsoft.com/office/officeart/2008/layout/LinedList"/>
    <dgm:cxn modelId="{AD80A7AC-E277-4EDC-B2D3-AE1C045CB4CA}" srcId="{5436FDA1-8331-4D56-BD76-09FF256D4CDE}" destId="{36D790EA-8D8C-4A40-8307-FD4B63231820}" srcOrd="2" destOrd="0" parTransId="{C57E9259-58C1-451F-BF00-6B21DF392BD2}" sibTransId="{15E0A234-F7CA-4D72-97EA-B876E3B374EA}"/>
    <dgm:cxn modelId="{4B8B2FC2-C564-4C0C-A754-B40932E3D21A}" srcId="{5436FDA1-8331-4D56-BD76-09FF256D4CDE}" destId="{CCE31E76-9870-4FB2-A311-F25F648C579D}" srcOrd="1" destOrd="0" parTransId="{3E1D2C8B-EB08-46B3-8AE1-8952A2AB5D43}" sibTransId="{9D4D3B9C-AF9D-481C-AE1A-1C68C08186D8}"/>
    <dgm:cxn modelId="{583C31D8-6DFF-4403-92BE-D0CCE952A004}" type="presOf" srcId="{CCE31E76-9870-4FB2-A311-F25F648C579D}" destId="{818F70D7-F377-4E25-B518-9CC2E24905B6}" srcOrd="0" destOrd="0" presId="urn:microsoft.com/office/officeart/2008/layout/LinedList"/>
    <dgm:cxn modelId="{F1B1BA5C-BB8F-44DF-9ADB-928B1EB30D8B}" type="presParOf" srcId="{FD51640D-9794-4291-8BB3-F9A470907098}" destId="{7AE54625-1B4A-4361-872D-6E2926740D19}" srcOrd="0" destOrd="0" presId="urn:microsoft.com/office/officeart/2008/layout/LinedList"/>
    <dgm:cxn modelId="{3C38FFE7-AD8D-4661-9573-308D35A13404}" type="presParOf" srcId="{FD51640D-9794-4291-8BB3-F9A470907098}" destId="{DBC78F7F-96A2-4D37-9799-09B2CCB8CED6}" srcOrd="1" destOrd="0" presId="urn:microsoft.com/office/officeart/2008/layout/LinedList"/>
    <dgm:cxn modelId="{92F3890A-F428-4862-9EC4-7A81272AA8C5}" type="presParOf" srcId="{DBC78F7F-96A2-4D37-9799-09B2CCB8CED6}" destId="{344856BD-B122-4184-9038-AF805797DF3E}" srcOrd="0" destOrd="0" presId="urn:microsoft.com/office/officeart/2008/layout/LinedList"/>
    <dgm:cxn modelId="{1C1E5DC7-82B9-47C9-A9FE-6F8437D8367F}" type="presParOf" srcId="{DBC78F7F-96A2-4D37-9799-09B2CCB8CED6}" destId="{5D75A380-0C65-4374-8328-71C159B3733F}" srcOrd="1" destOrd="0" presId="urn:microsoft.com/office/officeart/2008/layout/LinedList"/>
    <dgm:cxn modelId="{17B6378A-22E7-4C87-BE99-D10E9C971BE0}" type="presParOf" srcId="{FD51640D-9794-4291-8BB3-F9A470907098}" destId="{3694101D-5B90-47E5-B5AE-4BBB58F3E414}" srcOrd="2" destOrd="0" presId="urn:microsoft.com/office/officeart/2008/layout/LinedList"/>
    <dgm:cxn modelId="{182D9DBB-98BE-40F5-A227-9398544716C2}" type="presParOf" srcId="{FD51640D-9794-4291-8BB3-F9A470907098}" destId="{D31FB917-ABBE-4831-9B85-956EAB68F2AD}" srcOrd="3" destOrd="0" presId="urn:microsoft.com/office/officeart/2008/layout/LinedList"/>
    <dgm:cxn modelId="{9F55C665-B1B9-4CF6-A24E-2145946C8B85}" type="presParOf" srcId="{D31FB917-ABBE-4831-9B85-956EAB68F2AD}" destId="{818F70D7-F377-4E25-B518-9CC2E24905B6}" srcOrd="0" destOrd="0" presId="urn:microsoft.com/office/officeart/2008/layout/LinedList"/>
    <dgm:cxn modelId="{BD8244E1-50A5-42EF-A270-168B06408FC3}" type="presParOf" srcId="{D31FB917-ABBE-4831-9B85-956EAB68F2AD}" destId="{126E5365-EDC8-43CE-A090-A028EE669773}" srcOrd="1" destOrd="0" presId="urn:microsoft.com/office/officeart/2008/layout/LinedList"/>
    <dgm:cxn modelId="{8DA36BAA-D9CE-4423-8B66-41E0F8656677}" type="presParOf" srcId="{FD51640D-9794-4291-8BB3-F9A470907098}" destId="{8B6708AB-CD6E-41C5-88F9-A9E0727F8E5E}" srcOrd="4" destOrd="0" presId="urn:microsoft.com/office/officeart/2008/layout/LinedList"/>
    <dgm:cxn modelId="{8528616B-8D6B-42A6-86E9-75DAF05A64D9}" type="presParOf" srcId="{FD51640D-9794-4291-8BB3-F9A470907098}" destId="{22D793D2-A4A3-4419-961F-91EDD552ED9B}" srcOrd="5" destOrd="0" presId="urn:microsoft.com/office/officeart/2008/layout/LinedList"/>
    <dgm:cxn modelId="{6C4E05AF-F612-45D3-96B5-807D65328191}" type="presParOf" srcId="{22D793D2-A4A3-4419-961F-91EDD552ED9B}" destId="{CFE6498E-2F54-4141-94BA-7DC80B1309D9}" srcOrd="0" destOrd="0" presId="urn:microsoft.com/office/officeart/2008/layout/LinedList"/>
    <dgm:cxn modelId="{A8B84B7A-C5DE-4575-9820-A284E9DB9FA8}" type="presParOf" srcId="{22D793D2-A4A3-4419-961F-91EDD552ED9B}" destId="{98D65B6E-1BD1-4FF6-8275-AA34FC0E9C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80800-5617-4E68-97F6-8435A4D33FBE}">
      <dsp:nvSpPr>
        <dsp:cNvPr id="0" name=""/>
        <dsp:cNvSpPr/>
      </dsp:nvSpPr>
      <dsp:spPr>
        <a:xfrm>
          <a:off x="1212569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4698-2EA7-49F3-8022-59FF17BD0378}">
      <dsp:nvSpPr>
        <dsp:cNvPr id="0" name=""/>
        <dsp:cNvSpPr/>
      </dsp:nvSpPr>
      <dsp:spPr>
        <a:xfrm>
          <a:off x="417971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Phishing is a cyber attack that uses disguised emails or malicious websites to trick users into disclosing sensitive information.</a:t>
          </a:r>
        </a:p>
      </dsp:txBody>
      <dsp:txXfrm>
        <a:off x="417971" y="2647231"/>
        <a:ext cx="2889450" cy="720000"/>
      </dsp:txXfrm>
    </dsp:sp>
    <dsp:sp modelId="{256F2FB4-3FA3-4877-BE7B-60B8C0501872}">
      <dsp:nvSpPr>
        <dsp:cNvPr id="0" name=""/>
        <dsp:cNvSpPr/>
      </dsp:nvSpPr>
      <dsp:spPr>
        <a:xfrm>
          <a:off x="4607673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6996D-3E27-45F0-95B3-BFABE1D8549D}">
      <dsp:nvSpPr>
        <dsp:cNvPr id="0" name=""/>
        <dsp:cNvSpPr/>
      </dsp:nvSpPr>
      <dsp:spPr>
        <a:xfrm>
          <a:off x="3813075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Attackers often impersonate trusted entities like banks, social media platforms, or government agencies.</a:t>
          </a:r>
        </a:p>
      </dsp:txBody>
      <dsp:txXfrm>
        <a:off x="3813075" y="2647231"/>
        <a:ext cx="2889450" cy="720000"/>
      </dsp:txXfrm>
    </dsp:sp>
    <dsp:sp modelId="{62D949B1-3B76-4A3B-B927-DEA8E5C9AECF}">
      <dsp:nvSpPr>
        <dsp:cNvPr id="0" name=""/>
        <dsp:cNvSpPr/>
      </dsp:nvSpPr>
      <dsp:spPr>
        <a:xfrm>
          <a:off x="8002777" y="99029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81C98-43B6-4BD9-9A52-90F43F89182A}">
      <dsp:nvSpPr>
        <dsp:cNvPr id="0" name=""/>
        <dsp:cNvSpPr/>
      </dsp:nvSpPr>
      <dsp:spPr>
        <a:xfrm>
          <a:off x="7208178" y="264723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goal is to steal passwords, credit card numbers, or other sensitive data.</a:t>
          </a:r>
        </a:p>
      </dsp:txBody>
      <dsp:txXfrm>
        <a:off x="7208178" y="2647231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FEF77-CE71-40C3-9CF3-F30451136CE2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6A1A9-8C58-4373-A2C7-8EFD00F7ED42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FF01-7D21-4337-8A82-D2E0D6AAF1F9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Email Phishing: Fake emails that appear to be from legitimate sources, asking recipients to click on links or provide personal information.</a:t>
          </a:r>
        </a:p>
      </dsp:txBody>
      <dsp:txXfrm>
        <a:off x="1172126" y="911126"/>
        <a:ext cx="2114937" cy="897246"/>
      </dsp:txXfrm>
    </dsp:sp>
    <dsp:sp modelId="{D66A7146-35AF-4FF3-A933-371A0C0E6C77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4579-EF7B-442A-964B-442F2E82E257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99E68-BF00-4D33-82A4-C752D2B49D27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Spear Phishing: Targeted phishing attacks aimed at specific individuals or organizations, often using personalized information to increase credibility.</a:t>
          </a:r>
        </a:p>
      </dsp:txBody>
      <dsp:txXfrm>
        <a:off x="4745088" y="911126"/>
        <a:ext cx="2114937" cy="897246"/>
      </dsp:txXfrm>
    </dsp:sp>
    <dsp:sp modelId="{10E7A0C1-11F1-4546-83E9-03F48CBA6FE3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AD98E-810C-4F3D-A528-27092A687E9F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3C45-A18B-4895-8682-F15F610590B5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Whaling: Phishing attacks targeting high-profile individuals like CEOs or government officials.</a:t>
          </a:r>
        </a:p>
      </dsp:txBody>
      <dsp:txXfrm>
        <a:off x="8318049" y="911126"/>
        <a:ext cx="2114937" cy="897246"/>
      </dsp:txXfrm>
    </dsp:sp>
    <dsp:sp modelId="{13FFFA31-D0B6-4DA0-8A32-DD46BB7F6474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5A582-4F57-47B9-92AE-029742EA600E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C5AA5-5952-478A-B6D9-A28935E33A18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Smishing: Phishing attacks via SMS or text messages.</a:t>
          </a:r>
        </a:p>
      </dsp:txBody>
      <dsp:txXfrm>
        <a:off x="1172126" y="2549151"/>
        <a:ext cx="2114937" cy="897246"/>
      </dsp:txXfrm>
    </dsp:sp>
    <dsp:sp modelId="{46D1E543-C652-497B-A050-5FFAC9540A04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E3283-3C52-4A44-B94D-2FEB5878CE72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C5756-2F4D-4CCE-A674-AFF2A6E356C9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Vishing: Phishing attacks conducted over the phone, typically using voice or automated messages.</a:t>
          </a:r>
        </a:p>
      </dsp:txBody>
      <dsp:txXfrm>
        <a:off x="4745088" y="2549151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80CA1-12C7-4CBA-A6E7-3739632DA2A6}">
      <dsp:nvSpPr>
        <dsp:cNvPr id="0" name=""/>
        <dsp:cNvSpPr/>
      </dsp:nvSpPr>
      <dsp:spPr>
        <a:xfrm>
          <a:off x="205" y="690763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the sender's email address carefully for inconsistencies or misspellings.</a:t>
          </a:r>
        </a:p>
      </dsp:txBody>
      <dsp:txXfrm>
        <a:off x="205" y="1881162"/>
        <a:ext cx="2479997" cy="1785598"/>
      </dsp:txXfrm>
    </dsp:sp>
    <dsp:sp modelId="{4F5C7048-6654-47CB-8649-2F423978B6E3}">
      <dsp:nvSpPr>
        <dsp:cNvPr id="0" name=""/>
        <dsp:cNvSpPr/>
      </dsp:nvSpPr>
      <dsp:spPr>
        <a:xfrm>
          <a:off x="205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5" y="690763"/>
        <a:ext cx="2479997" cy="1190398"/>
      </dsp:txXfrm>
    </dsp:sp>
    <dsp:sp modelId="{95DBD0C0-B76F-43E2-850A-DD53D321AFD5}">
      <dsp:nvSpPr>
        <dsp:cNvPr id="0" name=""/>
        <dsp:cNvSpPr/>
      </dsp:nvSpPr>
      <dsp:spPr>
        <a:xfrm>
          <a:off x="2678602" y="690763"/>
          <a:ext cx="2479997" cy="2975996"/>
        </a:xfrm>
        <a:prstGeom prst="rect">
          <a:avLst/>
        </a:prstGeom>
        <a:solidFill>
          <a:schemeClr val="accent5">
            <a:hueOff val="5803288"/>
            <a:satOff val="2564"/>
            <a:lumOff val="-2811"/>
            <a:alphaOff val="0"/>
          </a:schemeClr>
        </a:solidFill>
        <a:ln w="12700" cap="flat" cmpd="sng" algn="ctr">
          <a:solidFill>
            <a:schemeClr val="accent5">
              <a:hueOff val="5803288"/>
              <a:satOff val="2564"/>
              <a:lumOff val="-28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Look for generic greetings like "Dear Customer" instead of your name.</a:t>
          </a:r>
        </a:p>
      </dsp:txBody>
      <dsp:txXfrm>
        <a:off x="2678602" y="1881162"/>
        <a:ext cx="2479997" cy="1785598"/>
      </dsp:txXfrm>
    </dsp:sp>
    <dsp:sp modelId="{EFC1DBA4-039C-47FB-96F0-974C4306563A}">
      <dsp:nvSpPr>
        <dsp:cNvPr id="0" name=""/>
        <dsp:cNvSpPr/>
      </dsp:nvSpPr>
      <dsp:spPr>
        <a:xfrm>
          <a:off x="2678602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78602" y="690763"/>
        <a:ext cx="2479997" cy="1190398"/>
      </dsp:txXfrm>
    </dsp:sp>
    <dsp:sp modelId="{0C098F95-7107-40C3-B8FE-0BDCB8A6BB8B}">
      <dsp:nvSpPr>
        <dsp:cNvPr id="0" name=""/>
        <dsp:cNvSpPr/>
      </dsp:nvSpPr>
      <dsp:spPr>
        <a:xfrm>
          <a:off x="5356999" y="690763"/>
          <a:ext cx="2479997" cy="2975996"/>
        </a:xfrm>
        <a:prstGeom prst="rect">
          <a:avLst/>
        </a:prstGeom>
        <a:solidFill>
          <a:schemeClr val="accent5">
            <a:hueOff val="11606576"/>
            <a:satOff val="5128"/>
            <a:lumOff val="-5621"/>
            <a:alphaOff val="0"/>
          </a:schemeClr>
        </a:solidFill>
        <a:ln w="12700" cap="flat" cmpd="sng" algn="ctr">
          <a:solidFill>
            <a:schemeClr val="accent5">
              <a:hueOff val="11606576"/>
              <a:satOff val="5128"/>
              <a:lumOff val="-5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 cautious of urgent or threatening language designed to create a sense of panic.</a:t>
          </a:r>
        </a:p>
      </dsp:txBody>
      <dsp:txXfrm>
        <a:off x="5356999" y="1881162"/>
        <a:ext cx="2479997" cy="1785598"/>
      </dsp:txXfrm>
    </dsp:sp>
    <dsp:sp modelId="{2C4C2B68-3188-4411-8A27-52C1F535B723}">
      <dsp:nvSpPr>
        <dsp:cNvPr id="0" name=""/>
        <dsp:cNvSpPr/>
      </dsp:nvSpPr>
      <dsp:spPr>
        <a:xfrm>
          <a:off x="5356999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56999" y="690763"/>
        <a:ext cx="2479997" cy="1190398"/>
      </dsp:txXfrm>
    </dsp:sp>
    <dsp:sp modelId="{DBBBF2EB-41DA-4F13-8549-15EB2146264A}">
      <dsp:nvSpPr>
        <dsp:cNvPr id="0" name=""/>
        <dsp:cNvSpPr/>
      </dsp:nvSpPr>
      <dsp:spPr>
        <a:xfrm>
          <a:off x="8035397" y="690763"/>
          <a:ext cx="2479997" cy="2975996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accent5">
              <a:hueOff val="17409864"/>
              <a:satOff val="7692"/>
              <a:lumOff val="-84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suspicious emails by contacting the sender directly through a trusted communication channel.</a:t>
          </a:r>
        </a:p>
      </dsp:txBody>
      <dsp:txXfrm>
        <a:off x="8035397" y="1881162"/>
        <a:ext cx="2479997" cy="1785598"/>
      </dsp:txXfrm>
    </dsp:sp>
    <dsp:sp modelId="{C2F7A4E3-54AC-4781-A5DA-5AA962C5CFBD}">
      <dsp:nvSpPr>
        <dsp:cNvPr id="0" name=""/>
        <dsp:cNvSpPr/>
      </dsp:nvSpPr>
      <dsp:spPr>
        <a:xfrm>
          <a:off x="8035397" y="690763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035397" y="690763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BA7F9-6C30-49A3-9791-DA68BD1D1894}">
      <dsp:nvSpPr>
        <dsp:cNvPr id="0" name=""/>
        <dsp:cNvSpPr/>
      </dsp:nvSpPr>
      <dsp:spPr>
        <a:xfrm>
          <a:off x="986824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75319-CFD2-4BDA-9855-A5A42694498D}">
      <dsp:nvSpPr>
        <dsp:cNvPr id="0" name=""/>
        <dsp:cNvSpPr/>
      </dsp:nvSpPr>
      <dsp:spPr>
        <a:xfrm>
          <a:off x="419911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Phishers often use social engineering tactics to manipulate victims into taking action.</a:t>
          </a:r>
        </a:p>
      </dsp:txBody>
      <dsp:txXfrm>
        <a:off x="419911" y="2040836"/>
        <a:ext cx="2061504" cy="855000"/>
      </dsp:txXfrm>
    </dsp:sp>
    <dsp:sp modelId="{1B8A4D0C-F1C7-4492-B3C7-F321AFA959F2}">
      <dsp:nvSpPr>
        <dsp:cNvPr id="0" name=""/>
        <dsp:cNvSpPr/>
      </dsp:nvSpPr>
      <dsp:spPr>
        <a:xfrm>
          <a:off x="3409092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BA5D2-C859-4F08-8578-743FEA116596}">
      <dsp:nvSpPr>
        <dsp:cNvPr id="0" name=""/>
        <dsp:cNvSpPr/>
      </dsp:nvSpPr>
      <dsp:spPr>
        <a:xfrm>
          <a:off x="2842178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Tactics may include creating a sense of urgency, offering fake rewards or prizes, or impersonating authority figures.</a:t>
          </a:r>
        </a:p>
      </dsp:txBody>
      <dsp:txXfrm>
        <a:off x="2842178" y="2040836"/>
        <a:ext cx="2061504" cy="855000"/>
      </dsp:txXfrm>
    </dsp:sp>
    <dsp:sp modelId="{187730B9-C82D-4016-954E-A2C540181159}">
      <dsp:nvSpPr>
        <dsp:cNvPr id="0" name=""/>
        <dsp:cNvSpPr/>
      </dsp:nvSpPr>
      <dsp:spPr>
        <a:xfrm>
          <a:off x="5831359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CBD2C-C3F9-4EBA-8539-F74C96A654C3}">
      <dsp:nvSpPr>
        <dsp:cNvPr id="0" name=""/>
        <dsp:cNvSpPr/>
      </dsp:nvSpPr>
      <dsp:spPr>
        <a:xfrm>
          <a:off x="5264445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 skeptical of unsolicited requests for personal or financial information, even if they appear to come from trusted sources.</a:t>
          </a:r>
        </a:p>
      </dsp:txBody>
      <dsp:txXfrm>
        <a:off x="5264445" y="2040836"/>
        <a:ext cx="2061504" cy="855000"/>
      </dsp:txXfrm>
    </dsp:sp>
    <dsp:sp modelId="{3458A59C-B38A-40BC-AD84-D4E2E3EDA4EE}">
      <dsp:nvSpPr>
        <dsp:cNvPr id="0" name=""/>
        <dsp:cNvSpPr/>
      </dsp:nvSpPr>
      <dsp:spPr>
        <a:xfrm>
          <a:off x="8253626" y="798339"/>
          <a:ext cx="927676" cy="927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A8F92-FF3B-418E-A601-F6090184914D}">
      <dsp:nvSpPr>
        <dsp:cNvPr id="0" name=""/>
        <dsp:cNvSpPr/>
      </dsp:nvSpPr>
      <dsp:spPr>
        <a:xfrm>
          <a:off x="7686712" y="2040836"/>
          <a:ext cx="2061504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Educate yourself and your team about common social engineering techniques to stay vigilant.</a:t>
          </a:r>
        </a:p>
      </dsp:txBody>
      <dsp:txXfrm>
        <a:off x="7686712" y="2040836"/>
        <a:ext cx="2061504" cy="85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6FF9A-47A7-4CEF-A83E-8ECD584EAFCB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DDF6-5D32-439D-9623-2832A4B3CCEA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97AF-6FF0-4666-8B4F-7EE8B07A86F9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you receive a phishing email, report it to your organization's IT department or security team.</a:t>
          </a:r>
        </a:p>
      </dsp:txBody>
      <dsp:txXfrm>
        <a:off x="1218780" y="450"/>
        <a:ext cx="8949347" cy="1055221"/>
      </dsp:txXfrm>
    </dsp:sp>
    <dsp:sp modelId="{E96BF5AC-8AC0-4573-863C-C9D6D7CCB521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9704A-74AD-4BD1-B177-B5684002658C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4F2F9-63E6-4E27-81F2-E2E769BFC5B7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Forward suspicious emails to the appropriate authorities, such as the Anti-Phishing Working Group (APWG) or the Federal Trade Commission (FTC).</a:t>
          </a:r>
        </a:p>
      </dsp:txBody>
      <dsp:txXfrm>
        <a:off x="1218780" y="1319477"/>
        <a:ext cx="8949347" cy="1055221"/>
      </dsp:txXfrm>
    </dsp:sp>
    <dsp:sp modelId="{30F01C7A-E421-4E54-B303-2DA1390354CC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C6E47F-4A57-4B83-90B3-644CF578415C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07261-B145-4065-89E2-AF084EAA1BA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By reporting phishing attempts, you can help prevent others from falling victim to similar attacks.</a:t>
          </a:r>
        </a:p>
      </dsp:txBody>
      <dsp:txXfrm>
        <a:off x="1218780" y="2638503"/>
        <a:ext cx="8949347" cy="10552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54625-1B4A-4361-872D-6E2926740D19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856BD-B122-4184-9038-AF805797DF3E}">
      <dsp:nvSpPr>
        <dsp:cNvPr id="0" name=""/>
        <dsp:cNvSpPr/>
      </dsp:nvSpPr>
      <dsp:spPr>
        <a:xfrm>
          <a:off x="0" y="180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Phishing attacks continue to pose a significant threat to individuals and organizations worldwide.</a:t>
          </a:r>
        </a:p>
      </dsp:txBody>
      <dsp:txXfrm>
        <a:off x="0" y="1803"/>
        <a:ext cx="10168127" cy="1230189"/>
      </dsp:txXfrm>
    </dsp:sp>
    <dsp:sp modelId="{3694101D-5B90-47E5-B5AE-4BBB58F3E414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F70D7-F377-4E25-B518-9CC2E24905B6}">
      <dsp:nvSpPr>
        <dsp:cNvPr id="0" name=""/>
        <dsp:cNvSpPr/>
      </dsp:nvSpPr>
      <dsp:spPr>
        <a:xfrm>
          <a:off x="0" y="1231993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By staying informed, vigilant, and proactive, we can defend against phishing attacks and protect our personal and sensitive information.</a:t>
          </a:r>
        </a:p>
      </dsp:txBody>
      <dsp:txXfrm>
        <a:off x="0" y="1231993"/>
        <a:ext cx="10168127" cy="1230189"/>
      </dsp:txXfrm>
    </dsp:sp>
    <dsp:sp modelId="{8B6708AB-CD6E-41C5-88F9-A9E0727F8E5E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498E-2F54-4141-94BA-7DC80B1309D9}">
      <dsp:nvSpPr>
        <dsp:cNvPr id="0" name=""/>
        <dsp:cNvSpPr/>
      </dsp:nvSpPr>
      <dsp:spPr>
        <a:xfrm>
          <a:off x="0" y="2462182"/>
          <a:ext cx="10168127" cy="1230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Remember to stay safe online!</a:t>
          </a:r>
        </a:p>
      </dsp:txBody>
      <dsp:txXfrm>
        <a:off x="0" y="2462182"/>
        <a:ext cx="10168127" cy="123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5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2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9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1" r:id="rId6"/>
    <p:sldLayoutId id="2147483757" r:id="rId7"/>
    <p:sldLayoutId id="2147483758" r:id="rId8"/>
    <p:sldLayoutId id="2147483759" r:id="rId9"/>
    <p:sldLayoutId id="2147483760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0D9B9-5772-8F6B-1A3E-767E29435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50AB09-C771-F439-7A0E-895EBD55C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06" r="-2" b="14339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dirty="0"/>
              <a:t> Phishing Awareness</a:t>
            </a:r>
            <a:br>
              <a:rPr lang="en-US" sz="4200" dirty="0"/>
            </a:br>
            <a:r>
              <a:rPr lang="en-US" sz="4200" dirty="0"/>
              <a:t> 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BAF889-4998-38F1-8026-6D57EAF93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Gloria Omale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4461B-4106-1DCD-543A-8B046B28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Phishing?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9616C-BD5D-F429-79F3-5C8190CF6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3363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3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39FDA-FECD-E973-D24A-7585BBCC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Types of Phishing Attacks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69C7F-FB1F-8C52-994F-21F592E87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46391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3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E3F75-009D-D274-9E9E-A96B65B8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Recognizing Phishing Emails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052A8-0F9C-DDC0-88D2-8C27FD60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149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4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E5ED4-D04A-092F-FB53-13B0058CD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Identifying Phishing Websites</a:t>
            </a:r>
            <a:endParaRPr lang="en-US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728A97-0CFF-8DB3-0523-ADDCEDDF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Check the URL for inconsistencies or misspellings, especially in the domain name.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Look for HTTPS encryption and a padlock icon in the address bar to ensure secure connections.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Be wary of websites requesting sensitive information or asking for login credentials without proper authentication.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Use browser tools or security software to identify and block known phishing websites.</a:t>
            </a: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6A452E91-532D-18F0-B48D-A391D46AC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00C-0EBC-C7EA-5810-070DF67D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Social Engineering Tactics</a:t>
            </a:r>
            <a:endParaRPr lang="en-US" sz="3600" dirty="0">
              <a:solidFill>
                <a:srgbClr val="0D0D0D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503DB82-9AE3-8552-67A9-2279408B4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4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6F0D-BCD7-4001-04EE-E878C6F2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Reporting Phishing Attempts</a:t>
            </a:r>
            <a:endParaRPr lang="en-US" sz="36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01E338-18C1-32B1-8986-8EDA38DAB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6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163A-816E-1943-3825-DB132302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D0D0D"/>
                </a:solidFill>
                <a:ea typeface="+mj-lt"/>
                <a:cs typeface="+mj-lt"/>
              </a:rPr>
              <a:t>Conclusion</a:t>
            </a:r>
            <a:endParaRPr lang="en-US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4B78A-190A-1221-D984-D43D49C3A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0414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AccentBoxVTI</vt:lpstr>
      <vt:lpstr> Phishing Awareness  </vt:lpstr>
      <vt:lpstr>What is Phishing?</vt:lpstr>
      <vt:lpstr>Types of Phishing Attacks</vt:lpstr>
      <vt:lpstr>Recognizing Phishing Emails</vt:lpstr>
      <vt:lpstr>Identifying Phishing Websites</vt:lpstr>
      <vt:lpstr>Social Engineering Tactics</vt:lpstr>
      <vt:lpstr>Reporting Phishing Attempts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</cp:revision>
  <dcterms:created xsi:type="dcterms:W3CDTF">2024-04-29T13:02:33Z</dcterms:created>
  <dcterms:modified xsi:type="dcterms:W3CDTF">2024-04-29T13:29:33Z</dcterms:modified>
</cp:coreProperties>
</file>