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E3142-BA82-4A7A-AF99-3315ECA31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80EF2-787B-4020-BE2C-E28E95699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C4B47-89AA-4F6C-9CD9-33247A88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AC1AA-C4B9-48D8-BF8F-F24811C8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DDD61-D464-4A76-AB1E-8B1A80C0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60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6052F-1D8A-4244-A1F5-1D296BD5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5AF582-24F0-4703-8944-2974BF464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AE206-11B4-456C-A609-750662E2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E86B04-994E-414A-A904-71ADBDC1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F83EF-7010-440B-8728-136BBC1C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57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EE4A90-1DAC-4105-BC8F-FE592B8A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96B831-DA03-4A69-955E-2231D28C1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3576F-82B1-4CDF-81AF-D64EC5CE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1684E0-DD1D-49CF-A479-75583337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1150B-851A-486E-BBF5-437B0045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1914-62A7-4006-9647-78D1AB1F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8EE81-E041-424C-9728-3ADAF97D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31E9E-1ABE-4BF5-94E2-FD8A8C82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7ECA8-5963-466C-B426-A0A589EC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8FAD3B-2E07-4018-91DB-32D1FBDF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62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6E64E-D2A0-4439-A9FE-A9BFBF52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D45FC9-401A-4145-8A10-7B7ED43F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51769E-E835-4BAB-B2BE-77F988C1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FD218-B6EF-4CF4-9D5D-0FCD346D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5B413C-ADE6-4264-94FC-935A8CFF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2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C35CD-FD3D-45CB-98BB-59FB5638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F2EC5-8366-4DA7-9F0B-8D536C521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8FA0E1-DA1B-4D54-996A-BC604FD5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D3BC88-CDC1-4EE0-B4FE-8C6C72B5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9CA385-CA6B-42E6-B583-AD7E4140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F11FF-1D76-4685-97AF-67603D7F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E1638-5C27-4590-90C6-E2C63660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D6BBC4-EBBF-45CB-A9C0-70188D66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15E1FD-488F-4034-8139-1CF8E287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878A92-4658-4ADF-BB91-A9B1636D1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88BE4C-2963-45F9-A30B-9A8B5810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7EF0E2-C27F-48F8-95E5-27FF6DBF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02B077-9527-405F-AAA0-DF3A0BB1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0B549D-49E3-44E7-A034-FEAC749B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52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A146C-4122-459E-9CB8-D09A1A34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27833F-BE3C-4EED-80D2-BB25267D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DDB7BB-EA50-4700-90BA-95C3DAB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EC710F-0C30-4B23-A272-7321E211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6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2F7DA9-AC2E-4F63-9727-961141A8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F71185-3EEE-46E3-9C0B-02B5C1DD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941762-99D9-4E54-BA8E-9EAA03E4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7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B55E7-F11E-4082-889A-F3A0CA86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F8199-3B37-4797-A566-FBDD26DB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FED003-3DA1-4F86-BD15-A2240E3E9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393BBE-98EE-414A-98BD-5FD79FE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ABFDA2-68E8-4803-A099-7DAB7A6D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8DF603-6F94-4A87-AB7F-F61C5FE8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29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DE90E-26F9-4390-9FA4-2FB9CD09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CC74E0-4F74-4187-9E9B-756CADCC4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E06F2A-F8A0-4593-9829-21C16EF3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9D7F4-EDDD-41F2-A135-F721C545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F66432-53D0-4097-A5A8-3F5E5398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0B85A9-4751-4ED2-82A0-57C4724E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4D10EF-FD00-4466-82CA-91F97B5D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43723-DE4F-49E5-B70B-56FFB7BF0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FDB926-4BEB-40B8-95AB-28D0BCFD4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C8FB-603F-47F7-9462-64D130A991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CE073-FCB1-449C-AF02-C325593EC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9FC20-2D94-4765-A674-0D135705A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0F5-B086-4A8B-B064-947A6E4E3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5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511C7-AF76-429E-A8A0-C1287318F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58FD9-F893-4FBD-81F5-FC52BBC28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EBA199-9482-45C2-8ED3-BF69C493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2B02BBE-2E79-41A9-9F24-BF53FB47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381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5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lara gomes</dc:creator>
  <cp:lastModifiedBy>lara gomes</cp:lastModifiedBy>
  <cp:revision>1</cp:revision>
  <dcterms:created xsi:type="dcterms:W3CDTF">2022-03-13T00:54:57Z</dcterms:created>
  <dcterms:modified xsi:type="dcterms:W3CDTF">2022-03-13T00:58:03Z</dcterms:modified>
</cp:coreProperties>
</file>