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DFF"/>
    <a:srgbClr val="FF40FF"/>
    <a:srgbClr val="9437FF"/>
    <a:srgbClr val="D883FF"/>
    <a:srgbClr val="FF2600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6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B7E2D0-D047-1F44-8118-EBEE6331EDCA}" type="doc">
      <dgm:prSet loTypeId="urn:microsoft.com/office/officeart/2005/8/layout/hChevron3" loCatId="" qsTypeId="urn:microsoft.com/office/officeart/2005/8/quickstyle/simple1" qsCatId="simple" csTypeId="urn:microsoft.com/office/officeart/2005/8/colors/accent1_2" csCatId="accent1" phldr="1"/>
      <dgm:spPr/>
    </dgm:pt>
    <dgm:pt modelId="{BA395456-35BD-104F-A6B6-609D66CEBA23}">
      <dgm:prSet phldrT="[Text]"/>
      <dgm:spPr/>
      <dgm:t>
        <a:bodyPr/>
        <a:lstStyle/>
        <a:p>
          <a:r>
            <a:rPr lang="en-US" dirty="0"/>
            <a:t>context 1</a:t>
          </a:r>
        </a:p>
        <a:p>
          <a:r>
            <a:rPr lang="en-US" dirty="0"/>
            <a:t>+ context cue</a:t>
          </a:r>
        </a:p>
        <a:p>
          <a:r>
            <a:rPr lang="en-US" dirty="0"/>
            <a:t>(8 trials)</a:t>
          </a:r>
        </a:p>
      </dgm:t>
    </dgm:pt>
    <dgm:pt modelId="{9CC4948F-82AB-D246-80C1-EBE485E07171}" type="parTrans" cxnId="{81529014-1719-0F4F-BA51-1CE7F2770A95}">
      <dgm:prSet/>
      <dgm:spPr/>
      <dgm:t>
        <a:bodyPr/>
        <a:lstStyle/>
        <a:p>
          <a:endParaRPr lang="en-US"/>
        </a:p>
      </dgm:t>
    </dgm:pt>
    <dgm:pt modelId="{56D13303-9DDA-2945-86C2-59DCFC597B0E}" type="sibTrans" cxnId="{81529014-1719-0F4F-BA51-1CE7F2770A95}">
      <dgm:prSet/>
      <dgm:spPr/>
      <dgm:t>
        <a:bodyPr/>
        <a:lstStyle/>
        <a:p>
          <a:endParaRPr lang="en-US"/>
        </a:p>
      </dgm:t>
    </dgm:pt>
    <dgm:pt modelId="{499A958B-6F6B-FF4F-B2AA-4032FEB7ACF7}">
      <dgm:prSet phldrT="[Text]"/>
      <dgm:spPr/>
      <dgm:t>
        <a:bodyPr/>
        <a:lstStyle/>
        <a:p>
          <a:r>
            <a:rPr lang="en-US" dirty="0"/>
            <a:t>context 1</a:t>
          </a:r>
        </a:p>
        <a:p>
          <a:r>
            <a:rPr lang="en-US" dirty="0"/>
            <a:t>w/o context cue</a:t>
          </a:r>
        </a:p>
        <a:p>
          <a:r>
            <a:rPr lang="en-US" dirty="0"/>
            <a:t>(40-60 trials)</a:t>
          </a:r>
        </a:p>
      </dgm:t>
    </dgm:pt>
    <dgm:pt modelId="{5CD0F429-B88E-0F4F-A51A-149BFE4A3635}" type="parTrans" cxnId="{45247290-BC63-4944-B9AE-EB985B68E49B}">
      <dgm:prSet/>
      <dgm:spPr/>
      <dgm:t>
        <a:bodyPr/>
        <a:lstStyle/>
        <a:p>
          <a:endParaRPr lang="en-US"/>
        </a:p>
      </dgm:t>
    </dgm:pt>
    <dgm:pt modelId="{CDDE04B6-2787-DB4C-8850-B838741D963B}" type="sibTrans" cxnId="{45247290-BC63-4944-B9AE-EB985B68E49B}">
      <dgm:prSet/>
      <dgm:spPr/>
      <dgm:t>
        <a:bodyPr/>
        <a:lstStyle/>
        <a:p>
          <a:endParaRPr lang="en-US"/>
        </a:p>
      </dgm:t>
    </dgm:pt>
    <dgm:pt modelId="{A6EA184B-9793-5D4B-B26E-3E5236498F92}">
      <dgm:prSet phldrT="[Text]"/>
      <dgm:spPr/>
      <dgm:t>
        <a:bodyPr/>
        <a:lstStyle/>
        <a:p>
          <a:r>
            <a:rPr lang="en-US" dirty="0"/>
            <a:t>context 1</a:t>
          </a:r>
        </a:p>
        <a:p>
          <a:r>
            <a:rPr lang="en-US" dirty="0"/>
            <a:t>+ switch cue</a:t>
          </a:r>
        </a:p>
        <a:p>
          <a:r>
            <a:rPr lang="en-US" dirty="0"/>
            <a:t>(1 trial)</a:t>
          </a:r>
        </a:p>
      </dgm:t>
    </dgm:pt>
    <dgm:pt modelId="{1B0296B3-0F3F-F944-8239-F040FC36896F}" type="parTrans" cxnId="{4C37B27E-E37D-7142-825E-68C80C1B5B1D}">
      <dgm:prSet/>
      <dgm:spPr/>
      <dgm:t>
        <a:bodyPr/>
        <a:lstStyle/>
        <a:p>
          <a:endParaRPr lang="en-US"/>
        </a:p>
      </dgm:t>
    </dgm:pt>
    <dgm:pt modelId="{02B73685-2A1C-7E48-8BD3-83C0F255DD9F}" type="sibTrans" cxnId="{4C37B27E-E37D-7142-825E-68C80C1B5B1D}">
      <dgm:prSet/>
      <dgm:spPr/>
      <dgm:t>
        <a:bodyPr/>
        <a:lstStyle/>
        <a:p>
          <a:endParaRPr lang="en-US"/>
        </a:p>
      </dgm:t>
    </dgm:pt>
    <dgm:pt modelId="{1C77F182-419F-2646-949A-94BA759E97C0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context 2</a:t>
          </a:r>
        </a:p>
        <a:p>
          <a:r>
            <a:rPr lang="en-US" dirty="0"/>
            <a:t>+ context cue</a:t>
          </a:r>
        </a:p>
        <a:p>
          <a:r>
            <a:rPr lang="en-US" dirty="0"/>
            <a:t>(8 trials)</a:t>
          </a:r>
        </a:p>
      </dgm:t>
    </dgm:pt>
    <dgm:pt modelId="{D433DF92-B3CF-3340-A04B-F47BA884A483}" type="parTrans" cxnId="{C654285B-ADF5-3441-8BD8-9B8EE7FDBB20}">
      <dgm:prSet/>
      <dgm:spPr/>
      <dgm:t>
        <a:bodyPr/>
        <a:lstStyle/>
        <a:p>
          <a:endParaRPr lang="en-US"/>
        </a:p>
      </dgm:t>
    </dgm:pt>
    <dgm:pt modelId="{9ECC7C1B-0680-0644-82F3-0DD76FF7A4AF}" type="sibTrans" cxnId="{C654285B-ADF5-3441-8BD8-9B8EE7FDBB20}">
      <dgm:prSet/>
      <dgm:spPr/>
      <dgm:t>
        <a:bodyPr/>
        <a:lstStyle/>
        <a:p>
          <a:endParaRPr lang="en-US"/>
        </a:p>
      </dgm:t>
    </dgm:pt>
    <dgm:pt modelId="{9D820211-7CA7-3446-8898-FA82EC365123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context 2</a:t>
          </a:r>
        </a:p>
        <a:p>
          <a:r>
            <a:rPr lang="en-US" dirty="0"/>
            <a:t>w/o context cue</a:t>
          </a:r>
        </a:p>
        <a:p>
          <a:r>
            <a:rPr lang="en-US" dirty="0"/>
            <a:t>(40-60 trials)</a:t>
          </a:r>
        </a:p>
      </dgm:t>
    </dgm:pt>
    <dgm:pt modelId="{13C17FB1-3B05-E145-AF86-84F63B7DF33C}" type="parTrans" cxnId="{C543B44F-09B6-B94A-BD95-82CB4D4A2692}">
      <dgm:prSet/>
      <dgm:spPr/>
      <dgm:t>
        <a:bodyPr/>
        <a:lstStyle/>
        <a:p>
          <a:endParaRPr lang="en-US"/>
        </a:p>
      </dgm:t>
    </dgm:pt>
    <dgm:pt modelId="{599AB3FF-E4FC-E349-A69D-F8980CB1CBF0}" type="sibTrans" cxnId="{C543B44F-09B6-B94A-BD95-82CB4D4A2692}">
      <dgm:prSet/>
      <dgm:spPr/>
      <dgm:t>
        <a:bodyPr/>
        <a:lstStyle/>
        <a:p>
          <a:endParaRPr lang="en-US"/>
        </a:p>
      </dgm:t>
    </dgm:pt>
    <dgm:pt modelId="{4095D3D0-E570-E546-A250-3ED79C69A304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context 2</a:t>
          </a:r>
        </a:p>
        <a:p>
          <a:r>
            <a:rPr lang="en-US" dirty="0"/>
            <a:t>+ switch cue</a:t>
          </a:r>
        </a:p>
        <a:p>
          <a:r>
            <a:rPr lang="en-US" dirty="0"/>
            <a:t>(1 trial)</a:t>
          </a:r>
        </a:p>
      </dgm:t>
    </dgm:pt>
    <dgm:pt modelId="{151B59B4-AEE5-6842-8ADB-FA577B2597D2}" type="parTrans" cxnId="{2542CEEF-E21D-2B40-84B4-62B06BC2B09D}">
      <dgm:prSet/>
      <dgm:spPr/>
      <dgm:t>
        <a:bodyPr/>
        <a:lstStyle/>
        <a:p>
          <a:endParaRPr lang="en-US"/>
        </a:p>
      </dgm:t>
    </dgm:pt>
    <dgm:pt modelId="{ED6599E0-AE33-1B43-A613-C260A147954D}" type="sibTrans" cxnId="{2542CEEF-E21D-2B40-84B4-62B06BC2B09D}">
      <dgm:prSet/>
      <dgm:spPr/>
      <dgm:t>
        <a:bodyPr/>
        <a:lstStyle/>
        <a:p>
          <a:endParaRPr lang="en-US"/>
        </a:p>
      </dgm:t>
    </dgm:pt>
    <dgm:pt modelId="{1086ACBD-3A05-E449-BFAD-C40503D97898}">
      <dgm:prSet phldrT="[Text]"/>
      <dgm:spPr/>
      <dgm:t>
        <a:bodyPr/>
        <a:lstStyle/>
        <a:p>
          <a:r>
            <a:rPr lang="en-US" dirty="0"/>
            <a:t>context 1</a:t>
          </a:r>
        </a:p>
        <a:p>
          <a:r>
            <a:rPr lang="en-US" dirty="0"/>
            <a:t>+ context cue</a:t>
          </a:r>
        </a:p>
        <a:p>
          <a:r>
            <a:rPr lang="en-US" dirty="0"/>
            <a:t>(8 trials)</a:t>
          </a:r>
        </a:p>
      </dgm:t>
    </dgm:pt>
    <dgm:pt modelId="{5EC51AD8-CE56-5143-B3A2-09FAB8107892}" type="parTrans" cxnId="{D2617021-1D2C-2944-93E7-A71DF8C4C42F}">
      <dgm:prSet/>
      <dgm:spPr/>
      <dgm:t>
        <a:bodyPr/>
        <a:lstStyle/>
        <a:p>
          <a:endParaRPr lang="en-US"/>
        </a:p>
      </dgm:t>
    </dgm:pt>
    <dgm:pt modelId="{38392E37-D56E-1A45-9A52-846935491A2C}" type="sibTrans" cxnId="{D2617021-1D2C-2944-93E7-A71DF8C4C42F}">
      <dgm:prSet/>
      <dgm:spPr/>
      <dgm:t>
        <a:bodyPr/>
        <a:lstStyle/>
        <a:p>
          <a:endParaRPr lang="en-US"/>
        </a:p>
      </dgm:t>
    </dgm:pt>
    <dgm:pt modelId="{A3668117-2200-0C40-9F91-BC7AF4479F03}" type="pres">
      <dgm:prSet presAssocID="{F3B7E2D0-D047-1F44-8118-EBEE6331EDCA}" presName="Name0" presStyleCnt="0">
        <dgm:presLayoutVars>
          <dgm:dir/>
          <dgm:resizeHandles val="exact"/>
        </dgm:presLayoutVars>
      </dgm:prSet>
      <dgm:spPr/>
    </dgm:pt>
    <dgm:pt modelId="{672CFC37-7BEF-2741-AD0C-74F44929163E}" type="pres">
      <dgm:prSet presAssocID="{BA395456-35BD-104F-A6B6-609D66CEBA23}" presName="parTxOnly" presStyleLbl="node1" presStyleIdx="0" presStyleCnt="7">
        <dgm:presLayoutVars>
          <dgm:bulletEnabled val="1"/>
        </dgm:presLayoutVars>
      </dgm:prSet>
      <dgm:spPr/>
    </dgm:pt>
    <dgm:pt modelId="{B6AD06FF-4D73-FA40-A94D-54419184CB69}" type="pres">
      <dgm:prSet presAssocID="{56D13303-9DDA-2945-86C2-59DCFC597B0E}" presName="parSpace" presStyleCnt="0"/>
      <dgm:spPr/>
    </dgm:pt>
    <dgm:pt modelId="{1484B51C-8CE0-6348-B37E-D5573BB506D6}" type="pres">
      <dgm:prSet presAssocID="{499A958B-6F6B-FF4F-B2AA-4032FEB7ACF7}" presName="parTxOnly" presStyleLbl="node1" presStyleIdx="1" presStyleCnt="7">
        <dgm:presLayoutVars>
          <dgm:bulletEnabled val="1"/>
        </dgm:presLayoutVars>
      </dgm:prSet>
      <dgm:spPr/>
    </dgm:pt>
    <dgm:pt modelId="{242F8677-D97D-AB42-98EC-646CAB8E2E2B}" type="pres">
      <dgm:prSet presAssocID="{CDDE04B6-2787-DB4C-8850-B838741D963B}" presName="parSpace" presStyleCnt="0"/>
      <dgm:spPr/>
    </dgm:pt>
    <dgm:pt modelId="{D760ECC5-0127-D746-B79A-A54FB6A8A9DD}" type="pres">
      <dgm:prSet presAssocID="{A6EA184B-9793-5D4B-B26E-3E5236498F92}" presName="parTxOnly" presStyleLbl="node1" presStyleIdx="2" presStyleCnt="7">
        <dgm:presLayoutVars>
          <dgm:bulletEnabled val="1"/>
        </dgm:presLayoutVars>
      </dgm:prSet>
      <dgm:spPr/>
    </dgm:pt>
    <dgm:pt modelId="{86C12BFA-85D0-4946-8BBB-80A7573B6758}" type="pres">
      <dgm:prSet presAssocID="{02B73685-2A1C-7E48-8BD3-83C0F255DD9F}" presName="parSpace" presStyleCnt="0"/>
      <dgm:spPr/>
    </dgm:pt>
    <dgm:pt modelId="{053A0CFC-107C-6E47-B88B-29FA5CFCBEC8}" type="pres">
      <dgm:prSet presAssocID="{1C77F182-419F-2646-949A-94BA759E97C0}" presName="parTxOnly" presStyleLbl="node1" presStyleIdx="3" presStyleCnt="7">
        <dgm:presLayoutVars>
          <dgm:bulletEnabled val="1"/>
        </dgm:presLayoutVars>
      </dgm:prSet>
      <dgm:spPr/>
    </dgm:pt>
    <dgm:pt modelId="{B4E5FF30-FA14-CC41-8549-0134041F2AF1}" type="pres">
      <dgm:prSet presAssocID="{9ECC7C1B-0680-0644-82F3-0DD76FF7A4AF}" presName="parSpace" presStyleCnt="0"/>
      <dgm:spPr/>
    </dgm:pt>
    <dgm:pt modelId="{EEC99E07-3D7F-1949-BAC1-71C736DE6FEF}" type="pres">
      <dgm:prSet presAssocID="{9D820211-7CA7-3446-8898-FA82EC365123}" presName="parTxOnly" presStyleLbl="node1" presStyleIdx="4" presStyleCnt="7">
        <dgm:presLayoutVars>
          <dgm:bulletEnabled val="1"/>
        </dgm:presLayoutVars>
      </dgm:prSet>
      <dgm:spPr/>
    </dgm:pt>
    <dgm:pt modelId="{D5F79DA9-AF80-534A-9338-6FDBA7BB0508}" type="pres">
      <dgm:prSet presAssocID="{599AB3FF-E4FC-E349-A69D-F8980CB1CBF0}" presName="parSpace" presStyleCnt="0"/>
      <dgm:spPr/>
    </dgm:pt>
    <dgm:pt modelId="{8C49B078-8F10-744F-8B7C-289D1048D93E}" type="pres">
      <dgm:prSet presAssocID="{4095D3D0-E570-E546-A250-3ED79C69A304}" presName="parTxOnly" presStyleLbl="node1" presStyleIdx="5" presStyleCnt="7">
        <dgm:presLayoutVars>
          <dgm:bulletEnabled val="1"/>
        </dgm:presLayoutVars>
      </dgm:prSet>
      <dgm:spPr/>
    </dgm:pt>
    <dgm:pt modelId="{D0553BA5-4C88-944D-98E6-2B56E6D16A62}" type="pres">
      <dgm:prSet presAssocID="{ED6599E0-AE33-1B43-A613-C260A147954D}" presName="parSpace" presStyleCnt="0"/>
      <dgm:spPr/>
    </dgm:pt>
    <dgm:pt modelId="{6D7A9DBA-2319-EA48-8ED3-A91BC6BBB46C}" type="pres">
      <dgm:prSet presAssocID="{1086ACBD-3A05-E449-BFAD-C40503D97898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81529014-1719-0F4F-BA51-1CE7F2770A95}" srcId="{F3B7E2D0-D047-1F44-8118-EBEE6331EDCA}" destId="{BA395456-35BD-104F-A6B6-609D66CEBA23}" srcOrd="0" destOrd="0" parTransId="{9CC4948F-82AB-D246-80C1-EBE485E07171}" sibTransId="{56D13303-9DDA-2945-86C2-59DCFC597B0E}"/>
    <dgm:cxn modelId="{D2617021-1D2C-2944-93E7-A71DF8C4C42F}" srcId="{F3B7E2D0-D047-1F44-8118-EBEE6331EDCA}" destId="{1086ACBD-3A05-E449-BFAD-C40503D97898}" srcOrd="6" destOrd="0" parTransId="{5EC51AD8-CE56-5143-B3A2-09FAB8107892}" sibTransId="{38392E37-D56E-1A45-9A52-846935491A2C}"/>
    <dgm:cxn modelId="{C543B44F-09B6-B94A-BD95-82CB4D4A2692}" srcId="{F3B7E2D0-D047-1F44-8118-EBEE6331EDCA}" destId="{9D820211-7CA7-3446-8898-FA82EC365123}" srcOrd="4" destOrd="0" parTransId="{13C17FB1-3B05-E145-AF86-84F63B7DF33C}" sibTransId="{599AB3FF-E4FC-E349-A69D-F8980CB1CBF0}"/>
    <dgm:cxn modelId="{0413EC5A-B759-D24C-B97B-2D7060D5759D}" type="presOf" srcId="{BA395456-35BD-104F-A6B6-609D66CEBA23}" destId="{672CFC37-7BEF-2741-AD0C-74F44929163E}" srcOrd="0" destOrd="0" presId="urn:microsoft.com/office/officeart/2005/8/layout/hChevron3"/>
    <dgm:cxn modelId="{C654285B-ADF5-3441-8BD8-9B8EE7FDBB20}" srcId="{F3B7E2D0-D047-1F44-8118-EBEE6331EDCA}" destId="{1C77F182-419F-2646-949A-94BA759E97C0}" srcOrd="3" destOrd="0" parTransId="{D433DF92-B3CF-3340-A04B-F47BA884A483}" sibTransId="{9ECC7C1B-0680-0644-82F3-0DD76FF7A4AF}"/>
    <dgm:cxn modelId="{65B3625D-5544-B44A-AA3D-B0CEAD87F0A7}" type="presOf" srcId="{1086ACBD-3A05-E449-BFAD-C40503D97898}" destId="{6D7A9DBA-2319-EA48-8ED3-A91BC6BBB46C}" srcOrd="0" destOrd="0" presId="urn:microsoft.com/office/officeart/2005/8/layout/hChevron3"/>
    <dgm:cxn modelId="{4C37B27E-E37D-7142-825E-68C80C1B5B1D}" srcId="{F3B7E2D0-D047-1F44-8118-EBEE6331EDCA}" destId="{A6EA184B-9793-5D4B-B26E-3E5236498F92}" srcOrd="2" destOrd="0" parTransId="{1B0296B3-0F3F-F944-8239-F040FC36896F}" sibTransId="{02B73685-2A1C-7E48-8BD3-83C0F255DD9F}"/>
    <dgm:cxn modelId="{45247290-BC63-4944-B9AE-EB985B68E49B}" srcId="{F3B7E2D0-D047-1F44-8118-EBEE6331EDCA}" destId="{499A958B-6F6B-FF4F-B2AA-4032FEB7ACF7}" srcOrd="1" destOrd="0" parTransId="{5CD0F429-B88E-0F4F-A51A-149BFE4A3635}" sibTransId="{CDDE04B6-2787-DB4C-8850-B838741D963B}"/>
    <dgm:cxn modelId="{A2853793-4755-AD46-9D50-B6FD6295FEA9}" type="presOf" srcId="{9D820211-7CA7-3446-8898-FA82EC365123}" destId="{EEC99E07-3D7F-1949-BAC1-71C736DE6FEF}" srcOrd="0" destOrd="0" presId="urn:microsoft.com/office/officeart/2005/8/layout/hChevron3"/>
    <dgm:cxn modelId="{A1B07C95-8C87-3940-BF7A-71739132E9DF}" type="presOf" srcId="{4095D3D0-E570-E546-A250-3ED79C69A304}" destId="{8C49B078-8F10-744F-8B7C-289D1048D93E}" srcOrd="0" destOrd="0" presId="urn:microsoft.com/office/officeart/2005/8/layout/hChevron3"/>
    <dgm:cxn modelId="{DF2F69AB-8F54-4946-B9B8-CC15D3C1D3C0}" type="presOf" srcId="{F3B7E2D0-D047-1F44-8118-EBEE6331EDCA}" destId="{A3668117-2200-0C40-9F91-BC7AF4479F03}" srcOrd="0" destOrd="0" presId="urn:microsoft.com/office/officeart/2005/8/layout/hChevron3"/>
    <dgm:cxn modelId="{538AF4C9-13A7-B84A-9AD6-5F43C718FE20}" type="presOf" srcId="{499A958B-6F6B-FF4F-B2AA-4032FEB7ACF7}" destId="{1484B51C-8CE0-6348-B37E-D5573BB506D6}" srcOrd="0" destOrd="0" presId="urn:microsoft.com/office/officeart/2005/8/layout/hChevron3"/>
    <dgm:cxn modelId="{2542CEEF-E21D-2B40-84B4-62B06BC2B09D}" srcId="{F3B7E2D0-D047-1F44-8118-EBEE6331EDCA}" destId="{4095D3D0-E570-E546-A250-3ED79C69A304}" srcOrd="5" destOrd="0" parTransId="{151B59B4-AEE5-6842-8ADB-FA577B2597D2}" sibTransId="{ED6599E0-AE33-1B43-A613-C260A147954D}"/>
    <dgm:cxn modelId="{2DDD43F6-9F2C-C444-97AE-6555942F9995}" type="presOf" srcId="{A6EA184B-9793-5D4B-B26E-3E5236498F92}" destId="{D760ECC5-0127-D746-B79A-A54FB6A8A9DD}" srcOrd="0" destOrd="0" presId="urn:microsoft.com/office/officeart/2005/8/layout/hChevron3"/>
    <dgm:cxn modelId="{B54AA5F6-EC17-F54E-BA78-93FCF3A53F03}" type="presOf" srcId="{1C77F182-419F-2646-949A-94BA759E97C0}" destId="{053A0CFC-107C-6E47-B88B-29FA5CFCBEC8}" srcOrd="0" destOrd="0" presId="urn:microsoft.com/office/officeart/2005/8/layout/hChevron3"/>
    <dgm:cxn modelId="{FDF70ED3-DD29-F440-A9E2-4C1999B8CE0A}" type="presParOf" srcId="{A3668117-2200-0C40-9F91-BC7AF4479F03}" destId="{672CFC37-7BEF-2741-AD0C-74F44929163E}" srcOrd="0" destOrd="0" presId="urn:microsoft.com/office/officeart/2005/8/layout/hChevron3"/>
    <dgm:cxn modelId="{B5E66C67-FAF0-B74F-B6AE-DCF57506E7C9}" type="presParOf" srcId="{A3668117-2200-0C40-9F91-BC7AF4479F03}" destId="{B6AD06FF-4D73-FA40-A94D-54419184CB69}" srcOrd="1" destOrd="0" presId="urn:microsoft.com/office/officeart/2005/8/layout/hChevron3"/>
    <dgm:cxn modelId="{1B412037-7CFE-664C-868B-C5AC7F36563F}" type="presParOf" srcId="{A3668117-2200-0C40-9F91-BC7AF4479F03}" destId="{1484B51C-8CE0-6348-B37E-D5573BB506D6}" srcOrd="2" destOrd="0" presId="urn:microsoft.com/office/officeart/2005/8/layout/hChevron3"/>
    <dgm:cxn modelId="{6B40C9A3-0B57-9345-A5AF-7E9CEEEC092A}" type="presParOf" srcId="{A3668117-2200-0C40-9F91-BC7AF4479F03}" destId="{242F8677-D97D-AB42-98EC-646CAB8E2E2B}" srcOrd="3" destOrd="0" presId="urn:microsoft.com/office/officeart/2005/8/layout/hChevron3"/>
    <dgm:cxn modelId="{E700E253-306E-D542-9C5D-2675EE0E2CB0}" type="presParOf" srcId="{A3668117-2200-0C40-9F91-BC7AF4479F03}" destId="{D760ECC5-0127-D746-B79A-A54FB6A8A9DD}" srcOrd="4" destOrd="0" presId="urn:microsoft.com/office/officeart/2005/8/layout/hChevron3"/>
    <dgm:cxn modelId="{D279C86F-2407-0B4D-A732-564D1A46BB86}" type="presParOf" srcId="{A3668117-2200-0C40-9F91-BC7AF4479F03}" destId="{86C12BFA-85D0-4946-8BBB-80A7573B6758}" srcOrd="5" destOrd="0" presId="urn:microsoft.com/office/officeart/2005/8/layout/hChevron3"/>
    <dgm:cxn modelId="{281EDBB9-7D3B-6E47-912C-6FC4230B29D1}" type="presParOf" srcId="{A3668117-2200-0C40-9F91-BC7AF4479F03}" destId="{053A0CFC-107C-6E47-B88B-29FA5CFCBEC8}" srcOrd="6" destOrd="0" presId="urn:microsoft.com/office/officeart/2005/8/layout/hChevron3"/>
    <dgm:cxn modelId="{DEE3E576-FD57-B049-85EF-50178912B885}" type="presParOf" srcId="{A3668117-2200-0C40-9F91-BC7AF4479F03}" destId="{B4E5FF30-FA14-CC41-8549-0134041F2AF1}" srcOrd="7" destOrd="0" presId="urn:microsoft.com/office/officeart/2005/8/layout/hChevron3"/>
    <dgm:cxn modelId="{73DB7412-6EAD-1F47-9E69-81302DB775C9}" type="presParOf" srcId="{A3668117-2200-0C40-9F91-BC7AF4479F03}" destId="{EEC99E07-3D7F-1949-BAC1-71C736DE6FEF}" srcOrd="8" destOrd="0" presId="urn:microsoft.com/office/officeart/2005/8/layout/hChevron3"/>
    <dgm:cxn modelId="{1A53D103-0FDD-9D41-95D3-4DA5BCEA6651}" type="presParOf" srcId="{A3668117-2200-0C40-9F91-BC7AF4479F03}" destId="{D5F79DA9-AF80-534A-9338-6FDBA7BB0508}" srcOrd="9" destOrd="0" presId="urn:microsoft.com/office/officeart/2005/8/layout/hChevron3"/>
    <dgm:cxn modelId="{89FA085A-42B7-B941-BCE6-812DBDD4AF2B}" type="presParOf" srcId="{A3668117-2200-0C40-9F91-BC7AF4479F03}" destId="{8C49B078-8F10-744F-8B7C-289D1048D93E}" srcOrd="10" destOrd="0" presId="urn:microsoft.com/office/officeart/2005/8/layout/hChevron3"/>
    <dgm:cxn modelId="{DB9B2B5C-8541-F34A-99AB-1812F0CDF154}" type="presParOf" srcId="{A3668117-2200-0C40-9F91-BC7AF4479F03}" destId="{D0553BA5-4C88-944D-98E6-2B56E6D16A62}" srcOrd="11" destOrd="0" presId="urn:microsoft.com/office/officeart/2005/8/layout/hChevron3"/>
    <dgm:cxn modelId="{35DD9154-4067-2D4C-BC0F-482F9290B1C8}" type="presParOf" srcId="{A3668117-2200-0C40-9F91-BC7AF4479F03}" destId="{6D7A9DBA-2319-EA48-8ED3-A91BC6BBB46C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2CFC37-7BEF-2741-AD0C-74F44929163E}">
      <dsp:nvSpPr>
        <dsp:cNvPr id="0" name=""/>
        <dsp:cNvSpPr/>
      </dsp:nvSpPr>
      <dsp:spPr>
        <a:xfrm>
          <a:off x="1785" y="3008709"/>
          <a:ext cx="2101453" cy="8405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context 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+ context cue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(8 trials)</a:t>
          </a:r>
        </a:p>
      </dsp:txBody>
      <dsp:txXfrm>
        <a:off x="1785" y="3008709"/>
        <a:ext cx="1891308" cy="840581"/>
      </dsp:txXfrm>
    </dsp:sp>
    <dsp:sp modelId="{1484B51C-8CE0-6348-B37E-D5573BB506D6}">
      <dsp:nvSpPr>
        <dsp:cNvPr id="0" name=""/>
        <dsp:cNvSpPr/>
      </dsp:nvSpPr>
      <dsp:spPr>
        <a:xfrm>
          <a:off x="1682948" y="3008709"/>
          <a:ext cx="2101453" cy="8405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context 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w/o context cue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(40-60 trials)</a:t>
          </a:r>
        </a:p>
      </dsp:txBody>
      <dsp:txXfrm>
        <a:off x="2103239" y="3008709"/>
        <a:ext cx="1260872" cy="840581"/>
      </dsp:txXfrm>
    </dsp:sp>
    <dsp:sp modelId="{D760ECC5-0127-D746-B79A-A54FB6A8A9DD}">
      <dsp:nvSpPr>
        <dsp:cNvPr id="0" name=""/>
        <dsp:cNvSpPr/>
      </dsp:nvSpPr>
      <dsp:spPr>
        <a:xfrm>
          <a:off x="3364110" y="3008709"/>
          <a:ext cx="2101453" cy="8405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context 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+ switch cue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(1 trial)</a:t>
          </a:r>
        </a:p>
      </dsp:txBody>
      <dsp:txXfrm>
        <a:off x="3784401" y="3008709"/>
        <a:ext cx="1260872" cy="840581"/>
      </dsp:txXfrm>
    </dsp:sp>
    <dsp:sp modelId="{053A0CFC-107C-6E47-B88B-29FA5CFCBEC8}">
      <dsp:nvSpPr>
        <dsp:cNvPr id="0" name=""/>
        <dsp:cNvSpPr/>
      </dsp:nvSpPr>
      <dsp:spPr>
        <a:xfrm>
          <a:off x="5045273" y="3008709"/>
          <a:ext cx="2101453" cy="840581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context 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+ context cue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(8 trials)</a:t>
          </a:r>
        </a:p>
      </dsp:txBody>
      <dsp:txXfrm>
        <a:off x="5465564" y="3008709"/>
        <a:ext cx="1260872" cy="840581"/>
      </dsp:txXfrm>
    </dsp:sp>
    <dsp:sp modelId="{EEC99E07-3D7F-1949-BAC1-71C736DE6FEF}">
      <dsp:nvSpPr>
        <dsp:cNvPr id="0" name=""/>
        <dsp:cNvSpPr/>
      </dsp:nvSpPr>
      <dsp:spPr>
        <a:xfrm>
          <a:off x="6726435" y="3008709"/>
          <a:ext cx="2101453" cy="840581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context 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w/o context cue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(40-60 trials)</a:t>
          </a:r>
        </a:p>
      </dsp:txBody>
      <dsp:txXfrm>
        <a:off x="7146726" y="3008709"/>
        <a:ext cx="1260872" cy="840581"/>
      </dsp:txXfrm>
    </dsp:sp>
    <dsp:sp modelId="{8C49B078-8F10-744F-8B7C-289D1048D93E}">
      <dsp:nvSpPr>
        <dsp:cNvPr id="0" name=""/>
        <dsp:cNvSpPr/>
      </dsp:nvSpPr>
      <dsp:spPr>
        <a:xfrm>
          <a:off x="8407598" y="3008709"/>
          <a:ext cx="2101453" cy="840581"/>
        </a:xfrm>
        <a:prstGeom prst="chevron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context 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+ switch cue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(1 trial)</a:t>
          </a:r>
        </a:p>
      </dsp:txBody>
      <dsp:txXfrm>
        <a:off x="8827889" y="3008709"/>
        <a:ext cx="1260872" cy="840581"/>
      </dsp:txXfrm>
    </dsp:sp>
    <dsp:sp modelId="{6D7A9DBA-2319-EA48-8ED3-A91BC6BBB46C}">
      <dsp:nvSpPr>
        <dsp:cNvPr id="0" name=""/>
        <dsp:cNvSpPr/>
      </dsp:nvSpPr>
      <dsp:spPr>
        <a:xfrm>
          <a:off x="10088760" y="3008709"/>
          <a:ext cx="2101453" cy="8405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context 1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+ context cue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(8 trials)</a:t>
          </a:r>
        </a:p>
      </dsp:txBody>
      <dsp:txXfrm>
        <a:off x="10509051" y="3008709"/>
        <a:ext cx="1260872" cy="840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2274-BA5F-4249-B7B2-98935D895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0F894D-CC41-DA40-8D1E-757002BEE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534F8-D885-414C-B9B6-EC51C3D7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77E8-AD7D-8A4B-B916-DB26408E085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E5F0-666D-1143-B545-E84E8A8C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EC654-65C0-E148-8DE9-ED4A07C7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FB5E-198A-AB4C-932E-DF00B521C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9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760A-A266-E34B-AF66-AB55F546E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7F5AA-64CC-874E-8812-B6A736A58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8D7BD-7674-D94C-BA6D-DF13A44D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77E8-AD7D-8A4B-B916-DB26408E085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FAF57-4B8B-E04B-A523-73A3030BA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29360-E177-CC4F-9994-EB6EEB92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FB5E-198A-AB4C-932E-DF00B521C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34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ED8BE-C29D-C841-BC25-0836A934D3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55611-AEC0-C547-A090-CBA3525E8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31830-0EF5-5346-B6FE-C13C08E0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77E8-AD7D-8A4B-B916-DB26408E085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B3556-2BED-7B47-865C-4C1D7EFBA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9745E-37FE-1540-8AFB-8E1F9D07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FB5E-198A-AB4C-932E-DF00B521C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69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CCAE2-861E-C54C-83E6-8016A071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E06D-9EC8-7541-8C80-55BD3D28D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5FEA0-6565-F644-93DC-B97EC8136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77E8-AD7D-8A4B-B916-DB26408E085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03042-71EA-5A45-A808-0C0A9EAF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63E4E-97FB-C24D-B752-237E4C7A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FB5E-198A-AB4C-932E-DF00B521C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4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2F37-8FA2-964E-9C79-F3F4197D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93AC0-A13C-884D-AFF7-86BD5347C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6A0B3-7080-C642-8948-1B3572E3B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77E8-AD7D-8A4B-B916-DB26408E085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1865D-AE85-8141-9D93-147549F0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88AAD-6CF1-BB4C-9C90-A16889AC1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FB5E-198A-AB4C-932E-DF00B521C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2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DB946-0A90-5F4A-BC62-58F20BD8F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33281-5519-604B-B171-CBAA038646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F4513-2B46-5948-A6C5-FBC1494BA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71795-C0F6-3347-9987-9F5321E8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77E8-AD7D-8A4B-B916-DB26408E085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8C572D-8038-064E-A232-9DBD3ECB3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8B07D-E36E-B54A-88F0-3A282B57A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FB5E-198A-AB4C-932E-DF00B521C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1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4E2E-BAE4-5A4B-8943-1ED97A45E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995EA-ADED-344A-BBF0-90D2F9D09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FF0247-6CD5-3F4F-AB3D-7E705FC80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FC0437-DDE2-3442-9D9F-286C3E89C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1E911D-9251-AB4B-BA5B-615082D456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35B7E-0F26-844F-B000-CFD59BBC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77E8-AD7D-8A4B-B916-DB26408E085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47E44E-D4B8-1B4D-AE54-5680AC936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55D5F-1327-9A47-AE0C-25E70087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FB5E-198A-AB4C-932E-DF00B521C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913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16F2-83FC-124C-83DE-C99F563F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F7E50-169C-C64F-B9DA-8240608F9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77E8-AD7D-8A4B-B916-DB26408E085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DBDF84-673E-0A41-95F8-011AE62A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73434-B391-EC41-B5D4-E0917FA3E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FB5E-198A-AB4C-932E-DF00B521C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1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0B2E3-B778-B645-93E6-FCCE0553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77E8-AD7D-8A4B-B916-DB26408E085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1D038D-587F-F94C-BC64-F9E0C6171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F0811-4536-8C45-896A-501CE6914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FB5E-198A-AB4C-932E-DF00B521C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6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CE4C1-597F-8144-8107-4C2E835C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05B40-4A95-2B45-B8C5-C5BDD9B25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32EFF-4DB4-094D-BCCF-445B6D53A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F6BA2-4831-BB46-AF72-86C79F695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77E8-AD7D-8A4B-B916-DB26408E085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79FDE-48A4-3A4D-9211-FB10FC8B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FC699-D7EC-6C46-9AB6-914FB525A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FB5E-198A-AB4C-932E-DF00B521C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0C9E-0AE8-8B44-885E-F12BB75C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BEAEC-6EFE-564D-87E6-D842BC4FD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5D174-398D-FB42-8D8A-2D34F71149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9760F-B0F8-8E44-9A58-0EF25A20D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B77E8-AD7D-8A4B-B916-DB26408E085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C0876-E299-6F48-A116-A583D7CA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2CE93-64C1-2E4D-A49D-AD47AAFA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9FB5E-198A-AB4C-932E-DF00B521C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1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A9EF97-ACE5-8446-AABA-E0D1CD064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BEF8F-326C-1043-B4D6-96FB458B3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224AD-97B2-CF48-9809-F32ED613B3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B77E8-AD7D-8A4B-B916-DB26408E0856}" type="datetimeFigureOut">
              <a:rPr lang="en-US" smtClean="0"/>
              <a:t>3/15/21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ECDB5-AF0D-3340-AD32-1573599C2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A7934-37CC-5143-A487-D791FE4BCC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9FB5E-198A-AB4C-932E-DF00B521C4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84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0.png"/><Relationship Id="rId26" Type="http://schemas.openxmlformats.org/officeDocument/2006/relationships/image" Target="../media/image47.png"/><Relationship Id="rId3" Type="http://schemas.openxmlformats.org/officeDocument/2006/relationships/image" Target="../media/image26.png"/><Relationship Id="rId21" Type="http://schemas.openxmlformats.org/officeDocument/2006/relationships/image" Target="../media/image4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11.png"/><Relationship Id="rId25" Type="http://schemas.openxmlformats.org/officeDocument/2006/relationships/image" Target="../media/image46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5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1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8.png"/><Relationship Id="rId18" Type="http://schemas.openxmlformats.org/officeDocument/2006/relationships/image" Target="../media/image62.png"/><Relationship Id="rId26" Type="http://schemas.openxmlformats.org/officeDocument/2006/relationships/image" Target="../media/image65.png"/><Relationship Id="rId3" Type="http://schemas.openxmlformats.org/officeDocument/2006/relationships/image" Target="../media/image50.png"/><Relationship Id="rId21" Type="http://schemas.openxmlformats.org/officeDocument/2006/relationships/image" Target="../media/image43.png"/><Relationship Id="rId7" Type="http://schemas.openxmlformats.org/officeDocument/2006/relationships/image" Target="../media/image42.png"/><Relationship Id="rId12" Type="http://schemas.openxmlformats.org/officeDocument/2006/relationships/image" Target="../media/image57.png"/><Relationship Id="rId17" Type="http://schemas.openxmlformats.org/officeDocument/2006/relationships/image" Target="../media/image61.png"/><Relationship Id="rId25" Type="http://schemas.openxmlformats.org/officeDocument/2006/relationships/image" Target="../media/image40.png"/><Relationship Id="rId2" Type="http://schemas.openxmlformats.org/officeDocument/2006/relationships/image" Target="../media/image49.png"/><Relationship Id="rId16" Type="http://schemas.openxmlformats.org/officeDocument/2006/relationships/image" Target="../media/image6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11.png"/><Relationship Id="rId24" Type="http://schemas.openxmlformats.org/officeDocument/2006/relationships/image" Target="../media/image64.png"/><Relationship Id="rId5" Type="http://schemas.openxmlformats.org/officeDocument/2006/relationships/image" Target="../media/image52.png"/><Relationship Id="rId15" Type="http://schemas.openxmlformats.org/officeDocument/2006/relationships/image" Target="../media/image59.png"/><Relationship Id="rId23" Type="http://schemas.openxmlformats.org/officeDocument/2006/relationships/image" Target="../media/image63.png"/><Relationship Id="rId10" Type="http://schemas.openxmlformats.org/officeDocument/2006/relationships/image" Target="../media/image56.png"/><Relationship Id="rId19" Type="http://schemas.openxmlformats.org/officeDocument/2006/relationships/image" Target="../media/image2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Relationship Id="rId14" Type="http://schemas.openxmlformats.org/officeDocument/2006/relationships/image" Target="../media/image10.png"/><Relationship Id="rId22" Type="http://schemas.openxmlformats.org/officeDocument/2006/relationships/image" Target="../media/image44.png"/><Relationship Id="rId27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26" Type="http://schemas.openxmlformats.org/officeDocument/2006/relationships/image" Target="../media/image91.png"/><Relationship Id="rId3" Type="http://schemas.openxmlformats.org/officeDocument/2006/relationships/image" Target="../media/image68.png"/><Relationship Id="rId21" Type="http://schemas.openxmlformats.org/officeDocument/2006/relationships/image" Target="../media/image86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5" Type="http://schemas.openxmlformats.org/officeDocument/2006/relationships/image" Target="../media/image90.png"/><Relationship Id="rId2" Type="http://schemas.openxmlformats.org/officeDocument/2006/relationships/image" Target="../media/image67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29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24" Type="http://schemas.openxmlformats.org/officeDocument/2006/relationships/image" Target="../media/image89.png"/><Relationship Id="rId5" Type="http://schemas.openxmlformats.org/officeDocument/2006/relationships/image" Target="../media/image70.png"/><Relationship Id="rId15" Type="http://schemas.openxmlformats.org/officeDocument/2006/relationships/image" Target="../media/image80.png"/><Relationship Id="rId23" Type="http://schemas.openxmlformats.org/officeDocument/2006/relationships/image" Target="../media/image88.png"/><Relationship Id="rId28" Type="http://schemas.openxmlformats.org/officeDocument/2006/relationships/image" Target="../media/image93.png"/><Relationship Id="rId10" Type="http://schemas.openxmlformats.org/officeDocument/2006/relationships/image" Target="../media/image75.png"/><Relationship Id="rId19" Type="http://schemas.openxmlformats.org/officeDocument/2006/relationships/image" Target="../media/image84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Relationship Id="rId14" Type="http://schemas.openxmlformats.org/officeDocument/2006/relationships/image" Target="../media/image79.png"/><Relationship Id="rId22" Type="http://schemas.openxmlformats.org/officeDocument/2006/relationships/image" Target="../media/image87.png"/><Relationship Id="rId27" Type="http://schemas.openxmlformats.org/officeDocument/2006/relationships/image" Target="../media/image9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AEE49E2-FBAE-BF4E-AB36-973B7C3BC7B1}"/>
              </a:ext>
            </a:extLst>
          </p:cNvPr>
          <p:cNvGrpSpPr/>
          <p:nvPr/>
        </p:nvGrpSpPr>
        <p:grpSpPr>
          <a:xfrm>
            <a:off x="141085" y="195376"/>
            <a:ext cx="11909831" cy="6524823"/>
            <a:chOff x="141085" y="195376"/>
            <a:chExt cx="11909831" cy="652482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A5FFA0F-73A4-8B43-83DC-3E30F5B408DB}"/>
                </a:ext>
              </a:extLst>
            </p:cNvPr>
            <p:cNvGrpSpPr/>
            <p:nvPr/>
          </p:nvGrpSpPr>
          <p:grpSpPr>
            <a:xfrm>
              <a:off x="141085" y="195376"/>
              <a:ext cx="11909831" cy="6524823"/>
              <a:chOff x="454573" y="195376"/>
              <a:chExt cx="11909831" cy="6524823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28584D44-7E2B-EC4C-81B8-F1B00B0F740F}"/>
                  </a:ext>
                </a:extLst>
              </p:cNvPr>
              <p:cNvGrpSpPr/>
              <p:nvPr/>
            </p:nvGrpSpPr>
            <p:grpSpPr>
              <a:xfrm>
                <a:off x="454573" y="1698819"/>
                <a:ext cx="4981728" cy="4981732"/>
                <a:chOff x="428178" y="1009058"/>
                <a:chExt cx="4981728" cy="4981732"/>
              </a:xfrm>
            </p:grpSpPr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CA91B147-CD0D-8749-96C4-1F90656D613E}"/>
                    </a:ext>
                  </a:extLst>
                </p:cNvPr>
                <p:cNvGrpSpPr/>
                <p:nvPr/>
              </p:nvGrpSpPr>
              <p:grpSpPr>
                <a:xfrm>
                  <a:off x="428178" y="1009058"/>
                  <a:ext cx="4981728" cy="4981732"/>
                  <a:chOff x="69328" y="2300952"/>
                  <a:chExt cx="4572000" cy="4572000"/>
                </a:xfrm>
              </p:grpSpPr>
              <p:pic>
                <p:nvPicPr>
                  <p:cNvPr id="7" name="Picture 6" descr="A picture containing ceramic ware, porcelain&#10;&#10;Description automatically generated">
                    <a:extLst>
                      <a:ext uri="{FF2B5EF4-FFF2-40B4-BE49-F238E27FC236}">
                        <a16:creationId xmlns:a16="http://schemas.microsoft.com/office/drawing/2014/main" id="{A640529D-FC12-5244-8CAF-E3A0477009C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 flipH="1">
                    <a:off x="69328" y="2300952"/>
                    <a:ext cx="4572000" cy="4572000"/>
                  </a:xfrm>
                  <a:prstGeom prst="rect">
                    <a:avLst/>
                  </a:prstGeom>
                </p:spPr>
              </p:pic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D4FF5DF-933E-9F45-91AD-CAB384B33EE1}"/>
                      </a:ext>
                    </a:extLst>
                  </p:cNvPr>
                  <p:cNvSpPr/>
                  <p:nvPr/>
                </p:nvSpPr>
                <p:spPr>
                  <a:xfrm>
                    <a:off x="2858913" y="2942416"/>
                    <a:ext cx="350520" cy="350520"/>
                  </a:xfrm>
                  <a:prstGeom prst="rect">
                    <a:avLst/>
                  </a:prstGeom>
                  <a:solidFill>
                    <a:schemeClr val="accent4">
                      <a:alpha val="6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8D131090-CF8A-3447-A60C-47D72F002F7A}"/>
                      </a:ext>
                    </a:extLst>
                  </p:cNvPr>
                  <p:cNvSpPr/>
                  <p:nvPr/>
                </p:nvSpPr>
                <p:spPr>
                  <a:xfrm>
                    <a:off x="2327913" y="3393703"/>
                    <a:ext cx="350520" cy="350520"/>
                  </a:xfrm>
                  <a:prstGeom prst="rect">
                    <a:avLst/>
                  </a:prstGeom>
                  <a:solidFill>
                    <a:srgbClr val="7030A0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83" name="Group 182">
                  <a:extLst>
                    <a:ext uri="{FF2B5EF4-FFF2-40B4-BE49-F238E27FC236}">
                      <a16:creationId xmlns:a16="http://schemas.microsoft.com/office/drawing/2014/main" id="{73AB4141-6FD1-3D48-B48E-F60B223BBB13}"/>
                    </a:ext>
                  </a:extLst>
                </p:cNvPr>
                <p:cNvGrpSpPr/>
                <p:nvPr/>
              </p:nvGrpSpPr>
              <p:grpSpPr>
                <a:xfrm>
                  <a:off x="690451" y="1086328"/>
                  <a:ext cx="2954976" cy="1904255"/>
                  <a:chOff x="690451" y="1086328"/>
                  <a:chExt cx="2954976" cy="1904255"/>
                </a:xfrm>
              </p:grpSpPr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473DA5BC-CFC6-0B40-A8EA-70AA749C3A1E}"/>
                      </a:ext>
                    </a:extLst>
                  </p:cNvPr>
                  <p:cNvSpPr txBox="1"/>
                  <p:nvPr/>
                </p:nvSpPr>
                <p:spPr>
                  <a:xfrm>
                    <a:off x="690451" y="1086328"/>
                    <a:ext cx="29549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dorsolateral prefrontal cortex</a:t>
                    </a:r>
                  </a:p>
                </p:txBody>
              </p:sp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51FEFF12-D02A-6140-90C9-4070A1C89120}"/>
                      </a:ext>
                    </a:extLst>
                  </p:cNvPr>
                  <p:cNvSpPr txBox="1"/>
                  <p:nvPr/>
                </p:nvSpPr>
                <p:spPr>
                  <a:xfrm>
                    <a:off x="908769" y="2621251"/>
                    <a:ext cx="144911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hippocampus</a:t>
                    </a:r>
                  </a:p>
                </p:txBody>
              </p:sp>
              <p:cxnSp>
                <p:nvCxnSpPr>
                  <p:cNvPr id="178" name="Elbow Connector 177">
                    <a:extLst>
                      <a:ext uri="{FF2B5EF4-FFF2-40B4-BE49-F238E27FC236}">
                        <a16:creationId xmlns:a16="http://schemas.microsoft.com/office/drawing/2014/main" id="{1DC63323-A6EF-144C-AE5C-07BEBFE72FB3}"/>
                      </a:ext>
                    </a:extLst>
                  </p:cNvPr>
                  <p:cNvCxnSpPr>
                    <a:cxnSpLocks/>
                    <a:stCxn id="9" idx="1"/>
                    <a:endCxn id="168" idx="0"/>
                  </p:cNvCxnSpPr>
                  <p:nvPr/>
                </p:nvCxnSpPr>
                <p:spPr>
                  <a:xfrm rot="10800000" flipV="1">
                    <a:off x="1633327" y="2390703"/>
                    <a:ext cx="1255844" cy="230548"/>
                  </a:xfrm>
                  <a:prstGeom prst="bentConnector2">
                    <a:avLst/>
                  </a:prstGeom>
                  <a:ln w="12700">
                    <a:head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Elbow Connector 179">
                    <a:extLst>
                      <a:ext uri="{FF2B5EF4-FFF2-40B4-BE49-F238E27FC236}">
                        <a16:creationId xmlns:a16="http://schemas.microsoft.com/office/drawing/2014/main" id="{E74B3D73-1216-3142-9513-A95BF19B575B}"/>
                      </a:ext>
                    </a:extLst>
                  </p:cNvPr>
                  <p:cNvCxnSpPr>
                    <a:cxnSpLocks/>
                    <a:stCxn id="8" idx="1"/>
                    <a:endCxn id="167" idx="2"/>
                  </p:cNvCxnSpPr>
                  <p:nvPr/>
                </p:nvCxnSpPr>
                <p:spPr>
                  <a:xfrm rot="10800000">
                    <a:off x="2167939" y="1455661"/>
                    <a:ext cx="1299818" cy="443313"/>
                  </a:xfrm>
                  <a:prstGeom prst="bentConnector2">
                    <a:avLst/>
                  </a:prstGeom>
                  <a:ln w="12700">
                    <a:head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84D2187-B0CB-F44A-B8BF-4C177F038A14}"/>
                  </a:ext>
                </a:extLst>
              </p:cNvPr>
              <p:cNvGrpSpPr/>
              <p:nvPr/>
            </p:nvGrpSpPr>
            <p:grpSpPr>
              <a:xfrm>
                <a:off x="6940113" y="195376"/>
                <a:ext cx="3463827" cy="3220278"/>
                <a:chOff x="6339781" y="381000"/>
                <a:chExt cx="5295958" cy="4923589"/>
              </a:xfrm>
            </p:grpSpPr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988D87D8-C043-BA49-8EA3-6E99CC29E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51320" y="5071110"/>
                  <a:ext cx="310896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CA93118-FCB5-EA46-BA75-F637B44061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51320" y="2084070"/>
                  <a:ext cx="0" cy="29870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E820B4D9-5BB5-7248-9951-63CF3F37C0DE}"/>
                    </a:ext>
                  </a:extLst>
                </p:cNvPr>
                <p:cNvGrpSpPr/>
                <p:nvPr/>
              </p:nvGrpSpPr>
              <p:grpSpPr>
                <a:xfrm>
                  <a:off x="7132321" y="2426970"/>
                  <a:ext cx="411480" cy="411480"/>
                  <a:chOff x="7132321" y="2426970"/>
                  <a:chExt cx="411480" cy="411480"/>
                </a:xfrm>
              </p:grpSpPr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C9411988-2669-6445-8E7D-A2BFDEEF9E50}"/>
                      </a:ext>
                    </a:extLst>
                  </p:cNvPr>
                  <p:cNvSpPr/>
                  <p:nvPr/>
                </p:nvSpPr>
                <p:spPr>
                  <a:xfrm>
                    <a:off x="7132321" y="2426970"/>
                    <a:ext cx="411480" cy="411480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FF2600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74C21474-D98D-074D-BAD8-55A74633EC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226170" y="2468106"/>
                        <a:ext cx="25667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5" name="TextBox 24">
                        <a:extLst>
                          <a:ext uri="{FF2B5EF4-FFF2-40B4-BE49-F238E27FC236}">
                            <a16:creationId xmlns:a16="http://schemas.microsoft.com/office/drawing/2014/main" id="{74C21474-D98D-074D-BAD8-55A74633EC1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26170" y="2468106"/>
                        <a:ext cx="256672" cy="276999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35714" r="-42857" b="-6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547C0E85-3B79-F742-8101-EDE9421F6F36}"/>
                    </a:ext>
                  </a:extLst>
                </p:cNvPr>
                <p:cNvGrpSpPr/>
                <p:nvPr/>
              </p:nvGrpSpPr>
              <p:grpSpPr>
                <a:xfrm>
                  <a:off x="8159563" y="1116331"/>
                  <a:ext cx="411480" cy="411480"/>
                  <a:chOff x="8061960" y="2333625"/>
                  <a:chExt cx="411480" cy="411480"/>
                </a:xfrm>
              </p:grpSpPr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7CFDF789-5BE7-9B45-8C53-DE8D6A03F9F7}"/>
                      </a:ext>
                    </a:extLst>
                  </p:cNvPr>
                  <p:cNvSpPr/>
                  <p:nvPr/>
                </p:nvSpPr>
                <p:spPr>
                  <a:xfrm>
                    <a:off x="8061960" y="2333625"/>
                    <a:ext cx="411480" cy="411480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FFC000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A2CAD655-3B12-A84F-9397-48FCEDA6D9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40570" y="2375892"/>
                        <a:ext cx="26199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A2CAD655-3B12-A84F-9397-48FCEDA6D90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40570" y="2375892"/>
                        <a:ext cx="261995" cy="2769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5714" r="-42857" b="-7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17F14444-CD02-A24A-B7B9-9BED8C4B73AE}"/>
                    </a:ext>
                  </a:extLst>
                </p:cNvPr>
                <p:cNvGrpSpPr/>
                <p:nvPr/>
              </p:nvGrpSpPr>
              <p:grpSpPr>
                <a:xfrm>
                  <a:off x="7484750" y="4259579"/>
                  <a:ext cx="411480" cy="411480"/>
                  <a:chOff x="6926581" y="3924300"/>
                  <a:chExt cx="411480" cy="411480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FE1B4266-7FA7-4D49-B708-ACDA7F51642C}"/>
                      </a:ext>
                    </a:extLst>
                  </p:cNvPr>
                  <p:cNvSpPr/>
                  <p:nvPr/>
                </p:nvSpPr>
                <p:spPr>
                  <a:xfrm>
                    <a:off x="6926581" y="3924300"/>
                    <a:ext cx="411480" cy="411480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FF40FF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8B80E2B8-CA41-C54A-A0DF-249B460605E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05190" y="3976867"/>
                        <a:ext cx="25667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8B80E2B8-CA41-C54A-A0DF-249B460605E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05190" y="3976867"/>
                        <a:ext cx="256672" cy="276999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35714" r="-50000" b="-6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9718B574-DC46-AD47-8810-2D3A03D3FA40}"/>
                    </a:ext>
                  </a:extLst>
                </p:cNvPr>
                <p:cNvGrpSpPr/>
                <p:nvPr/>
              </p:nvGrpSpPr>
              <p:grpSpPr>
                <a:xfrm>
                  <a:off x="8844215" y="2441436"/>
                  <a:ext cx="411480" cy="411480"/>
                  <a:chOff x="7719061" y="3368040"/>
                  <a:chExt cx="411480" cy="411480"/>
                </a:xfrm>
              </p:grpSpPr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5A402348-67BE-7C4F-81DF-901E47FFBD2D}"/>
                      </a:ext>
                    </a:extLst>
                  </p:cNvPr>
                  <p:cNvSpPr/>
                  <p:nvPr/>
                </p:nvSpPr>
                <p:spPr>
                  <a:xfrm>
                    <a:off x="7719061" y="3368040"/>
                    <a:ext cx="411480" cy="411480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chemeClr val="accent1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5BBD1C76-0D43-E044-8A28-6F35809BECD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05288" y="3413730"/>
                        <a:ext cx="256672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8" name="TextBox 27">
                        <a:extLst>
                          <a:ext uri="{FF2B5EF4-FFF2-40B4-BE49-F238E27FC236}">
                            <a16:creationId xmlns:a16="http://schemas.microsoft.com/office/drawing/2014/main" id="{5BBD1C76-0D43-E044-8A28-6F35809BECD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05288" y="3413730"/>
                        <a:ext cx="256672" cy="276999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26667" r="-40000" b="-6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35B45417-947A-8247-A0E8-FCFF4AF76C84}"/>
                    </a:ext>
                  </a:extLst>
                </p:cNvPr>
                <p:cNvGrpSpPr/>
                <p:nvPr/>
              </p:nvGrpSpPr>
              <p:grpSpPr>
                <a:xfrm>
                  <a:off x="8620067" y="3422543"/>
                  <a:ext cx="411480" cy="411480"/>
                  <a:chOff x="8557261" y="3680460"/>
                  <a:chExt cx="411480" cy="411480"/>
                </a:xfrm>
              </p:grpSpPr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29384416-8E31-484A-A0A8-E1FD13933529}"/>
                      </a:ext>
                    </a:extLst>
                  </p:cNvPr>
                  <p:cNvSpPr/>
                  <p:nvPr/>
                </p:nvSpPr>
                <p:spPr>
                  <a:xfrm>
                    <a:off x="8557261" y="3680460"/>
                    <a:ext cx="411480" cy="411480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chemeClr val="accent6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CCA7E943-E19F-E441-8284-84B673B149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63380" y="3718352"/>
                        <a:ext cx="26199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29" name="TextBox 28">
                        <a:extLst>
                          <a:ext uri="{FF2B5EF4-FFF2-40B4-BE49-F238E27FC236}">
                            <a16:creationId xmlns:a16="http://schemas.microsoft.com/office/drawing/2014/main" id="{CCA7E943-E19F-E441-8284-84B673B149E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63380" y="3718352"/>
                        <a:ext cx="261995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3333" r="-40000" b="-6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73D37F5-41BF-B042-905E-B8BE8C730BAD}"/>
                    </a:ext>
                  </a:extLst>
                </p:cNvPr>
                <p:cNvGrpSpPr/>
                <p:nvPr/>
              </p:nvGrpSpPr>
              <p:grpSpPr>
                <a:xfrm>
                  <a:off x="10034085" y="3583871"/>
                  <a:ext cx="411480" cy="411480"/>
                  <a:chOff x="9189721" y="3691890"/>
                  <a:chExt cx="411480" cy="411480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79EA1D30-6A23-6A4E-A09D-A223F83CF6C9}"/>
                      </a:ext>
                    </a:extLst>
                  </p:cNvPr>
                  <p:cNvSpPr/>
                  <p:nvPr/>
                </p:nvSpPr>
                <p:spPr>
                  <a:xfrm>
                    <a:off x="9189721" y="3691890"/>
                    <a:ext cx="411480" cy="411480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9437FF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21463B57-D2B2-B542-B1CD-ACF20E57C5A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73542" y="3718352"/>
                        <a:ext cx="26199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21463B57-D2B2-B542-B1CD-ACF20E57C5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73542" y="3718352"/>
                        <a:ext cx="261995" cy="276999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35714" r="-42857" b="-7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F97E06A4-BBA3-C74E-91F4-7ECADD08DDB4}"/>
                    </a:ext>
                  </a:extLst>
                </p:cNvPr>
                <p:cNvGrpSpPr/>
                <p:nvPr/>
              </p:nvGrpSpPr>
              <p:grpSpPr>
                <a:xfrm>
                  <a:off x="10476294" y="1830706"/>
                  <a:ext cx="411480" cy="411480"/>
                  <a:chOff x="7635240" y="4095751"/>
                  <a:chExt cx="411480" cy="411480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CB53295-28E3-0C4E-BB33-EEA71D9E6344}"/>
                      </a:ext>
                    </a:extLst>
                  </p:cNvPr>
                  <p:cNvSpPr/>
                  <p:nvPr/>
                </p:nvSpPr>
                <p:spPr>
                  <a:xfrm>
                    <a:off x="7635240" y="4095751"/>
                    <a:ext cx="411480" cy="411480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chemeClr val="tx1">
                          <a:lumMod val="50000"/>
                          <a:lumOff val="50000"/>
                        </a:schemeClr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38D46652-0530-2E4A-B57F-D01E5E561C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9985" y="4129236"/>
                        <a:ext cx="26199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1" name="TextBox 30">
                        <a:extLst>
                          <a:ext uri="{FF2B5EF4-FFF2-40B4-BE49-F238E27FC236}">
                            <a16:creationId xmlns:a16="http://schemas.microsoft.com/office/drawing/2014/main" id="{38D46652-0530-2E4A-B57F-D01E5E561C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9985" y="4129236"/>
                        <a:ext cx="261995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35714" r="-50000" b="-6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6A262028-90B4-7E41-8BE7-F31DC1607AFC}"/>
                    </a:ext>
                  </a:extLst>
                </p:cNvPr>
                <p:cNvGrpSpPr/>
                <p:nvPr/>
              </p:nvGrpSpPr>
              <p:grpSpPr>
                <a:xfrm>
                  <a:off x="9054967" y="4399388"/>
                  <a:ext cx="411480" cy="411480"/>
                  <a:chOff x="8321040" y="4415790"/>
                  <a:chExt cx="411480" cy="411480"/>
                </a:xfrm>
              </p:grpSpPr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3C20E9A0-E518-774C-9B81-0D84EDDB038A}"/>
                      </a:ext>
                    </a:extLst>
                  </p:cNvPr>
                  <p:cNvSpPr/>
                  <p:nvPr/>
                </p:nvSpPr>
                <p:spPr>
                  <a:xfrm>
                    <a:off x="8321040" y="4415790"/>
                    <a:ext cx="411480" cy="411480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00B0F0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1B4D365F-11EA-F746-98E4-0A042AF35D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95782" y="4448710"/>
                        <a:ext cx="26199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2" name="TextBox 31">
                        <a:extLst>
                          <a:ext uri="{FF2B5EF4-FFF2-40B4-BE49-F238E27FC236}">
                            <a16:creationId xmlns:a16="http://schemas.microsoft.com/office/drawing/2014/main" id="{1B4D365F-11EA-F746-98E4-0A042AF35DE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95782" y="4448710"/>
                        <a:ext cx="261995" cy="276999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35714" r="-42857" b="-7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DD7F5C20-D561-8B48-81E3-8A73E5A41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51320" y="3368040"/>
                  <a:ext cx="1775459" cy="17030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A92E2DB2-7506-0A4D-A9D5-C569D03304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26779" y="3368040"/>
                  <a:ext cx="3108960" cy="0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40A2963C-A3A4-E144-953A-E2572BD159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26779" y="381000"/>
                  <a:ext cx="0" cy="2987040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467D8CDE-CC4C-664F-8A12-6DF6CEB0C2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841230" y="3368040"/>
                  <a:ext cx="1775459" cy="1703070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F97B8055-CD05-9246-AF05-F711F736CD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747510" y="381000"/>
                  <a:ext cx="1775459" cy="1703070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8F301586-7D86-A64F-976B-BED50AB833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26779" y="381000"/>
                  <a:ext cx="3108960" cy="0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2D9D0651-FA2C-8044-A259-6203B8BED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616689" y="381000"/>
                  <a:ext cx="0" cy="2987040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25AF7C3-61AB-094F-A958-EAD91CBDB209}"/>
                    </a:ext>
                  </a:extLst>
                </p:cNvPr>
                <p:cNvSpPr txBox="1"/>
                <p:nvPr/>
              </p:nvSpPr>
              <p:spPr>
                <a:xfrm>
                  <a:off x="6741330" y="4935256"/>
                  <a:ext cx="1064716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neruon</a:t>
                  </a:r>
                  <a:r>
                    <a:rPr lang="en-US" dirty="0"/>
                    <a:t> 1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4D86EA8-2328-EE4E-8E10-72FDC4BEBCA8}"/>
                    </a:ext>
                  </a:extLst>
                </p:cNvPr>
                <p:cNvSpPr txBox="1"/>
                <p:nvPr/>
              </p:nvSpPr>
              <p:spPr>
                <a:xfrm rot="16200000">
                  <a:off x="5992091" y="4304675"/>
                  <a:ext cx="1064714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neruon</a:t>
                  </a:r>
                  <a:r>
                    <a:rPr lang="en-US" dirty="0"/>
                    <a:t> 2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E40820A-FF86-2A40-98F5-EB03DCFFCEC5}"/>
                    </a:ext>
                  </a:extLst>
                </p:cNvPr>
                <p:cNvSpPr txBox="1"/>
                <p:nvPr/>
              </p:nvSpPr>
              <p:spPr>
                <a:xfrm rot="18966528">
                  <a:off x="6710845" y="4059953"/>
                  <a:ext cx="1064714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neruon</a:t>
                  </a:r>
                  <a:r>
                    <a:rPr lang="en-US" dirty="0"/>
                    <a:t> 3</a:t>
                  </a:r>
                </a:p>
              </p:txBody>
            </p: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856A6037-E4F3-3142-922E-C61B893C35AA}"/>
                  </a:ext>
                </a:extLst>
              </p:cNvPr>
              <p:cNvSpPr txBox="1"/>
              <p:nvPr/>
            </p:nvSpPr>
            <p:spPr>
              <a:xfrm>
                <a:off x="4618294" y="1286974"/>
                <a:ext cx="23803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Detail-based</a:t>
                </a:r>
              </a:p>
              <a:p>
                <a:pPr algn="ctr"/>
                <a:r>
                  <a:rPr lang="en-US" dirty="0"/>
                  <a:t>behavioral adjustments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99D44DC3-E31D-FE4E-A6B5-8B1E0B1A557C}"/>
                  </a:ext>
                </a:extLst>
              </p:cNvPr>
              <p:cNvSpPr txBox="1"/>
              <p:nvPr/>
            </p:nvSpPr>
            <p:spPr>
              <a:xfrm>
                <a:off x="4830660" y="4786895"/>
                <a:ext cx="195560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Generalization</a:t>
                </a:r>
              </a:p>
              <a:p>
                <a:pPr algn="ctr"/>
                <a:r>
                  <a:rPr lang="en-US" dirty="0"/>
                  <a:t>in novel conditions</a:t>
                </a:r>
              </a:p>
            </p:txBody>
          </p:sp>
          <p:cxnSp>
            <p:nvCxnSpPr>
              <p:cNvPr id="212" name="Curved Connector 211">
                <a:extLst>
                  <a:ext uri="{FF2B5EF4-FFF2-40B4-BE49-F238E27FC236}">
                    <a16:creationId xmlns:a16="http://schemas.microsoft.com/office/drawing/2014/main" id="{C2BC8777-D92D-DB4B-958A-BD747701B17A}"/>
                  </a:ext>
                </a:extLst>
              </p:cNvPr>
              <p:cNvCxnSpPr>
                <a:cxnSpLocks/>
                <a:endCxn id="158" idx="2"/>
              </p:cNvCxnSpPr>
              <p:nvPr/>
            </p:nvCxnSpPr>
            <p:spPr>
              <a:xfrm flipV="1">
                <a:off x="4806574" y="1933305"/>
                <a:ext cx="1001886" cy="1389748"/>
              </a:xfrm>
              <a:prstGeom prst="curved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4" name="Curved Connector 213">
                <a:extLst>
                  <a:ext uri="{FF2B5EF4-FFF2-40B4-BE49-F238E27FC236}">
                    <a16:creationId xmlns:a16="http://schemas.microsoft.com/office/drawing/2014/main" id="{F800F079-A743-3246-8392-7C5C49AEE4DA}"/>
                  </a:ext>
                </a:extLst>
              </p:cNvPr>
              <p:cNvCxnSpPr>
                <a:cxnSpLocks/>
                <a:endCxn id="159" idx="0"/>
              </p:cNvCxnSpPr>
              <p:nvPr/>
            </p:nvCxnSpPr>
            <p:spPr>
              <a:xfrm>
                <a:off x="4806574" y="3323053"/>
                <a:ext cx="1001886" cy="1463842"/>
              </a:xfrm>
              <a:prstGeom prst="curved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26" name="Group 225">
                <a:extLst>
                  <a:ext uri="{FF2B5EF4-FFF2-40B4-BE49-F238E27FC236}">
                    <a16:creationId xmlns:a16="http://schemas.microsoft.com/office/drawing/2014/main" id="{B611EDBE-11E2-DB4F-A622-8AA4D50EEAE1}"/>
                  </a:ext>
                </a:extLst>
              </p:cNvPr>
              <p:cNvGrpSpPr/>
              <p:nvPr/>
            </p:nvGrpSpPr>
            <p:grpSpPr>
              <a:xfrm>
                <a:off x="6940534" y="3499921"/>
                <a:ext cx="3591549" cy="3220278"/>
                <a:chOff x="8304358" y="3499921"/>
                <a:chExt cx="3591549" cy="3220278"/>
              </a:xfrm>
            </p:grpSpPr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3460E441-A542-2043-89DD-8D47DC53F0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73526" y="6567492"/>
                  <a:ext cx="203341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BA362842-F654-904B-9626-8B79E5C1EC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73526" y="4613816"/>
                  <a:ext cx="0" cy="19536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>
                  <a:extLst>
                    <a:ext uri="{FF2B5EF4-FFF2-40B4-BE49-F238E27FC236}">
                      <a16:creationId xmlns:a16="http://schemas.microsoft.com/office/drawing/2014/main" id="{00712599-1860-F746-9679-01593F1499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73526" y="5453597"/>
                  <a:ext cx="1161241" cy="111389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>
                  <a:extLst>
                    <a:ext uri="{FF2B5EF4-FFF2-40B4-BE49-F238E27FC236}">
                      <a16:creationId xmlns:a16="http://schemas.microsoft.com/office/drawing/2014/main" id="{202DD823-0EA8-174B-B6EB-48AD35E96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34766" y="5453597"/>
                  <a:ext cx="2033419" cy="0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>
                  <a:extLst>
                    <a:ext uri="{FF2B5EF4-FFF2-40B4-BE49-F238E27FC236}">
                      <a16:creationId xmlns:a16="http://schemas.microsoft.com/office/drawing/2014/main" id="{3EB5F7F4-672C-234E-AA1C-22DC740AAD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34766" y="3499921"/>
                  <a:ext cx="0" cy="1953676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A0DAAD46-48DF-9B4A-AE3E-A0AC2C84D4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94484" y="5453597"/>
                  <a:ext cx="1161241" cy="1113895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0F10076F-A5E7-7C4D-9453-60F613A59C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71034" y="3499921"/>
                  <a:ext cx="1161241" cy="1113895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7707021B-7E5D-6146-BE78-340F598F27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34766" y="3499921"/>
                  <a:ext cx="2033419" cy="0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B53F5B58-2A00-8740-A675-9E7EDCDB9E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755725" y="3499921"/>
                  <a:ext cx="0" cy="1953676"/>
                </a:xfrm>
                <a:prstGeom prst="straightConnector1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1">
                  <a:schemeClr val="accent3"/>
                </a:lnRef>
                <a:fillRef idx="0">
                  <a:schemeClr val="accent3"/>
                </a:fillRef>
                <a:effectRef idx="0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22F3F2E6-085C-FC4F-B4C9-BDE16E5117DD}"/>
                    </a:ext>
                  </a:extLst>
                </p:cNvPr>
                <p:cNvSpPr txBox="1"/>
                <p:nvPr/>
              </p:nvSpPr>
              <p:spPr>
                <a:xfrm>
                  <a:off x="8566992" y="6478636"/>
                  <a:ext cx="696379" cy="2415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neruon</a:t>
                  </a:r>
                  <a:r>
                    <a:rPr lang="en-US" dirty="0"/>
                    <a:t> 1</a:t>
                  </a:r>
                </a:p>
              </p:txBody>
            </p:sp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1D77496A-59E7-4E42-8323-16ACB616213B}"/>
                    </a:ext>
                  </a:extLst>
                </p:cNvPr>
                <p:cNvSpPr txBox="1"/>
                <p:nvPr/>
              </p:nvSpPr>
              <p:spPr>
                <a:xfrm rot="16200000">
                  <a:off x="8076951" y="6066204"/>
                  <a:ext cx="696377" cy="2415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neruon</a:t>
                  </a:r>
                  <a:r>
                    <a:rPr lang="en-US" dirty="0"/>
                    <a:t> 2</a:t>
                  </a:r>
                </a:p>
              </p:txBody>
            </p:sp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5E6689CF-5D80-D344-863F-00EC786E32F9}"/>
                    </a:ext>
                  </a:extLst>
                </p:cNvPr>
                <p:cNvSpPr txBox="1"/>
                <p:nvPr/>
              </p:nvSpPr>
              <p:spPr>
                <a:xfrm rot="18966528">
                  <a:off x="8467541" y="5972404"/>
                  <a:ext cx="696377" cy="2415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neruon</a:t>
                  </a:r>
                  <a:r>
                    <a:rPr lang="en-US" dirty="0"/>
                    <a:t> 3</a:t>
                  </a:r>
                </a:p>
              </p:txBody>
            </p: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FAC5DB9E-26B5-6E40-B657-FE346C0EC2A2}"/>
                    </a:ext>
                  </a:extLst>
                </p:cNvPr>
                <p:cNvGrpSpPr/>
                <p:nvPr/>
              </p:nvGrpSpPr>
              <p:grpSpPr>
                <a:xfrm>
                  <a:off x="8862476" y="3994117"/>
                  <a:ext cx="1587553" cy="2168417"/>
                  <a:chOff x="8637191" y="3994117"/>
                  <a:chExt cx="1587553" cy="2168417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B6F115CB-2B5E-D540-9DE1-A395E12B8A3C}"/>
                      </a:ext>
                    </a:extLst>
                  </p:cNvPr>
                  <p:cNvGrpSpPr/>
                  <p:nvPr/>
                </p:nvGrpSpPr>
                <p:grpSpPr>
                  <a:xfrm>
                    <a:off x="8637191" y="4546542"/>
                    <a:ext cx="269129" cy="269129"/>
                    <a:chOff x="7132321" y="2426970"/>
                    <a:chExt cx="411480" cy="411480"/>
                  </a:xfrm>
                </p:grpSpPr>
                <p:sp>
                  <p:nvSpPr>
                    <p:cNvPr id="156" name="Oval 155">
                      <a:extLst>
                        <a:ext uri="{FF2B5EF4-FFF2-40B4-BE49-F238E27FC236}">
                          <a16:creationId xmlns:a16="http://schemas.microsoft.com/office/drawing/2014/main" id="{04422273-830C-464E-9C08-96E5A8200F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2321" y="2426970"/>
                      <a:ext cx="411480" cy="411480"/>
                    </a:xfrm>
                    <a:prstGeom prst="ellipse">
                      <a:avLst/>
                    </a:prstGeom>
                    <a:gradFill flip="none" rotWithShape="1">
                      <a:gsLst>
                        <a:gs pos="28000">
                          <a:schemeClr val="accent1"/>
                        </a:gs>
                        <a:gs pos="59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7" name="TextBox 156">
                          <a:extLst>
                            <a:ext uri="{FF2B5EF4-FFF2-40B4-BE49-F238E27FC236}">
                              <a16:creationId xmlns:a16="http://schemas.microsoft.com/office/drawing/2014/main" id="{27C41903-B290-7443-99CC-08800DEE67A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226170" y="2468106"/>
                          <a:ext cx="256672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57" name="TextBox 156">
                          <a:extLst>
                            <a:ext uri="{FF2B5EF4-FFF2-40B4-BE49-F238E27FC236}">
                              <a16:creationId xmlns:a16="http://schemas.microsoft.com/office/drawing/2014/main" id="{27C41903-B290-7443-99CC-08800DEE67A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26170" y="2468106"/>
                          <a:ext cx="256672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35714" r="-42857" b="-66667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3D057278-412C-9140-A1A0-819581D69BC3}"/>
                      </a:ext>
                    </a:extLst>
                  </p:cNvPr>
                  <p:cNvGrpSpPr/>
                  <p:nvPr/>
                </p:nvGrpSpPr>
                <p:grpSpPr>
                  <a:xfrm>
                    <a:off x="9468084" y="3994117"/>
                    <a:ext cx="269129" cy="269129"/>
                    <a:chOff x="8061960" y="2333625"/>
                    <a:chExt cx="411480" cy="411480"/>
                  </a:xfrm>
                </p:grpSpPr>
                <p:sp>
                  <p:nvSpPr>
                    <p:cNvPr id="154" name="Oval 153">
                      <a:extLst>
                        <a:ext uri="{FF2B5EF4-FFF2-40B4-BE49-F238E27FC236}">
                          <a16:creationId xmlns:a16="http://schemas.microsoft.com/office/drawing/2014/main" id="{C223BA0D-5DBC-494C-9C00-2EBC8C528A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61960" y="2333625"/>
                      <a:ext cx="411480" cy="411480"/>
                    </a:xfrm>
                    <a:prstGeom prst="ellipse">
                      <a:avLst/>
                    </a:prstGeom>
                    <a:gradFill flip="none" rotWithShape="1">
                      <a:gsLst>
                        <a:gs pos="28000">
                          <a:schemeClr val="accent1"/>
                        </a:gs>
                        <a:gs pos="59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5" name="TextBox 154">
                          <a:extLst>
                            <a:ext uri="{FF2B5EF4-FFF2-40B4-BE49-F238E27FC236}">
                              <a16:creationId xmlns:a16="http://schemas.microsoft.com/office/drawing/2014/main" id="{2D5BB90B-9887-CB47-923E-A9C0808B548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140570" y="2375892"/>
                          <a:ext cx="261995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55" name="TextBox 154">
                          <a:extLst>
                            <a:ext uri="{FF2B5EF4-FFF2-40B4-BE49-F238E27FC236}">
                              <a16:creationId xmlns:a16="http://schemas.microsoft.com/office/drawing/2014/main" id="{2D5BB90B-9887-CB47-923E-A9C0808B548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140570" y="2375892"/>
                          <a:ext cx="261995" cy="276999"/>
                        </a:xfrm>
                        <a:prstGeom prst="rect">
                          <a:avLst/>
                        </a:prstGeom>
                        <a:blipFill>
                          <a:blip r:embed="rId12"/>
                          <a:stretch>
                            <a:fillRect l="-35714" r="-42857" b="-7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26" name="Group 125">
                    <a:extLst>
                      <a:ext uri="{FF2B5EF4-FFF2-40B4-BE49-F238E27FC236}">
                        <a16:creationId xmlns:a16="http://schemas.microsoft.com/office/drawing/2014/main" id="{A3F45AC2-96E9-AE43-9F39-9A934970F26E}"/>
                      </a:ext>
                    </a:extLst>
                  </p:cNvPr>
                  <p:cNvGrpSpPr/>
                  <p:nvPr/>
                </p:nvGrpSpPr>
                <p:grpSpPr>
                  <a:xfrm>
                    <a:off x="9051705" y="5893404"/>
                    <a:ext cx="269129" cy="269130"/>
                    <a:chOff x="6926581" y="3924300"/>
                    <a:chExt cx="411480" cy="411480"/>
                  </a:xfrm>
                </p:grpSpPr>
                <p:sp>
                  <p:nvSpPr>
                    <p:cNvPr id="152" name="Oval 151">
                      <a:extLst>
                        <a:ext uri="{FF2B5EF4-FFF2-40B4-BE49-F238E27FC236}">
                          <a16:creationId xmlns:a16="http://schemas.microsoft.com/office/drawing/2014/main" id="{914AB764-74E8-E34E-A795-655C29614A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6581" y="3924300"/>
                      <a:ext cx="411480" cy="411480"/>
                    </a:xfrm>
                    <a:prstGeom prst="ellipse">
                      <a:avLst/>
                    </a:prstGeom>
                    <a:gradFill flip="none" rotWithShape="1">
                      <a:gsLst>
                        <a:gs pos="28000">
                          <a:schemeClr val="accent1"/>
                        </a:gs>
                        <a:gs pos="59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3" name="TextBox 152">
                          <a:extLst>
                            <a:ext uri="{FF2B5EF4-FFF2-40B4-BE49-F238E27FC236}">
                              <a16:creationId xmlns:a16="http://schemas.microsoft.com/office/drawing/2014/main" id="{BDBFF9A4-13C3-A043-B1B2-319FC095BE5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005190" y="3976855"/>
                          <a:ext cx="256673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53" name="TextBox 152">
                          <a:extLst>
                            <a:ext uri="{FF2B5EF4-FFF2-40B4-BE49-F238E27FC236}">
                              <a16:creationId xmlns:a16="http://schemas.microsoft.com/office/drawing/2014/main" id="{BDBFF9A4-13C3-A043-B1B2-319FC095BE56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05190" y="3976855"/>
                          <a:ext cx="256673" cy="276999"/>
                        </a:xfrm>
                        <a:prstGeom prst="rect">
                          <a:avLst/>
                        </a:prstGeom>
                        <a:blipFill>
                          <a:blip r:embed="rId13"/>
                          <a:stretch>
                            <a:fillRect l="-35714" r="-50000" b="-7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2C4DF070-BC3C-D841-AC76-FCD2CA5CF29C}"/>
                      </a:ext>
                    </a:extLst>
                  </p:cNvPr>
                  <p:cNvGrpSpPr/>
                  <p:nvPr/>
                </p:nvGrpSpPr>
                <p:grpSpPr>
                  <a:xfrm>
                    <a:off x="9955616" y="5205358"/>
                    <a:ext cx="269128" cy="269129"/>
                    <a:chOff x="7719061" y="3368040"/>
                    <a:chExt cx="411480" cy="411480"/>
                  </a:xfrm>
                </p:grpSpPr>
                <p:sp>
                  <p:nvSpPr>
                    <p:cNvPr id="150" name="Oval 149">
                      <a:extLst>
                        <a:ext uri="{FF2B5EF4-FFF2-40B4-BE49-F238E27FC236}">
                          <a16:creationId xmlns:a16="http://schemas.microsoft.com/office/drawing/2014/main" id="{9AB1C650-B98A-2943-AAB8-5EBE6A2D1A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19061" y="3368040"/>
                      <a:ext cx="411480" cy="411480"/>
                    </a:xfrm>
                    <a:prstGeom prst="ellipse">
                      <a:avLst/>
                    </a:prstGeom>
                    <a:gradFill flip="none" rotWithShape="1">
                      <a:gsLst>
                        <a:gs pos="28000">
                          <a:schemeClr val="accent1"/>
                        </a:gs>
                        <a:gs pos="59000">
                          <a:schemeClr val="bg1"/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51" name="TextBox 150">
                          <a:extLst>
                            <a:ext uri="{FF2B5EF4-FFF2-40B4-BE49-F238E27FC236}">
                              <a16:creationId xmlns:a16="http://schemas.microsoft.com/office/drawing/2014/main" id="{54D4129E-0081-4C43-A084-DD29171488D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805318" y="3413731"/>
                          <a:ext cx="256674" cy="27700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51" name="TextBox 150">
                          <a:extLst>
                            <a:ext uri="{FF2B5EF4-FFF2-40B4-BE49-F238E27FC236}">
                              <a16:creationId xmlns:a16="http://schemas.microsoft.com/office/drawing/2014/main" id="{54D4129E-0081-4C43-A084-DD29171488D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05318" y="3413731"/>
                          <a:ext cx="256674" cy="277000"/>
                        </a:xfrm>
                        <a:prstGeom prst="rect">
                          <a:avLst/>
                        </a:prstGeom>
                        <a:blipFill>
                          <a:blip r:embed="rId14"/>
                          <a:stretch>
                            <a:fillRect l="-28571" r="-50000" b="-7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18" name="Parallelogram 217">
                    <a:extLst>
                      <a:ext uri="{FF2B5EF4-FFF2-40B4-BE49-F238E27FC236}">
                        <a16:creationId xmlns:a16="http://schemas.microsoft.com/office/drawing/2014/main" id="{6D359823-A660-8E4E-81F0-CECD8BB709C6}"/>
                      </a:ext>
                    </a:extLst>
                  </p:cNvPr>
                  <p:cNvSpPr/>
                  <p:nvPr/>
                </p:nvSpPr>
                <p:spPr>
                  <a:xfrm rot="19535347">
                    <a:off x="8704453" y="4383859"/>
                    <a:ext cx="1426920" cy="1306361"/>
                  </a:xfrm>
                  <a:prstGeom prst="parallelogram">
                    <a:avLst>
                      <a:gd name="adj" fmla="val 27794"/>
                    </a:avLst>
                  </a:prstGeom>
                  <a:solidFill>
                    <a:schemeClr val="accent1">
                      <a:alpha val="18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ACC61A4B-41EC-DE44-99E5-A193D5BADE87}"/>
                    </a:ext>
                  </a:extLst>
                </p:cNvPr>
                <p:cNvGrpSpPr/>
                <p:nvPr/>
              </p:nvGrpSpPr>
              <p:grpSpPr>
                <a:xfrm>
                  <a:off x="10286108" y="4561594"/>
                  <a:ext cx="269129" cy="269129"/>
                  <a:chOff x="8557261" y="3680460"/>
                  <a:chExt cx="411480" cy="411480"/>
                </a:xfrm>
              </p:grpSpPr>
              <p:sp>
                <p:nvSpPr>
                  <p:cNvPr id="148" name="Oval 147">
                    <a:extLst>
                      <a:ext uri="{FF2B5EF4-FFF2-40B4-BE49-F238E27FC236}">
                        <a16:creationId xmlns:a16="http://schemas.microsoft.com/office/drawing/2014/main" id="{A18EB0B1-9612-D245-BDC7-863E97660EA9}"/>
                      </a:ext>
                    </a:extLst>
                  </p:cNvPr>
                  <p:cNvSpPr/>
                  <p:nvPr/>
                </p:nvSpPr>
                <p:spPr>
                  <a:xfrm>
                    <a:off x="8557261" y="3680460"/>
                    <a:ext cx="411480" cy="411480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chemeClr val="accent6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9" name="TextBox 148">
                        <a:extLst>
                          <a:ext uri="{FF2B5EF4-FFF2-40B4-BE49-F238E27FC236}">
                            <a16:creationId xmlns:a16="http://schemas.microsoft.com/office/drawing/2014/main" id="{BE7BF36D-1703-594D-BDBA-D41C1EF7E8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663380" y="3718352"/>
                        <a:ext cx="26199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49" name="TextBox 148">
                        <a:extLst>
                          <a:ext uri="{FF2B5EF4-FFF2-40B4-BE49-F238E27FC236}">
                            <a16:creationId xmlns:a16="http://schemas.microsoft.com/office/drawing/2014/main" id="{BE7BF36D-1703-594D-BDBA-D41C1EF7E86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663380" y="3718352"/>
                        <a:ext cx="261995" cy="276999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35714" r="-42857" b="-6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E6BF9059-1AA9-134D-8894-8D023337465C}"/>
                    </a:ext>
                  </a:extLst>
                </p:cNvPr>
                <p:cNvGrpSpPr/>
                <p:nvPr/>
              </p:nvGrpSpPr>
              <p:grpSpPr>
                <a:xfrm>
                  <a:off x="11626778" y="5235820"/>
                  <a:ext cx="269129" cy="269129"/>
                  <a:chOff x="9189721" y="3691890"/>
                  <a:chExt cx="411480" cy="411480"/>
                </a:xfrm>
              </p:grpSpPr>
              <p:sp>
                <p:nvSpPr>
                  <p:cNvPr id="146" name="Oval 145">
                    <a:extLst>
                      <a:ext uri="{FF2B5EF4-FFF2-40B4-BE49-F238E27FC236}">
                        <a16:creationId xmlns:a16="http://schemas.microsoft.com/office/drawing/2014/main" id="{DF9825DD-C3A9-B842-8738-B4568E308848}"/>
                      </a:ext>
                    </a:extLst>
                  </p:cNvPr>
                  <p:cNvSpPr/>
                  <p:nvPr/>
                </p:nvSpPr>
                <p:spPr>
                  <a:xfrm>
                    <a:off x="9189721" y="3691890"/>
                    <a:ext cx="411480" cy="411480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chemeClr val="accent6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7" name="TextBox 146">
                        <a:extLst>
                          <a:ext uri="{FF2B5EF4-FFF2-40B4-BE49-F238E27FC236}">
                            <a16:creationId xmlns:a16="http://schemas.microsoft.com/office/drawing/2014/main" id="{8DF3AF51-B994-B14E-8EE1-640800571E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73542" y="3718352"/>
                        <a:ext cx="26199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47" name="TextBox 146">
                        <a:extLst>
                          <a:ext uri="{FF2B5EF4-FFF2-40B4-BE49-F238E27FC236}">
                            <a16:creationId xmlns:a16="http://schemas.microsoft.com/office/drawing/2014/main" id="{8DF3AF51-B994-B14E-8EE1-640800571EE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73542" y="3718352"/>
                        <a:ext cx="261995" cy="276999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 l="-33333" r="-40000" b="-7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C132258E-F8EF-FD49-A69A-B811EC4CBFCF}"/>
                    </a:ext>
                  </a:extLst>
                </p:cNvPr>
                <p:cNvGrpSpPr/>
                <p:nvPr/>
              </p:nvGrpSpPr>
              <p:grpSpPr>
                <a:xfrm>
                  <a:off x="11142369" y="3931272"/>
                  <a:ext cx="269129" cy="269129"/>
                  <a:chOff x="7635240" y="4095751"/>
                  <a:chExt cx="411480" cy="411480"/>
                </a:xfrm>
              </p:grpSpPr>
              <p:sp>
                <p:nvSpPr>
                  <p:cNvPr id="144" name="Oval 143">
                    <a:extLst>
                      <a:ext uri="{FF2B5EF4-FFF2-40B4-BE49-F238E27FC236}">
                        <a16:creationId xmlns:a16="http://schemas.microsoft.com/office/drawing/2014/main" id="{06E9F5BF-DFE2-A84B-A998-EDCC7A5CF854}"/>
                      </a:ext>
                    </a:extLst>
                  </p:cNvPr>
                  <p:cNvSpPr/>
                  <p:nvPr/>
                </p:nvSpPr>
                <p:spPr>
                  <a:xfrm>
                    <a:off x="7635240" y="4095751"/>
                    <a:ext cx="411480" cy="411480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chemeClr val="accent6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5" name="TextBox 144">
                        <a:extLst>
                          <a:ext uri="{FF2B5EF4-FFF2-40B4-BE49-F238E27FC236}">
                            <a16:creationId xmlns:a16="http://schemas.microsoft.com/office/drawing/2014/main" id="{653A2670-3FAB-4B40-9D0C-763273C8AC7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709985" y="4129236"/>
                        <a:ext cx="26199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45" name="TextBox 144">
                        <a:extLst>
                          <a:ext uri="{FF2B5EF4-FFF2-40B4-BE49-F238E27FC236}">
                            <a16:creationId xmlns:a16="http://schemas.microsoft.com/office/drawing/2014/main" id="{653A2670-3FAB-4B40-9D0C-763273C8AC7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09985" y="4129236"/>
                        <a:ext cx="261995" cy="276999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33333" r="-40000" b="-6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BF1A2A3D-E0EA-F34C-B76A-454FECD1BA7A}"/>
                    </a:ext>
                  </a:extLst>
                </p:cNvPr>
                <p:cNvGrpSpPr/>
                <p:nvPr/>
              </p:nvGrpSpPr>
              <p:grpSpPr>
                <a:xfrm>
                  <a:off x="10689826" y="5889614"/>
                  <a:ext cx="269129" cy="269129"/>
                  <a:chOff x="8321040" y="4415790"/>
                  <a:chExt cx="411480" cy="411480"/>
                </a:xfrm>
              </p:grpSpPr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AA88B0D6-C5E0-9048-AB78-1C395A6D6F38}"/>
                      </a:ext>
                    </a:extLst>
                  </p:cNvPr>
                  <p:cNvSpPr/>
                  <p:nvPr/>
                </p:nvSpPr>
                <p:spPr>
                  <a:xfrm>
                    <a:off x="8321040" y="4415790"/>
                    <a:ext cx="411480" cy="411480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chemeClr val="accent6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3" name="TextBox 142">
                        <a:extLst>
                          <a:ext uri="{FF2B5EF4-FFF2-40B4-BE49-F238E27FC236}">
                            <a16:creationId xmlns:a16="http://schemas.microsoft.com/office/drawing/2014/main" id="{2BF3C278-48C9-204D-9995-22AEE13329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95782" y="4448710"/>
                        <a:ext cx="261995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143" name="TextBox 142">
                        <a:extLst>
                          <a:ext uri="{FF2B5EF4-FFF2-40B4-BE49-F238E27FC236}">
                            <a16:creationId xmlns:a16="http://schemas.microsoft.com/office/drawing/2014/main" id="{2BF3C278-48C9-204D-9995-22AEE13329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95782" y="4448710"/>
                        <a:ext cx="261995" cy="27699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35714" r="-42857" b="-7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9" name="Parallelogram 218">
                  <a:extLst>
                    <a:ext uri="{FF2B5EF4-FFF2-40B4-BE49-F238E27FC236}">
                      <a16:creationId xmlns:a16="http://schemas.microsoft.com/office/drawing/2014/main" id="{01176F27-9D52-2A48-9404-75B5D1B60567}"/>
                    </a:ext>
                  </a:extLst>
                </p:cNvPr>
                <p:cNvSpPr/>
                <p:nvPr/>
              </p:nvSpPr>
              <p:spPr>
                <a:xfrm rot="19535347">
                  <a:off x="10337356" y="4384393"/>
                  <a:ext cx="1426920" cy="1306361"/>
                </a:xfrm>
                <a:prstGeom prst="parallelogram">
                  <a:avLst>
                    <a:gd name="adj" fmla="val 27794"/>
                  </a:avLst>
                </a:prstGeom>
                <a:solidFill>
                  <a:schemeClr val="accent6">
                    <a:alpha val="18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8B7618D6-70EA-7D4F-AE51-4607A1160C0D}"/>
                  </a:ext>
                </a:extLst>
              </p:cNvPr>
              <p:cNvSpPr txBox="1"/>
              <p:nvPr/>
            </p:nvSpPr>
            <p:spPr>
              <a:xfrm>
                <a:off x="10336866" y="1009276"/>
                <a:ext cx="19154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high</a:t>
                </a:r>
              </a:p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shattering-dimensionality (SD)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70D06983-019F-5448-8615-70AFB9C75E03}"/>
                  </a:ext>
                </a:extLst>
              </p:cNvPr>
              <p:cNvSpPr txBox="1"/>
              <p:nvPr/>
            </p:nvSpPr>
            <p:spPr>
              <a:xfrm>
                <a:off x="10448930" y="4371396"/>
                <a:ext cx="1915474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high</a:t>
                </a:r>
              </a:p>
              <a:p>
                <a:pPr algn="ctr"/>
                <a:r>
                  <a:rPr lang="en-US" dirty="0">
                    <a:solidFill>
                      <a:schemeClr val="accent1"/>
                    </a:solidFill>
                  </a:rPr>
                  <a:t>cross-condition generalization performance (CCGP)</a:t>
                </a:r>
              </a:p>
            </p:txBody>
          </p:sp>
        </p:grp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2A10B00E-0E47-FD44-BD71-3EF674EC3758}"/>
                </a:ext>
              </a:extLst>
            </p:cNvPr>
            <p:cNvSpPr/>
            <p:nvPr/>
          </p:nvSpPr>
          <p:spPr>
            <a:xfrm>
              <a:off x="8271164" y="1274618"/>
              <a:ext cx="1177636" cy="1690255"/>
            </a:xfrm>
            <a:custGeom>
              <a:avLst/>
              <a:gdLst>
                <a:gd name="connsiteX0" fmla="*/ 0 w 1177636"/>
                <a:gd name="connsiteY0" fmla="*/ 1039091 h 1690255"/>
                <a:gd name="connsiteX1" fmla="*/ 1177636 w 1177636"/>
                <a:gd name="connsiteY1" fmla="*/ 0 h 1690255"/>
                <a:gd name="connsiteX2" fmla="*/ 886691 w 1177636"/>
                <a:gd name="connsiteY2" fmla="*/ 1149927 h 1690255"/>
                <a:gd name="connsiteX3" fmla="*/ 263236 w 1177636"/>
                <a:gd name="connsiteY3" fmla="*/ 1690255 h 1690255"/>
                <a:gd name="connsiteX4" fmla="*/ 0 w 1177636"/>
                <a:gd name="connsiteY4" fmla="*/ 1039091 h 1690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7636" h="1690255">
                  <a:moveTo>
                    <a:pt x="0" y="1039091"/>
                  </a:moveTo>
                  <a:lnTo>
                    <a:pt x="1177636" y="0"/>
                  </a:lnTo>
                  <a:lnTo>
                    <a:pt x="886691" y="1149927"/>
                  </a:lnTo>
                  <a:lnTo>
                    <a:pt x="263236" y="1690255"/>
                  </a:lnTo>
                  <a:lnTo>
                    <a:pt x="0" y="1039091"/>
                  </a:lnTo>
                  <a:close/>
                </a:path>
              </a:pathLst>
            </a:custGeom>
            <a:solidFill>
              <a:schemeClr val="accent6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021846D-0D26-6F4F-8A8C-35F9D08AA6FD}"/>
                </a:ext>
              </a:extLst>
            </p:cNvPr>
            <p:cNvSpPr/>
            <p:nvPr/>
          </p:nvSpPr>
          <p:spPr>
            <a:xfrm>
              <a:off x="7287491" y="789709"/>
              <a:ext cx="1094509" cy="2064327"/>
            </a:xfrm>
            <a:custGeom>
              <a:avLst/>
              <a:gdLst>
                <a:gd name="connsiteX0" fmla="*/ 0 w 1094509"/>
                <a:gd name="connsiteY0" fmla="*/ 900546 h 2064327"/>
                <a:gd name="connsiteX1" fmla="*/ 651164 w 1094509"/>
                <a:gd name="connsiteY1" fmla="*/ 0 h 2064327"/>
                <a:gd name="connsiteX2" fmla="*/ 1094509 w 1094509"/>
                <a:gd name="connsiteY2" fmla="*/ 914400 h 2064327"/>
                <a:gd name="connsiteX3" fmla="*/ 221673 w 1094509"/>
                <a:gd name="connsiteY3" fmla="*/ 2064327 h 2064327"/>
                <a:gd name="connsiteX4" fmla="*/ 0 w 1094509"/>
                <a:gd name="connsiteY4" fmla="*/ 900546 h 2064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94509" h="2064327">
                  <a:moveTo>
                    <a:pt x="0" y="900546"/>
                  </a:moveTo>
                  <a:lnTo>
                    <a:pt x="651164" y="0"/>
                  </a:lnTo>
                  <a:lnTo>
                    <a:pt x="1094509" y="914400"/>
                  </a:lnTo>
                  <a:lnTo>
                    <a:pt x="221673" y="2064327"/>
                  </a:lnTo>
                  <a:lnTo>
                    <a:pt x="0" y="900546"/>
                  </a:lnTo>
                  <a:close/>
                </a:path>
              </a:pathLst>
            </a:custGeom>
            <a:solidFill>
              <a:schemeClr val="accent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82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0413495C-C63E-4B49-8F20-46723C781E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479716"/>
                  </p:ext>
                </p:extLst>
              </p:nvPr>
            </p:nvGraphicFramePr>
            <p:xfrm>
              <a:off x="6096000" y="0"/>
              <a:ext cx="6096000" cy="68072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68748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8133621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7887197"/>
                        </a:ext>
                      </a:extLst>
                    </a:gridCol>
                  </a:tblGrid>
                  <a:tr h="68072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Context 2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357862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Stimulus</a:t>
                          </a:r>
                        </a:p>
                        <a:p>
                          <a:pPr algn="ctr"/>
                          <a:r>
                            <a:rPr lang="en-US" dirty="0"/>
                            <a:t>(fractal)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Response</a:t>
                          </a:r>
                        </a:p>
                        <a:p>
                          <a:pPr algn="ctr"/>
                          <a:r>
                            <a:rPr lang="en-US" dirty="0"/>
                            <a:t>(saccade direction)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Outcome</a:t>
                          </a:r>
                        </a:p>
                        <a:p>
                          <a:pPr algn="ctr"/>
                          <a:r>
                            <a:rPr lang="en-US" dirty="0"/>
                            <a:t>(liquid reward)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0591266"/>
                      </a:ext>
                    </a:extLst>
                  </a:tr>
                  <a:tr h="13614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💧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5578059"/>
                      </a:ext>
                    </a:extLst>
                  </a:tr>
                  <a:tr h="13614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dirty="0"/>
                            <a:t>💧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1152687"/>
                      </a:ext>
                    </a:extLst>
                  </a:tr>
                  <a:tr h="1361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dirty="0"/>
                            <a:t>💧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847110"/>
                      </a:ext>
                    </a:extLst>
                  </a:tr>
                  <a:tr h="13614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dirty="0"/>
                            <a:t>💧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79909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6" name="Table 35">
                <a:extLst>
                  <a:ext uri="{FF2B5EF4-FFF2-40B4-BE49-F238E27FC236}">
                    <a16:creationId xmlns:a16="http://schemas.microsoft.com/office/drawing/2014/main" id="{0413495C-C63E-4B49-8F20-46723C781E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04479716"/>
                  </p:ext>
                </p:extLst>
              </p:nvPr>
            </p:nvGraphicFramePr>
            <p:xfrm>
              <a:off x="6096000" y="0"/>
              <a:ext cx="6096000" cy="6807200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68748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8133621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7887197"/>
                        </a:ext>
                      </a:extLst>
                    </a:gridCol>
                  </a:tblGrid>
                  <a:tr h="68072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Context 2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357862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Stimulus</a:t>
                          </a:r>
                        </a:p>
                        <a:p>
                          <a:pPr algn="ctr"/>
                          <a:r>
                            <a:rPr lang="en-US" dirty="0"/>
                            <a:t>(fractal)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Response</a:t>
                          </a:r>
                        </a:p>
                        <a:p>
                          <a:pPr algn="ctr"/>
                          <a:r>
                            <a:rPr lang="en-US" dirty="0"/>
                            <a:t>(saccade direction)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Outcome</a:t>
                          </a:r>
                        </a:p>
                        <a:p>
                          <a:pPr algn="ctr"/>
                          <a:r>
                            <a:rPr lang="en-US" dirty="0"/>
                            <a:t>(liquid reward)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0591266"/>
                      </a:ext>
                    </a:extLst>
                  </a:tr>
                  <a:tr h="13614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25" t="-107477" r="-101875" b="-3121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💧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5578059"/>
                      </a:ext>
                    </a:extLst>
                  </a:tr>
                  <a:tr h="13614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25" t="-205556" r="-101875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dirty="0"/>
                            <a:t>💧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1152687"/>
                      </a:ext>
                    </a:extLst>
                  </a:tr>
                  <a:tr h="13614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25" t="-308411" r="-101875" b="-111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dirty="0"/>
                            <a:t>💧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847110"/>
                      </a:ext>
                    </a:extLst>
                  </a:tr>
                  <a:tr h="13614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25" t="-408411" r="-101875" b="-11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dirty="0"/>
                            <a:t>💧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79909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Table 35">
                <a:extLst>
                  <a:ext uri="{FF2B5EF4-FFF2-40B4-BE49-F238E27FC236}">
                    <a16:creationId xmlns:a16="http://schemas.microsoft.com/office/drawing/2014/main" id="{CF243A84-441B-EE47-920A-4FAF73CD3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5822937"/>
                  </p:ext>
                </p:extLst>
              </p:nvPr>
            </p:nvGraphicFramePr>
            <p:xfrm>
              <a:off x="1" y="0"/>
              <a:ext cx="6096000" cy="680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68748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8133621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7887197"/>
                        </a:ext>
                      </a:extLst>
                    </a:gridCol>
                  </a:tblGrid>
                  <a:tr h="68072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Context 1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357862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Stimulus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(fractal)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Response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(saccade direction)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Outcome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(liquid reward)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2892431"/>
                      </a:ext>
                    </a:extLst>
                  </a:tr>
                  <a:tr h="13614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💧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5578059"/>
                      </a:ext>
                    </a:extLst>
                  </a:tr>
                  <a:tr h="13614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dirty="0"/>
                            <a:t>💧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1152687"/>
                      </a:ext>
                    </a:extLst>
                  </a:tr>
                  <a:tr h="13614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dirty="0"/>
                            <a:t>💧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847110"/>
                      </a:ext>
                    </a:extLst>
                  </a:tr>
                  <a:tr h="13614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5400" smtClean="0"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</m:oMath>
                            </m:oMathPara>
                          </a14:m>
                          <a:endParaRPr lang="en-US" sz="5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dirty="0"/>
                            <a:t>💧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79909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" name="Table 35">
                <a:extLst>
                  <a:ext uri="{FF2B5EF4-FFF2-40B4-BE49-F238E27FC236}">
                    <a16:creationId xmlns:a16="http://schemas.microsoft.com/office/drawing/2014/main" id="{CF243A84-441B-EE47-920A-4FAF73CD34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5822937"/>
                  </p:ext>
                </p:extLst>
              </p:nvPr>
            </p:nvGraphicFramePr>
            <p:xfrm>
              <a:off x="1" y="0"/>
              <a:ext cx="6096000" cy="6807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396874828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328133621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697887197"/>
                        </a:ext>
                      </a:extLst>
                    </a:gridCol>
                  </a:tblGrid>
                  <a:tr h="68072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3600" dirty="0"/>
                            <a:t>Context 1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357862"/>
                      </a:ext>
                    </a:extLst>
                  </a:tr>
                  <a:tr h="680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Stimulus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(fractal)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Response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(saccade direction)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/>
                            <a:t>Outcome</a:t>
                          </a:r>
                        </a:p>
                        <a:p>
                          <a:pPr algn="ctr"/>
                          <a:r>
                            <a:rPr lang="en-US" sz="1800" dirty="0"/>
                            <a:t>(liquid reward)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2892431"/>
                      </a:ext>
                    </a:extLst>
                  </a:tr>
                  <a:tr h="13614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107477" r="-100621" b="-3121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5400" dirty="0"/>
                            <a:t>💧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5578059"/>
                      </a:ext>
                    </a:extLst>
                  </a:tr>
                  <a:tr h="13614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205556" r="-100621" b="-20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dirty="0"/>
                            <a:t>💧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51152687"/>
                      </a:ext>
                    </a:extLst>
                  </a:tr>
                  <a:tr h="13614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308411" r="-100621" b="-111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dirty="0"/>
                            <a:t>💧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0847110"/>
                      </a:ext>
                    </a:extLst>
                  </a:tr>
                  <a:tr h="13614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000" t="-408411" r="-100621" b="-112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5400" dirty="0"/>
                            <a:t>💧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799092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D9CE3915-1EE8-C842-973D-66158D0C99EC}"/>
              </a:ext>
            </a:extLst>
          </p:cNvPr>
          <p:cNvGrpSpPr/>
          <p:nvPr/>
        </p:nvGrpSpPr>
        <p:grpSpPr>
          <a:xfrm>
            <a:off x="13376" y="1381649"/>
            <a:ext cx="2000252" cy="5401321"/>
            <a:chOff x="13376" y="1388907"/>
            <a:chExt cx="2000252" cy="5401321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846D2B0-FA63-FF4D-A0CF-68F63E8C2B16}"/>
                </a:ext>
              </a:extLst>
            </p:cNvPr>
            <p:cNvGrpSpPr/>
            <p:nvPr/>
          </p:nvGrpSpPr>
          <p:grpSpPr>
            <a:xfrm>
              <a:off x="14593" y="1388907"/>
              <a:ext cx="1999035" cy="5401321"/>
              <a:chOff x="14593" y="1388907"/>
              <a:chExt cx="1999035" cy="5401321"/>
            </a:xfrm>
          </p:grpSpPr>
          <p:pic>
            <p:nvPicPr>
              <p:cNvPr id="24" name="Picture 23" descr="A picture containing outdoor object&#10;&#10;Description automatically generated">
                <a:extLst>
                  <a:ext uri="{FF2B5EF4-FFF2-40B4-BE49-F238E27FC236}">
                    <a16:creationId xmlns:a16="http://schemas.microsoft.com/office/drawing/2014/main" id="{000C287A-D1E8-EE41-81A3-96B32E551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94" y="5457539"/>
                <a:ext cx="1999034" cy="1332689"/>
              </a:xfrm>
              <a:prstGeom prst="rect">
                <a:avLst/>
              </a:prstGeom>
            </p:spPr>
          </p:pic>
          <p:pic>
            <p:nvPicPr>
              <p:cNvPr id="30" name="Picture 29" descr="A picture containing text, outdoor object, colorful&#10;&#10;Description automatically generated">
                <a:extLst>
                  <a:ext uri="{FF2B5EF4-FFF2-40B4-BE49-F238E27FC236}">
                    <a16:creationId xmlns:a16="http://schemas.microsoft.com/office/drawing/2014/main" id="{3FD8758F-1823-C047-9C91-5C58329189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3" y="4097495"/>
                <a:ext cx="1999034" cy="1332689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0E66792A-EA9C-7E42-8146-354BA766C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94" y="2743201"/>
                <a:ext cx="1999034" cy="1332689"/>
              </a:xfrm>
              <a:prstGeom prst="rect">
                <a:avLst/>
              </a:prstGeom>
            </p:spPr>
          </p:pic>
          <p:pic>
            <p:nvPicPr>
              <p:cNvPr id="34" name="Picture 33" descr="A picture containing outdoor object, aircraft&#10;&#10;Description automatically generated">
                <a:extLst>
                  <a:ext uri="{FF2B5EF4-FFF2-40B4-BE49-F238E27FC236}">
                    <a16:creationId xmlns:a16="http://schemas.microsoft.com/office/drawing/2014/main" id="{9910D04F-69DE-9C4B-A39D-C85B3DA28B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93" y="1388907"/>
                <a:ext cx="1999034" cy="1332689"/>
              </a:xfrm>
              <a:prstGeom prst="rect">
                <a:avLst/>
              </a:prstGeom>
            </p:spPr>
          </p:pic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15236D0-F28F-0F46-975C-C2F83C68A3D0}"/>
                </a:ext>
              </a:extLst>
            </p:cNvPr>
            <p:cNvSpPr txBox="1"/>
            <p:nvPr/>
          </p:nvSpPr>
          <p:spPr>
            <a:xfrm>
              <a:off x="25011" y="2073207"/>
              <a:ext cx="452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7EB1A87-B394-D44F-A094-598CCA5D73CE}"/>
                </a:ext>
              </a:extLst>
            </p:cNvPr>
            <p:cNvSpPr txBox="1"/>
            <p:nvPr/>
          </p:nvSpPr>
          <p:spPr>
            <a:xfrm>
              <a:off x="14593" y="3413642"/>
              <a:ext cx="452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2E107E7-1C1A-314E-B61E-584BBB4602C7}"/>
                </a:ext>
              </a:extLst>
            </p:cNvPr>
            <p:cNvSpPr txBox="1"/>
            <p:nvPr/>
          </p:nvSpPr>
          <p:spPr>
            <a:xfrm>
              <a:off x="13376" y="4758505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D126CC4-C004-2B49-A4E2-1DE06B4974E8}"/>
                </a:ext>
              </a:extLst>
            </p:cNvPr>
            <p:cNvSpPr txBox="1"/>
            <p:nvPr/>
          </p:nvSpPr>
          <p:spPr>
            <a:xfrm>
              <a:off x="16995" y="6123883"/>
              <a:ext cx="468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65" name="&quot;No&quot; Symbol 64">
            <a:extLst>
              <a:ext uri="{FF2B5EF4-FFF2-40B4-BE49-F238E27FC236}">
                <a16:creationId xmlns:a16="http://schemas.microsoft.com/office/drawing/2014/main" id="{B5F793FE-8DAC-ED42-BDDA-E0734A29EE4D}"/>
              </a:ext>
            </a:extLst>
          </p:cNvPr>
          <p:cNvSpPr/>
          <p:nvPr/>
        </p:nvSpPr>
        <p:spPr>
          <a:xfrm>
            <a:off x="4623476" y="4213601"/>
            <a:ext cx="914400" cy="914400"/>
          </a:xfrm>
          <a:prstGeom prst="noSmoking">
            <a:avLst>
              <a:gd name="adj" fmla="val 605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&quot;No&quot; Symbol 65">
            <a:extLst>
              <a:ext uri="{FF2B5EF4-FFF2-40B4-BE49-F238E27FC236}">
                <a16:creationId xmlns:a16="http://schemas.microsoft.com/office/drawing/2014/main" id="{C69EDAFF-A6E7-7F4A-8C7B-8135EE43A8A7}"/>
              </a:ext>
            </a:extLst>
          </p:cNvPr>
          <p:cNvSpPr/>
          <p:nvPr/>
        </p:nvSpPr>
        <p:spPr>
          <a:xfrm>
            <a:off x="4623476" y="5574766"/>
            <a:ext cx="914400" cy="914400"/>
          </a:xfrm>
          <a:prstGeom prst="noSmoking">
            <a:avLst>
              <a:gd name="adj" fmla="val 605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&quot;No&quot; Symbol 66">
            <a:extLst>
              <a:ext uri="{FF2B5EF4-FFF2-40B4-BE49-F238E27FC236}">
                <a16:creationId xmlns:a16="http://schemas.microsoft.com/office/drawing/2014/main" id="{4CBC064F-3038-DD40-A94E-AAC0043F4EF8}"/>
              </a:ext>
            </a:extLst>
          </p:cNvPr>
          <p:cNvSpPr/>
          <p:nvPr/>
        </p:nvSpPr>
        <p:spPr>
          <a:xfrm>
            <a:off x="10706101" y="5574766"/>
            <a:ext cx="914400" cy="914400"/>
          </a:xfrm>
          <a:prstGeom prst="noSmoking">
            <a:avLst>
              <a:gd name="adj" fmla="val 605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&quot;No&quot; Symbol 67">
            <a:extLst>
              <a:ext uri="{FF2B5EF4-FFF2-40B4-BE49-F238E27FC236}">
                <a16:creationId xmlns:a16="http://schemas.microsoft.com/office/drawing/2014/main" id="{9B71D15D-72C6-F14C-B269-AF48E479BBC6}"/>
              </a:ext>
            </a:extLst>
          </p:cNvPr>
          <p:cNvSpPr/>
          <p:nvPr/>
        </p:nvSpPr>
        <p:spPr>
          <a:xfrm>
            <a:off x="10706101" y="1487115"/>
            <a:ext cx="914400" cy="914400"/>
          </a:xfrm>
          <a:prstGeom prst="noSmoking">
            <a:avLst>
              <a:gd name="adj" fmla="val 6052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B392ED2-2A54-6141-8D36-87C905340F39}"/>
              </a:ext>
            </a:extLst>
          </p:cNvPr>
          <p:cNvGrpSpPr/>
          <p:nvPr/>
        </p:nvGrpSpPr>
        <p:grpSpPr>
          <a:xfrm>
            <a:off x="6106419" y="1381649"/>
            <a:ext cx="2000252" cy="5401321"/>
            <a:chOff x="13376" y="1388907"/>
            <a:chExt cx="2000252" cy="540132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09737C3-D4DF-7545-9137-8EEA1FA90CBE}"/>
                </a:ext>
              </a:extLst>
            </p:cNvPr>
            <p:cNvGrpSpPr/>
            <p:nvPr/>
          </p:nvGrpSpPr>
          <p:grpSpPr>
            <a:xfrm>
              <a:off x="14593" y="1388907"/>
              <a:ext cx="1999035" cy="5401321"/>
              <a:chOff x="14593" y="1388907"/>
              <a:chExt cx="1999035" cy="5401321"/>
            </a:xfrm>
          </p:grpSpPr>
          <p:pic>
            <p:nvPicPr>
              <p:cNvPr id="76" name="Picture 75" descr="A picture containing outdoor object&#10;&#10;Description automatically generated">
                <a:extLst>
                  <a:ext uri="{FF2B5EF4-FFF2-40B4-BE49-F238E27FC236}">
                    <a16:creationId xmlns:a16="http://schemas.microsoft.com/office/drawing/2014/main" id="{951459C4-C17E-9B42-90A9-1F9A5203E1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94" y="5457539"/>
                <a:ext cx="1999034" cy="1332689"/>
              </a:xfrm>
              <a:prstGeom prst="rect">
                <a:avLst/>
              </a:prstGeom>
            </p:spPr>
          </p:pic>
          <p:pic>
            <p:nvPicPr>
              <p:cNvPr id="77" name="Picture 76" descr="A picture containing text, outdoor object, colorful&#10;&#10;Description automatically generated">
                <a:extLst>
                  <a:ext uri="{FF2B5EF4-FFF2-40B4-BE49-F238E27FC236}">
                    <a16:creationId xmlns:a16="http://schemas.microsoft.com/office/drawing/2014/main" id="{059498A0-C2C2-7A4E-8046-6828D482FA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93" y="4097495"/>
                <a:ext cx="1999034" cy="1332689"/>
              </a:xfrm>
              <a:prstGeom prst="rect">
                <a:avLst/>
              </a:prstGeom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236DAFAA-850E-244F-B749-68D6C0EE31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594" y="2743201"/>
                <a:ext cx="1999034" cy="1332689"/>
              </a:xfrm>
              <a:prstGeom prst="rect">
                <a:avLst/>
              </a:prstGeom>
            </p:spPr>
          </p:pic>
          <p:pic>
            <p:nvPicPr>
              <p:cNvPr id="79" name="Picture 78" descr="A picture containing outdoor object, aircraft&#10;&#10;Description automatically generated">
                <a:extLst>
                  <a:ext uri="{FF2B5EF4-FFF2-40B4-BE49-F238E27FC236}">
                    <a16:creationId xmlns:a16="http://schemas.microsoft.com/office/drawing/2014/main" id="{4E3ACCE9-2CD3-124E-85D1-77643276FE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593" y="1388907"/>
                <a:ext cx="1999034" cy="1332689"/>
              </a:xfrm>
              <a:prstGeom prst="rect">
                <a:avLst/>
              </a:prstGeom>
            </p:spPr>
          </p:pic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B0F191E-148C-8E48-9C2C-C91954AA6A9E}"/>
                </a:ext>
              </a:extLst>
            </p:cNvPr>
            <p:cNvSpPr txBox="1"/>
            <p:nvPr/>
          </p:nvSpPr>
          <p:spPr>
            <a:xfrm>
              <a:off x="25011" y="2073207"/>
              <a:ext cx="452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73C2970-2572-AD47-995D-BEEBC6E781BF}"/>
                </a:ext>
              </a:extLst>
            </p:cNvPr>
            <p:cNvSpPr txBox="1"/>
            <p:nvPr/>
          </p:nvSpPr>
          <p:spPr>
            <a:xfrm>
              <a:off x="14593" y="3413642"/>
              <a:ext cx="4523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C588014-B7BD-1D44-B556-4B26D433A026}"/>
                </a:ext>
              </a:extLst>
            </p:cNvPr>
            <p:cNvSpPr txBox="1"/>
            <p:nvPr/>
          </p:nvSpPr>
          <p:spPr>
            <a:xfrm>
              <a:off x="13376" y="4758505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9A64405-6687-6843-BA20-CE0358EFE03B}"/>
                </a:ext>
              </a:extLst>
            </p:cNvPr>
            <p:cNvSpPr txBox="1"/>
            <p:nvPr/>
          </p:nvSpPr>
          <p:spPr>
            <a:xfrm>
              <a:off x="16995" y="6123883"/>
              <a:ext cx="4683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806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B7A524D-9043-6046-BACB-BB2DB2BF4C43}"/>
              </a:ext>
            </a:extLst>
          </p:cNvPr>
          <p:cNvGrpSpPr/>
          <p:nvPr/>
        </p:nvGrpSpPr>
        <p:grpSpPr>
          <a:xfrm>
            <a:off x="706752" y="0"/>
            <a:ext cx="10778497" cy="6839152"/>
            <a:chOff x="706752" y="0"/>
            <a:chExt cx="10778497" cy="6839152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5BA42E6-6E33-F04D-830A-C8E9EB7EEF4F}"/>
                </a:ext>
              </a:extLst>
            </p:cNvPr>
            <p:cNvGrpSpPr/>
            <p:nvPr/>
          </p:nvGrpSpPr>
          <p:grpSpPr>
            <a:xfrm>
              <a:off x="6038954" y="0"/>
              <a:ext cx="5446295" cy="4617269"/>
              <a:chOff x="5661406" y="20868"/>
              <a:chExt cx="5446295" cy="4387898"/>
            </a:xfrm>
            <a:gradFill flip="none" rotWithShape="1">
              <a:gsLst>
                <a:gs pos="0">
                  <a:schemeClr val="bg1"/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91000">
                  <a:schemeClr val="accent1">
                    <a:lumMod val="40000"/>
                    <a:lumOff val="60000"/>
                  </a:schemeClr>
                </a:gs>
              </a:gsLst>
              <a:lin ang="0" scaled="0"/>
              <a:tileRect/>
            </a:gradFill>
          </p:grpSpPr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9C118235-FB41-DB40-BC8D-96C3B8CB1816}"/>
                  </a:ext>
                </a:extLst>
              </p:cNvPr>
              <p:cNvSpPr/>
              <p:nvPr/>
            </p:nvSpPr>
            <p:spPr>
              <a:xfrm>
                <a:off x="8924991" y="20868"/>
                <a:ext cx="2182710" cy="438789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1" name="Right Triangle 130">
                <a:extLst>
                  <a:ext uri="{FF2B5EF4-FFF2-40B4-BE49-F238E27FC236}">
                    <a16:creationId xmlns:a16="http://schemas.microsoft.com/office/drawing/2014/main" id="{E906B69D-0D3B-DD49-A456-AB65711E4EF2}"/>
                  </a:ext>
                </a:extLst>
              </p:cNvPr>
              <p:cNvSpPr/>
              <p:nvPr/>
            </p:nvSpPr>
            <p:spPr>
              <a:xfrm rot="16200000">
                <a:off x="5099981" y="583752"/>
                <a:ext cx="4386438" cy="3263588"/>
              </a:xfrm>
              <a:prstGeom prst="rt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9ED1188-CEC6-CF41-8443-5333EF5ABC4C}"/>
                </a:ext>
              </a:extLst>
            </p:cNvPr>
            <p:cNvGrpSpPr/>
            <p:nvPr/>
          </p:nvGrpSpPr>
          <p:grpSpPr>
            <a:xfrm>
              <a:off x="9391121" y="61588"/>
              <a:ext cx="1999034" cy="1332689"/>
              <a:chOff x="5852417" y="4229885"/>
              <a:chExt cx="1999034" cy="1332689"/>
            </a:xfrm>
          </p:grpSpPr>
          <p:pic>
            <p:nvPicPr>
              <p:cNvPr id="18" name="Picture 17" descr="A picture containing dark, colorful&#10;&#10;Description automatically generated">
                <a:extLst>
                  <a:ext uri="{FF2B5EF4-FFF2-40B4-BE49-F238E27FC236}">
                    <a16:creationId xmlns:a16="http://schemas.microsoft.com/office/drawing/2014/main" id="{21057C95-25CE-E545-A3ED-F6502F69E8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852417" y="4229885"/>
                <a:ext cx="1999034" cy="1332689"/>
              </a:xfrm>
              <a:prstGeom prst="rect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FF10DF-F5B9-3641-9D6A-C208230D4810}"/>
                  </a:ext>
                </a:extLst>
              </p:cNvPr>
              <p:cNvSpPr txBox="1"/>
              <p:nvPr/>
            </p:nvSpPr>
            <p:spPr>
              <a:xfrm>
                <a:off x="5878065" y="4916243"/>
                <a:ext cx="10727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 err="1">
                    <a:solidFill>
                      <a:schemeClr val="bg1"/>
                    </a:solidFill>
                  </a:rPr>
                  <a:t>ctx</a:t>
                </a:r>
                <a:r>
                  <a:rPr lang="en-US" sz="3600" dirty="0">
                    <a:solidFill>
                      <a:schemeClr val="bg1"/>
                    </a:solidFill>
                  </a:rPr>
                  <a:t> 1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3EBDCDF6-5A40-8C4E-A249-01B7C15C2E49}"/>
                  </a:ext>
                </a:extLst>
              </p:cNvPr>
              <p:cNvSpPr/>
              <p:nvPr/>
            </p:nvSpPr>
            <p:spPr>
              <a:xfrm>
                <a:off x="6770667" y="4814962"/>
                <a:ext cx="162533" cy="162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D03F803-05BB-9941-B0C4-C3000B02EC5F}"/>
                </a:ext>
              </a:extLst>
            </p:cNvPr>
            <p:cNvGrpSpPr/>
            <p:nvPr/>
          </p:nvGrpSpPr>
          <p:grpSpPr>
            <a:xfrm>
              <a:off x="9391122" y="1639556"/>
              <a:ext cx="1999033" cy="1332689"/>
              <a:chOff x="4267200" y="3406941"/>
              <a:chExt cx="1999034" cy="1332690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5475ABA1-8599-2148-9A4F-F9B885950E43}"/>
                  </a:ext>
                </a:extLst>
              </p:cNvPr>
              <p:cNvSpPr/>
              <p:nvPr/>
            </p:nvSpPr>
            <p:spPr>
              <a:xfrm>
                <a:off x="4267200" y="3406941"/>
                <a:ext cx="1999034" cy="133269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FFFD435-BEEC-8040-B51F-F359E4ACC066}"/>
                  </a:ext>
                </a:extLst>
              </p:cNvPr>
              <p:cNvSpPr/>
              <p:nvPr/>
            </p:nvSpPr>
            <p:spPr>
              <a:xfrm>
                <a:off x="5190517" y="3986952"/>
                <a:ext cx="162533" cy="162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2C8CE87-9BBE-594D-8140-E64B78CF52EC}"/>
                </a:ext>
              </a:extLst>
            </p:cNvPr>
            <p:cNvSpPr/>
            <p:nvPr/>
          </p:nvSpPr>
          <p:spPr>
            <a:xfrm>
              <a:off x="9391121" y="3217523"/>
              <a:ext cx="1999034" cy="1332690"/>
            </a:xfrm>
            <a:prstGeom prst="rect">
              <a:avLst/>
            </a:prstGeom>
            <a:solidFill>
              <a:schemeClr val="tx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EAA75E-1239-7C41-B797-27319CA8448C}"/>
                </a:ext>
              </a:extLst>
            </p:cNvPr>
            <p:cNvSpPr/>
            <p:nvPr/>
          </p:nvSpPr>
          <p:spPr>
            <a:xfrm>
              <a:off x="9944469" y="3438572"/>
              <a:ext cx="914400" cy="91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11BAD0F4-0E33-594A-A72A-8ADD75BCAD5D}"/>
                </a:ext>
              </a:extLst>
            </p:cNvPr>
            <p:cNvSpPr/>
            <p:nvPr/>
          </p:nvSpPr>
          <p:spPr>
            <a:xfrm>
              <a:off x="10314438" y="3797534"/>
              <a:ext cx="162533" cy="1625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2B709E4A-6B69-7940-97C9-E7310008CF9D}"/>
                </a:ext>
              </a:extLst>
            </p:cNvPr>
            <p:cNvSpPr txBox="1"/>
            <p:nvPr/>
          </p:nvSpPr>
          <p:spPr>
            <a:xfrm>
              <a:off x="9359278" y="3899827"/>
              <a:ext cx="13854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</a:rPr>
                <a:t>switch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58917C3-7756-374B-901F-81418EC1D25C}"/>
                </a:ext>
              </a:extLst>
            </p:cNvPr>
            <p:cNvGrpSpPr/>
            <p:nvPr/>
          </p:nvGrpSpPr>
          <p:grpSpPr>
            <a:xfrm>
              <a:off x="2442068" y="1117684"/>
              <a:ext cx="1999034" cy="1332690"/>
              <a:chOff x="4267200" y="3406941"/>
              <a:chExt cx="1999034" cy="13326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6F81E7-0067-C24D-96E5-7F0839137258}"/>
                  </a:ext>
                </a:extLst>
              </p:cNvPr>
              <p:cNvSpPr/>
              <p:nvPr/>
            </p:nvSpPr>
            <p:spPr>
              <a:xfrm>
                <a:off x="4267200" y="3406941"/>
                <a:ext cx="1999034" cy="133269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053DD0D-3FD9-A847-AB46-344984CB00CA}"/>
                  </a:ext>
                </a:extLst>
              </p:cNvPr>
              <p:cNvSpPr/>
              <p:nvPr/>
            </p:nvSpPr>
            <p:spPr>
              <a:xfrm>
                <a:off x="5190517" y="3986952"/>
                <a:ext cx="162533" cy="162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3BDE6FA-306E-5C43-917B-0E33D378DD61}"/>
                </a:ext>
              </a:extLst>
            </p:cNvPr>
            <p:cNvGrpSpPr/>
            <p:nvPr/>
          </p:nvGrpSpPr>
          <p:grpSpPr>
            <a:xfrm>
              <a:off x="3582510" y="1914820"/>
              <a:ext cx="1999034" cy="1332689"/>
              <a:chOff x="1094351" y="2342495"/>
              <a:chExt cx="1999034" cy="1332689"/>
            </a:xfrm>
          </p:grpSpPr>
          <p:pic>
            <p:nvPicPr>
              <p:cNvPr id="36" name="Picture 35" descr="A picture containing outdoor object, aircraft&#10;&#10;Description automatically generated">
                <a:extLst>
                  <a:ext uri="{FF2B5EF4-FFF2-40B4-BE49-F238E27FC236}">
                    <a16:creationId xmlns:a16="http://schemas.microsoft.com/office/drawing/2014/main" id="{D82AB578-1A7E-6E4E-8356-AD69AEAD42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4351" y="2342495"/>
                <a:ext cx="1999034" cy="1332689"/>
              </a:xfrm>
              <a:prstGeom prst="rect">
                <a:avLst/>
              </a:prstGeom>
              <a:ln w="254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073814-FA06-7A42-877A-A50C7DB35701}"/>
                  </a:ext>
                </a:extLst>
              </p:cNvPr>
              <p:cNvSpPr txBox="1"/>
              <p:nvPr/>
            </p:nvSpPr>
            <p:spPr>
              <a:xfrm>
                <a:off x="1104769" y="3026795"/>
                <a:ext cx="4523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</a:rPr>
                  <a:t>A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E173268-D22F-F649-B17D-9B978F92D728}"/>
                  </a:ext>
                </a:extLst>
              </p:cNvPr>
              <p:cNvSpPr/>
              <p:nvPr/>
            </p:nvSpPr>
            <p:spPr>
              <a:xfrm>
                <a:off x="2014544" y="2945879"/>
                <a:ext cx="162533" cy="162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841DF1B-D1AA-A243-8927-2D44F97D1E0D}"/>
                </a:ext>
              </a:extLst>
            </p:cNvPr>
            <p:cNvGrpSpPr/>
            <p:nvPr/>
          </p:nvGrpSpPr>
          <p:grpSpPr>
            <a:xfrm>
              <a:off x="4722952" y="2735329"/>
              <a:ext cx="1999034" cy="1332690"/>
              <a:chOff x="4267200" y="3406941"/>
              <a:chExt cx="1999034" cy="133269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54837A8-AA6B-164E-9F83-A94AF94920D0}"/>
                  </a:ext>
                </a:extLst>
              </p:cNvPr>
              <p:cNvSpPr/>
              <p:nvPr/>
            </p:nvSpPr>
            <p:spPr>
              <a:xfrm>
                <a:off x="4267200" y="3406941"/>
                <a:ext cx="1999034" cy="133269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69EE28C-0E57-F84D-89DE-0C26463FB9B7}"/>
                  </a:ext>
                </a:extLst>
              </p:cNvPr>
              <p:cNvSpPr/>
              <p:nvPr/>
            </p:nvSpPr>
            <p:spPr>
              <a:xfrm>
                <a:off x="5190517" y="3986952"/>
                <a:ext cx="162533" cy="162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1444189-2C4D-594C-828B-0AD19A1F6039}"/>
                </a:ext>
              </a:extLst>
            </p:cNvPr>
            <p:cNvSpPr txBox="1"/>
            <p:nvPr/>
          </p:nvSpPr>
          <p:spPr>
            <a:xfrm>
              <a:off x="706752" y="2081042"/>
              <a:ext cx="1757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fixation (500 </a:t>
              </a:r>
              <a:r>
                <a:rPr lang="en-US" dirty="0" err="1"/>
                <a:t>ms</a:t>
              </a:r>
              <a:r>
                <a:rPr lang="en-US" dirty="0"/>
                <a:t>)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C1A7C85-910C-F74F-B5C2-84A4B92D8412}"/>
                </a:ext>
              </a:extLst>
            </p:cNvPr>
            <p:cNvSpPr txBox="1"/>
            <p:nvPr/>
          </p:nvSpPr>
          <p:spPr>
            <a:xfrm>
              <a:off x="1748512" y="2877148"/>
              <a:ext cx="1844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stimulus (300 </a:t>
              </a:r>
              <a:r>
                <a:rPr lang="en-US" dirty="0" err="1"/>
                <a:t>ms</a:t>
              </a:r>
              <a:r>
                <a:rPr lang="en-US" dirty="0"/>
                <a:t>)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7948B74-7257-F34E-9FD0-F122FE911BF8}"/>
                </a:ext>
              </a:extLst>
            </p:cNvPr>
            <p:cNvSpPr txBox="1"/>
            <p:nvPr/>
          </p:nvSpPr>
          <p:spPr>
            <a:xfrm>
              <a:off x="2247531" y="3494846"/>
              <a:ext cx="247542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delay (1000 </a:t>
              </a:r>
              <a:r>
                <a:rPr lang="en-US" dirty="0" err="1"/>
                <a:t>ms</a:t>
              </a:r>
              <a:r>
                <a:rPr lang="en-US" dirty="0"/>
                <a:t>)</a:t>
              </a:r>
            </a:p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analysis of SD and CCGP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5C1F13E-744B-094E-83D6-4FFB34439F62}"/>
                </a:ext>
              </a:extLst>
            </p:cNvPr>
            <p:cNvSpPr txBox="1"/>
            <p:nvPr/>
          </p:nvSpPr>
          <p:spPr>
            <a:xfrm>
              <a:off x="2408818" y="4494793"/>
              <a:ext cx="352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context/ none/ switch cue (300 </a:t>
              </a:r>
              <a:r>
                <a:rPr lang="en-US" dirty="0" err="1"/>
                <a:t>ms</a:t>
              </a:r>
              <a:r>
                <a:rPr lang="en-US" dirty="0"/>
                <a:t>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F3F4888-0DDF-7B4E-A7A1-055E34C8F47C}"/>
                </a:ext>
              </a:extLst>
            </p:cNvPr>
            <p:cNvSpPr/>
            <p:nvPr/>
          </p:nvSpPr>
          <p:spPr>
            <a:xfrm>
              <a:off x="5861325" y="3527977"/>
              <a:ext cx="1999034" cy="133269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46A76E5-0BE2-394A-94DD-57BFC7CA2C65}"/>
                </a:ext>
              </a:extLst>
            </p:cNvPr>
            <p:cNvGrpSpPr/>
            <p:nvPr/>
          </p:nvGrpSpPr>
          <p:grpSpPr>
            <a:xfrm>
              <a:off x="7176603" y="4661755"/>
              <a:ext cx="1999034" cy="1332690"/>
              <a:chOff x="6096000" y="3766456"/>
              <a:chExt cx="1999034" cy="133269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E6E1D15-93E7-4D41-A11A-465A1ADB90A8}"/>
                  </a:ext>
                </a:extLst>
              </p:cNvPr>
              <p:cNvSpPr/>
              <p:nvPr/>
            </p:nvSpPr>
            <p:spPr>
              <a:xfrm>
                <a:off x="6096000" y="3766456"/>
                <a:ext cx="1999034" cy="133269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3DB3630-FC7E-094A-9F3A-6C4D6CD701EA}"/>
                  </a:ext>
                </a:extLst>
              </p:cNvPr>
              <p:cNvSpPr/>
              <p:nvPr/>
            </p:nvSpPr>
            <p:spPr>
              <a:xfrm>
                <a:off x="7019317" y="4851028"/>
                <a:ext cx="162533" cy="162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CF21D67D-8AF5-8846-B191-3135BB16DA56}"/>
                  </a:ext>
                </a:extLst>
              </p:cNvPr>
              <p:cNvSpPr/>
              <p:nvPr/>
            </p:nvSpPr>
            <p:spPr>
              <a:xfrm>
                <a:off x="7014250" y="3841906"/>
                <a:ext cx="162533" cy="162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7E3A55D-9D2A-4846-9A6D-5A169BAEC19C}"/>
                  </a:ext>
                </a:extLst>
              </p:cNvPr>
              <p:cNvSpPr/>
              <p:nvPr/>
            </p:nvSpPr>
            <p:spPr>
              <a:xfrm rot="5400000">
                <a:off x="7014250" y="4349001"/>
                <a:ext cx="162533" cy="162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DA11F99-B1D8-0B49-8A0A-5DC9EFD41324}"/>
                  </a:ext>
                </a:extLst>
              </p:cNvPr>
              <p:cNvSpPr/>
              <p:nvPr/>
            </p:nvSpPr>
            <p:spPr>
              <a:xfrm rot="5400000">
                <a:off x="7518812" y="4343934"/>
                <a:ext cx="162533" cy="162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C3A1134-A4E1-A841-AEB6-612DA68228D2}"/>
                  </a:ext>
                </a:extLst>
              </p:cNvPr>
              <p:cNvSpPr/>
              <p:nvPr/>
            </p:nvSpPr>
            <p:spPr>
              <a:xfrm>
                <a:off x="6509688" y="4343934"/>
                <a:ext cx="162533" cy="162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BA9AB16-C261-574F-BDA2-ABD0100C1959}"/>
                </a:ext>
              </a:extLst>
            </p:cNvPr>
            <p:cNvGrpSpPr/>
            <p:nvPr/>
          </p:nvGrpSpPr>
          <p:grpSpPr>
            <a:xfrm>
              <a:off x="8428582" y="5506462"/>
              <a:ext cx="1999034" cy="1332690"/>
              <a:chOff x="6096000" y="3766456"/>
              <a:chExt cx="1999034" cy="133269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70C1D01-3281-6C4D-8230-E19DDBB869AD}"/>
                  </a:ext>
                </a:extLst>
              </p:cNvPr>
              <p:cNvSpPr/>
              <p:nvPr/>
            </p:nvSpPr>
            <p:spPr>
              <a:xfrm>
                <a:off x="6096000" y="3766456"/>
                <a:ext cx="1999034" cy="133269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>
                    <a:lumMod val="50000"/>
                    <a:lumOff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275C515-AF4F-8846-A382-AE74E0B6DD7B}"/>
                  </a:ext>
                </a:extLst>
              </p:cNvPr>
              <p:cNvSpPr/>
              <p:nvPr/>
            </p:nvSpPr>
            <p:spPr>
              <a:xfrm>
                <a:off x="7019317" y="4851028"/>
                <a:ext cx="162533" cy="162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84935EB-C8EC-A147-A4F0-87600806FB5D}"/>
                  </a:ext>
                </a:extLst>
              </p:cNvPr>
              <p:cNvSpPr/>
              <p:nvPr/>
            </p:nvSpPr>
            <p:spPr>
              <a:xfrm>
                <a:off x="7014250" y="3841906"/>
                <a:ext cx="162533" cy="162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A5107DF5-C681-1841-9F3D-23B1285337DC}"/>
                  </a:ext>
                </a:extLst>
              </p:cNvPr>
              <p:cNvSpPr/>
              <p:nvPr/>
            </p:nvSpPr>
            <p:spPr>
              <a:xfrm rot="5400000">
                <a:off x="7518812" y="4343934"/>
                <a:ext cx="162533" cy="162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6E87622-D96E-6B40-8B65-E078A37FD3E6}"/>
                  </a:ext>
                </a:extLst>
              </p:cNvPr>
              <p:cNvSpPr/>
              <p:nvPr/>
            </p:nvSpPr>
            <p:spPr>
              <a:xfrm>
                <a:off x="6509688" y="4343934"/>
                <a:ext cx="162533" cy="16253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06CD74C-49D9-3B48-BF53-737F477959FE}"/>
                </a:ext>
              </a:extLst>
            </p:cNvPr>
            <p:cNvSpPr txBox="1"/>
            <p:nvPr/>
          </p:nvSpPr>
          <p:spPr>
            <a:xfrm>
              <a:off x="4424961" y="5611936"/>
              <a:ext cx="27676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delay, targets on  (1000 </a:t>
              </a:r>
              <a:r>
                <a:rPr lang="en-US" dirty="0" err="1"/>
                <a:t>ms</a:t>
              </a:r>
              <a:r>
                <a:rPr lang="en-US" dirty="0"/>
                <a:t>)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8DE083-FA53-4540-9010-5F0FF006D82F}"/>
                </a:ext>
              </a:extLst>
            </p:cNvPr>
            <p:cNvSpPr txBox="1"/>
            <p:nvPr/>
          </p:nvSpPr>
          <p:spPr>
            <a:xfrm>
              <a:off x="6535886" y="6469820"/>
              <a:ext cx="1902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fixation off, choice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520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2FCF8F-3E5E-E44A-8D7A-85475C4C418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8E3196BB-BB77-1A4D-A9E6-2CA9289BACB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78957564"/>
                </p:ext>
              </p:extLst>
            </p:nvPr>
          </p:nvGraphicFramePr>
          <p:xfrm>
            <a:off x="0" y="0"/>
            <a:ext cx="12192000" cy="6858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4" name="Circular Arrow 53">
              <a:extLst>
                <a:ext uri="{FF2B5EF4-FFF2-40B4-BE49-F238E27FC236}">
                  <a16:creationId xmlns:a16="http://schemas.microsoft.com/office/drawing/2014/main" id="{537F940B-0733-4A4E-B78E-49955F322788}"/>
                </a:ext>
              </a:extLst>
            </p:cNvPr>
            <p:cNvSpPr/>
            <p:nvPr/>
          </p:nvSpPr>
          <p:spPr>
            <a:xfrm flipH="1">
              <a:off x="4763068" y="2528248"/>
              <a:ext cx="614149" cy="900752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593346"/>
                <a:gd name="adj5" fmla="val 12500"/>
              </a:avLst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1B33F8C-009F-A44D-811E-315C4E73E752}"/>
                </a:ext>
              </a:extLst>
            </p:cNvPr>
            <p:cNvSpPr txBox="1"/>
            <p:nvPr/>
          </p:nvSpPr>
          <p:spPr>
            <a:xfrm>
              <a:off x="4661700" y="2254451"/>
              <a:ext cx="816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 = 0.5</a:t>
              </a:r>
            </a:p>
          </p:txBody>
        </p:sp>
        <p:sp>
          <p:nvSpPr>
            <p:cNvPr id="56" name="Circular Arrow 55">
              <a:extLst>
                <a:ext uri="{FF2B5EF4-FFF2-40B4-BE49-F238E27FC236}">
                  <a16:creationId xmlns:a16="http://schemas.microsoft.com/office/drawing/2014/main" id="{7AD25B29-180A-5C4A-B430-045EE15C1A6D}"/>
                </a:ext>
              </a:extLst>
            </p:cNvPr>
            <p:cNvSpPr/>
            <p:nvPr/>
          </p:nvSpPr>
          <p:spPr>
            <a:xfrm flipH="1">
              <a:off x="9833209" y="2528248"/>
              <a:ext cx="614149" cy="900752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5593346"/>
                <a:gd name="adj5" fmla="val 12500"/>
              </a:avLst>
            </a:prstGeom>
            <a:solidFill>
              <a:schemeClr val="accent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7D60BDC-065A-E545-866E-2E3E29DC4634}"/>
                </a:ext>
              </a:extLst>
            </p:cNvPr>
            <p:cNvSpPr txBox="1"/>
            <p:nvPr/>
          </p:nvSpPr>
          <p:spPr>
            <a:xfrm>
              <a:off x="9731841" y="2250618"/>
              <a:ext cx="816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 = 0.5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48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529D228-D081-A04C-B4E9-9CB655C12772}"/>
              </a:ext>
            </a:extLst>
          </p:cNvPr>
          <p:cNvSpPr/>
          <p:nvPr/>
        </p:nvSpPr>
        <p:spPr>
          <a:xfrm>
            <a:off x="102676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Ctx</a:t>
            </a:r>
            <a:r>
              <a:rPr lang="en-US" dirty="0"/>
              <a:t> 1</a:t>
            </a:r>
            <a:br>
              <a:rPr lang="en-US" dirty="0"/>
            </a:br>
            <a:r>
              <a:rPr lang="en-US" sz="1400" dirty="0"/>
              <a:t>(A,B,C,D)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BFF915-A66D-2745-BBD2-8CCC45821E61}"/>
              </a:ext>
            </a:extLst>
          </p:cNvPr>
          <p:cNvSpPr/>
          <p:nvPr/>
        </p:nvSpPr>
        <p:spPr>
          <a:xfrm>
            <a:off x="1277964" y="2971800"/>
            <a:ext cx="914400" cy="9144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Ctx</a:t>
            </a:r>
            <a:r>
              <a:rPr lang="en-US" dirty="0"/>
              <a:t> 2</a:t>
            </a:r>
            <a:br>
              <a:rPr lang="en-US" dirty="0"/>
            </a:br>
            <a:r>
              <a:rPr lang="en-US" sz="1400" dirty="0"/>
              <a:t>(A,B,C,D)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1EA3AA-53F8-3B4A-845D-8041C1C8E0D8}"/>
              </a:ext>
            </a:extLst>
          </p:cNvPr>
          <p:cNvSpPr/>
          <p:nvPr/>
        </p:nvSpPr>
        <p:spPr>
          <a:xfrm>
            <a:off x="2768292" y="29718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Ctx</a:t>
            </a:r>
            <a:r>
              <a:rPr lang="en-US" dirty="0"/>
              <a:t> 1</a:t>
            </a:r>
            <a:br>
              <a:rPr lang="en-US" dirty="0"/>
            </a:br>
            <a:r>
              <a:rPr lang="en-US" sz="1400" dirty="0"/>
              <a:t>(A,B,C,D)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2115CE-DACA-1A49-9271-EE3121470056}"/>
              </a:ext>
            </a:extLst>
          </p:cNvPr>
          <p:cNvSpPr txBox="1"/>
          <p:nvPr/>
        </p:nvSpPr>
        <p:spPr>
          <a:xfrm>
            <a:off x="2308646" y="32443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E1205B-3278-2143-B4A0-8A8FED97EE8B}"/>
              </a:ext>
            </a:extLst>
          </p:cNvPr>
          <p:cNvCxnSpPr>
            <a:cxnSpLocks/>
          </p:cNvCxnSpPr>
          <p:nvPr/>
        </p:nvCxnSpPr>
        <p:spPr>
          <a:xfrm>
            <a:off x="3915260" y="2896246"/>
            <a:ext cx="0" cy="10655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3A888AC-1264-D54B-80DE-FE9BB1FC9724}"/>
              </a:ext>
            </a:extLst>
          </p:cNvPr>
          <p:cNvSpPr/>
          <p:nvPr/>
        </p:nvSpPr>
        <p:spPr>
          <a:xfrm>
            <a:off x="4147829" y="2971800"/>
            <a:ext cx="914400" cy="914400"/>
          </a:xfrm>
          <a:prstGeom prst="rect">
            <a:avLst/>
          </a:prstGeom>
          <a:solidFill>
            <a:srgbClr val="943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Ctx</a:t>
            </a:r>
            <a:r>
              <a:rPr lang="en-US" dirty="0"/>
              <a:t> 2</a:t>
            </a:r>
            <a:br>
              <a:rPr lang="en-US" dirty="0"/>
            </a:br>
            <a:r>
              <a:rPr lang="en-US" sz="1400" dirty="0"/>
              <a:t>(A,B,C)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5AC0E3-C0CD-9A4F-A2E9-4883B6BF4BC4}"/>
              </a:ext>
            </a:extLst>
          </p:cNvPr>
          <p:cNvSpPr/>
          <p:nvPr/>
        </p:nvSpPr>
        <p:spPr>
          <a:xfrm>
            <a:off x="5323117" y="2971800"/>
            <a:ext cx="9144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Ctx</a:t>
            </a:r>
            <a:r>
              <a:rPr lang="en-US" dirty="0"/>
              <a:t> 1</a:t>
            </a:r>
            <a:br>
              <a:rPr lang="en-US" dirty="0"/>
            </a:br>
            <a:r>
              <a:rPr lang="en-US" sz="1400" dirty="0"/>
              <a:t>(A,B,C)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DF52A6-D542-E544-97E5-11F0FD0F4325}"/>
              </a:ext>
            </a:extLst>
          </p:cNvPr>
          <p:cNvSpPr/>
          <p:nvPr/>
        </p:nvSpPr>
        <p:spPr>
          <a:xfrm>
            <a:off x="6813445" y="2971800"/>
            <a:ext cx="914400" cy="914400"/>
          </a:xfrm>
          <a:prstGeom prst="rect">
            <a:avLst/>
          </a:prstGeom>
          <a:solidFill>
            <a:srgbClr val="943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Ctx</a:t>
            </a:r>
            <a:r>
              <a:rPr lang="en-US" dirty="0"/>
              <a:t> 2</a:t>
            </a:r>
            <a:br>
              <a:rPr lang="en-US" dirty="0"/>
            </a:br>
            <a:r>
              <a:rPr lang="en-US" sz="1400" dirty="0"/>
              <a:t>(A,B,C)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6B1FD7-A36C-3C4A-B220-4D1BE07D1780}"/>
              </a:ext>
            </a:extLst>
          </p:cNvPr>
          <p:cNvSpPr txBox="1"/>
          <p:nvPr/>
        </p:nvSpPr>
        <p:spPr>
          <a:xfrm>
            <a:off x="6353799" y="32443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07C91165-21F0-E948-9C99-6F57F59377D2}"/>
              </a:ext>
            </a:extLst>
          </p:cNvPr>
          <p:cNvSpPr/>
          <p:nvPr/>
        </p:nvSpPr>
        <p:spPr>
          <a:xfrm rot="5400000">
            <a:off x="5104610" y="2138076"/>
            <a:ext cx="258589" cy="125775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C953E6-40FD-E340-9BF8-6D7492513EA8}"/>
              </a:ext>
            </a:extLst>
          </p:cNvPr>
          <p:cNvSpPr txBox="1"/>
          <p:nvPr/>
        </p:nvSpPr>
        <p:spPr>
          <a:xfrm>
            <a:off x="3785559" y="2268326"/>
            <a:ext cx="289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context cues introduced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5379D91-200E-274D-B128-3D91E9295676}"/>
              </a:ext>
            </a:extLst>
          </p:cNvPr>
          <p:cNvSpPr/>
          <p:nvPr/>
        </p:nvSpPr>
        <p:spPr>
          <a:xfrm>
            <a:off x="8032736" y="2975916"/>
            <a:ext cx="914400" cy="914400"/>
          </a:xfrm>
          <a:prstGeom prst="rect">
            <a:avLst/>
          </a:prstGeom>
          <a:solidFill>
            <a:srgbClr val="9437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Ctx</a:t>
            </a:r>
            <a:r>
              <a:rPr lang="en-US" dirty="0"/>
              <a:t> 2</a:t>
            </a:r>
            <a:br>
              <a:rPr lang="en-US" dirty="0"/>
            </a:br>
            <a:r>
              <a:rPr lang="en-US" sz="1400" dirty="0"/>
              <a:t>(D)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C2150E7-2C44-F14D-9CB8-F77F0A4BDBC0}"/>
              </a:ext>
            </a:extLst>
          </p:cNvPr>
          <p:cNvSpPr/>
          <p:nvPr/>
        </p:nvSpPr>
        <p:spPr>
          <a:xfrm>
            <a:off x="6697164" y="2896246"/>
            <a:ext cx="2421652" cy="1134021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6D151C-1F9A-DF40-B6D8-0DC793301886}"/>
              </a:ext>
            </a:extLst>
          </p:cNvPr>
          <p:cNvSpPr txBox="1"/>
          <p:nvPr/>
        </p:nvSpPr>
        <p:spPr>
          <a:xfrm>
            <a:off x="7030955" y="4030267"/>
            <a:ext cx="175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analysis of CCGP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7883402-F813-234E-B4F9-D6694B74A9DF}"/>
              </a:ext>
            </a:extLst>
          </p:cNvPr>
          <p:cNvSpPr txBox="1"/>
          <p:nvPr/>
        </p:nvSpPr>
        <p:spPr>
          <a:xfrm>
            <a:off x="11745961" y="324433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F5CAC0-C46A-EC45-9BBC-127EFAA719C5}"/>
              </a:ext>
            </a:extLst>
          </p:cNvPr>
          <p:cNvCxnSpPr>
            <a:cxnSpLocks/>
          </p:cNvCxnSpPr>
          <p:nvPr/>
        </p:nvCxnSpPr>
        <p:spPr>
          <a:xfrm>
            <a:off x="9346940" y="2896246"/>
            <a:ext cx="0" cy="10655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05F64F6-B431-FE42-BBD6-92D57133648D}"/>
              </a:ext>
            </a:extLst>
          </p:cNvPr>
          <p:cNvSpPr/>
          <p:nvPr/>
        </p:nvSpPr>
        <p:spPr>
          <a:xfrm>
            <a:off x="9590548" y="2971800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Ctx</a:t>
            </a:r>
            <a:r>
              <a:rPr lang="en-US" dirty="0"/>
              <a:t> 1</a:t>
            </a:r>
            <a:br>
              <a:rPr lang="en-US" dirty="0"/>
            </a:br>
            <a:r>
              <a:rPr lang="en-US" sz="1400" dirty="0"/>
              <a:t>(B,C,D)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584448-3BCC-E148-8B68-3CB47D0D6916}"/>
              </a:ext>
            </a:extLst>
          </p:cNvPr>
          <p:cNvSpPr/>
          <p:nvPr/>
        </p:nvSpPr>
        <p:spPr>
          <a:xfrm>
            <a:off x="10742355" y="2971800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Ctx</a:t>
            </a:r>
            <a:r>
              <a:rPr lang="en-US" dirty="0"/>
              <a:t> 2</a:t>
            </a:r>
            <a:br>
              <a:rPr lang="en-US" dirty="0"/>
            </a:br>
            <a:r>
              <a:rPr lang="en-US" sz="1400" dirty="0"/>
              <a:t>(B,C,D)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FB1FA66B-0BD9-F04A-9F4D-42C8374F69BE}"/>
              </a:ext>
            </a:extLst>
          </p:cNvPr>
          <p:cNvSpPr/>
          <p:nvPr/>
        </p:nvSpPr>
        <p:spPr>
          <a:xfrm rot="5400000">
            <a:off x="10437866" y="2138076"/>
            <a:ext cx="258589" cy="1257753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6C4EBF-B255-1D44-BBD2-01B88C76142F}"/>
              </a:ext>
            </a:extLst>
          </p:cNvPr>
          <p:cNvSpPr txBox="1"/>
          <p:nvPr/>
        </p:nvSpPr>
        <p:spPr>
          <a:xfrm>
            <a:off x="9118815" y="2268326"/>
            <a:ext cx="2896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context cues introduced</a:t>
            </a:r>
          </a:p>
        </p:txBody>
      </p:sp>
    </p:spTree>
    <p:extLst>
      <p:ext uri="{BB962C8B-B14F-4D97-AF65-F5344CB8AC3E}">
        <p14:creationId xmlns:p14="http://schemas.microsoft.com/office/powerpoint/2010/main" val="1019908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075084-4B10-E449-A74C-FBBC5AA6E696}"/>
              </a:ext>
            </a:extLst>
          </p:cNvPr>
          <p:cNvGrpSpPr/>
          <p:nvPr/>
        </p:nvGrpSpPr>
        <p:grpSpPr>
          <a:xfrm>
            <a:off x="21770" y="189783"/>
            <a:ext cx="12148461" cy="6465640"/>
            <a:chOff x="-17253" y="189783"/>
            <a:chExt cx="12148461" cy="6465640"/>
          </a:xfrm>
        </p:grpSpPr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C6793E09-E2E5-504D-AF6C-9C8E80EA6E94}"/>
                </a:ext>
              </a:extLst>
            </p:cNvPr>
            <p:cNvGrpSpPr/>
            <p:nvPr/>
          </p:nvGrpSpPr>
          <p:grpSpPr>
            <a:xfrm>
              <a:off x="-17253" y="189783"/>
              <a:ext cx="2474109" cy="2914953"/>
              <a:chOff x="449384" y="254710"/>
              <a:chExt cx="2474109" cy="2914953"/>
            </a:xfrm>
          </p:grpSpPr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7E2FDF00-9843-A24A-9567-96002B1FBB75}"/>
                  </a:ext>
                </a:extLst>
              </p:cNvPr>
              <p:cNvGrpSpPr/>
              <p:nvPr/>
            </p:nvGrpSpPr>
            <p:grpSpPr>
              <a:xfrm>
                <a:off x="620906" y="384464"/>
                <a:ext cx="2302587" cy="2785199"/>
                <a:chOff x="620906" y="384464"/>
                <a:chExt cx="2302587" cy="2785199"/>
              </a:xfrm>
            </p:grpSpPr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7B3750E8-9671-DB49-81B7-BF05E75D0DAB}"/>
                    </a:ext>
                  </a:extLst>
                </p:cNvPr>
                <p:cNvGrpSpPr/>
                <p:nvPr/>
              </p:nvGrpSpPr>
              <p:grpSpPr>
                <a:xfrm>
                  <a:off x="620906" y="384464"/>
                  <a:ext cx="2302587" cy="2785199"/>
                  <a:chOff x="620906" y="384464"/>
                  <a:chExt cx="2302587" cy="2785199"/>
                </a:xfrm>
              </p:grpSpPr>
              <p:cxnSp>
                <p:nvCxnSpPr>
                  <p:cNvPr id="77" name="Straight Arrow Connector 76">
                    <a:extLst>
                      <a:ext uri="{FF2B5EF4-FFF2-40B4-BE49-F238E27FC236}">
                        <a16:creationId xmlns:a16="http://schemas.microsoft.com/office/drawing/2014/main" id="{13D626B2-9386-C04E-B74A-CF45147B36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90074" y="3016956"/>
                    <a:ext cx="203341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Arrow Connector 77">
                    <a:extLst>
                      <a:ext uri="{FF2B5EF4-FFF2-40B4-BE49-F238E27FC236}">
                        <a16:creationId xmlns:a16="http://schemas.microsoft.com/office/drawing/2014/main" id="{4FDBD10D-3F53-8D49-B3DB-04CC4B5AED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90074" y="1063280"/>
                    <a:ext cx="0" cy="19536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6F5CEB33-2AA4-5A4C-926D-526B5F1575AD}"/>
                      </a:ext>
                    </a:extLst>
                  </p:cNvPr>
                  <p:cNvSpPr/>
                  <p:nvPr/>
                </p:nvSpPr>
                <p:spPr>
                  <a:xfrm>
                    <a:off x="1139268" y="1287554"/>
                    <a:ext cx="269129" cy="269129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FF2600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TextBox 91">
                        <a:extLst>
                          <a:ext uri="{FF2B5EF4-FFF2-40B4-BE49-F238E27FC236}">
                            <a16:creationId xmlns:a16="http://schemas.microsoft.com/office/drawing/2014/main" id="{6D3D6308-E57A-1143-BBB1-EC5527CEC8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200650" y="1314459"/>
                        <a:ext cx="167877" cy="18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2" name="TextBox 91">
                        <a:extLst>
                          <a:ext uri="{FF2B5EF4-FFF2-40B4-BE49-F238E27FC236}">
                            <a16:creationId xmlns:a16="http://schemas.microsoft.com/office/drawing/2014/main" id="{6D3D6308-E57A-1143-BBB1-EC5527CEC81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0650" y="1314459"/>
                        <a:ext cx="167877" cy="181172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6667" r="-40000" b="-7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840A0832-7623-E248-AE78-D9ED7C51837D}"/>
                      </a:ext>
                    </a:extLst>
                  </p:cNvPr>
                  <p:cNvSpPr/>
                  <p:nvPr/>
                </p:nvSpPr>
                <p:spPr>
                  <a:xfrm>
                    <a:off x="1811136" y="430329"/>
                    <a:ext cx="269129" cy="269129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FFC000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596AC878-0D4E-BA47-BEDA-0B24015007E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62551" y="457974"/>
                        <a:ext cx="171358" cy="18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596AC878-0D4E-BA47-BEDA-0B24015007E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862551" y="457974"/>
                        <a:ext cx="171358" cy="18117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6667" r="-40000" b="-6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86577B4F-6254-CD47-9B40-6282660481A4}"/>
                      </a:ext>
                    </a:extLst>
                  </p:cNvPr>
                  <p:cNvSpPr/>
                  <p:nvPr/>
                </p:nvSpPr>
                <p:spPr>
                  <a:xfrm>
                    <a:off x="1369774" y="2486173"/>
                    <a:ext cx="269129" cy="269129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FFC000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FC0AFB3B-728A-4843-99C4-66D3342D8D1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21188" y="2520555"/>
                        <a:ext cx="167877" cy="18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FC0AFB3B-728A-4843-99C4-66D3342D8D1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421188" y="2520555"/>
                        <a:ext cx="167877" cy="181172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35714" r="-50000" b="-7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5D41EFD9-73E8-0C47-A6AC-EC25EE62B298}"/>
                      </a:ext>
                    </a:extLst>
                  </p:cNvPr>
                  <p:cNvSpPr/>
                  <p:nvPr/>
                </p:nvSpPr>
                <p:spPr>
                  <a:xfrm>
                    <a:off x="2258934" y="1297015"/>
                    <a:ext cx="269129" cy="269129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FFC000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6" name="TextBox 85">
                        <a:extLst>
                          <a:ext uri="{FF2B5EF4-FFF2-40B4-BE49-F238E27FC236}">
                            <a16:creationId xmlns:a16="http://schemas.microsoft.com/office/drawing/2014/main" id="{0035F360-A190-3F4B-ABDF-89392384E3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315331" y="1326899"/>
                        <a:ext cx="167877" cy="18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86" name="TextBox 85">
                        <a:extLst>
                          <a:ext uri="{FF2B5EF4-FFF2-40B4-BE49-F238E27FC236}">
                            <a16:creationId xmlns:a16="http://schemas.microsoft.com/office/drawing/2014/main" id="{0035F360-A190-3F4B-ABDF-89392384E31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15331" y="1326899"/>
                        <a:ext cx="167877" cy="181172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35714" r="-50000" b="-7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4E4FA171-ACEC-3541-B073-A6F55A400315}"/>
                      </a:ext>
                    </a:extLst>
                  </p:cNvPr>
                  <p:cNvSpPr txBox="1"/>
                  <p:nvPr/>
                </p:nvSpPr>
                <p:spPr>
                  <a:xfrm>
                    <a:off x="883540" y="2928100"/>
                    <a:ext cx="696379" cy="2415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neruon</a:t>
                    </a:r>
                    <a:r>
                      <a:rPr lang="en-US" dirty="0"/>
                      <a:t> 1</a:t>
                    </a:r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38DEEF71-F7B3-AC40-8CF8-816B669BDC30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393499" y="2515668"/>
                    <a:ext cx="696377" cy="2415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neruon</a:t>
                    </a:r>
                    <a:r>
                      <a:rPr lang="en-US" dirty="0"/>
                      <a:t> 2</a:t>
                    </a:r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6D572E0C-A3CC-3F42-8A27-3EE5C5E58007}"/>
                      </a:ext>
                    </a:extLst>
                  </p:cNvPr>
                  <p:cNvSpPr txBox="1"/>
                  <p:nvPr/>
                </p:nvSpPr>
                <p:spPr>
                  <a:xfrm>
                    <a:off x="2124941" y="384464"/>
                    <a:ext cx="18473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533F444C-5963-6F46-BC7F-CAAE4D98FBFA}"/>
                    </a:ext>
                  </a:extLst>
                </p:cNvPr>
                <p:cNvCxnSpPr/>
                <p:nvPr/>
              </p:nvCxnSpPr>
              <p:spPr>
                <a:xfrm flipH="1">
                  <a:off x="1311795" y="494826"/>
                  <a:ext cx="270376" cy="2370838"/>
                </a:xfrm>
                <a:prstGeom prst="line">
                  <a:avLst/>
                </a:prstGeom>
                <a:ln w="12700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1EFD8E82-6C0B-CF4F-9F6A-5C0C18B34AEB}"/>
                  </a:ext>
                </a:extLst>
              </p:cNvPr>
              <p:cNvSpPr txBox="1"/>
              <p:nvPr/>
            </p:nvSpPr>
            <p:spPr>
              <a:xfrm>
                <a:off x="449384" y="254710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</a:t>
                </a:r>
              </a:p>
            </p:txBody>
          </p: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3904602A-FA39-0B42-84BB-903861295F35}"/>
                </a:ext>
              </a:extLst>
            </p:cNvPr>
            <p:cNvGrpSpPr/>
            <p:nvPr/>
          </p:nvGrpSpPr>
          <p:grpSpPr>
            <a:xfrm>
              <a:off x="3278165" y="189783"/>
              <a:ext cx="2451828" cy="2914953"/>
              <a:chOff x="3214146" y="254710"/>
              <a:chExt cx="2451828" cy="2914953"/>
            </a:xfrm>
          </p:grpSpPr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E8FEC3B6-5371-4F40-A0B6-78607DDCE052}"/>
                  </a:ext>
                </a:extLst>
              </p:cNvPr>
              <p:cNvGrpSpPr/>
              <p:nvPr/>
            </p:nvGrpSpPr>
            <p:grpSpPr>
              <a:xfrm>
                <a:off x="3363387" y="430329"/>
                <a:ext cx="2302587" cy="2739334"/>
                <a:chOff x="3363387" y="430329"/>
                <a:chExt cx="2302587" cy="2739334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56F3A8A-1B19-8C4A-9CC5-F2DCEA529F99}"/>
                    </a:ext>
                  </a:extLst>
                </p:cNvPr>
                <p:cNvSpPr txBox="1"/>
                <p:nvPr/>
              </p:nvSpPr>
              <p:spPr>
                <a:xfrm rot="16200000">
                  <a:off x="3135980" y="2515668"/>
                  <a:ext cx="696377" cy="2415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neruon</a:t>
                  </a:r>
                  <a:r>
                    <a:rPr lang="en-US" dirty="0"/>
                    <a:t> 2</a:t>
                  </a:r>
                </a:p>
              </p:txBody>
            </p: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6C05B069-B042-DC4E-8974-3485DA1C4990}"/>
                    </a:ext>
                  </a:extLst>
                </p:cNvPr>
                <p:cNvGrpSpPr/>
                <p:nvPr/>
              </p:nvGrpSpPr>
              <p:grpSpPr>
                <a:xfrm>
                  <a:off x="3626021" y="430329"/>
                  <a:ext cx="2039953" cy="2739334"/>
                  <a:chOff x="3626021" y="430329"/>
                  <a:chExt cx="2039953" cy="2739334"/>
                </a:xfrm>
              </p:grpSpPr>
              <p:cxnSp>
                <p:nvCxnSpPr>
                  <p:cNvPr id="5" name="Straight Arrow Connector 4">
                    <a:extLst>
                      <a:ext uri="{FF2B5EF4-FFF2-40B4-BE49-F238E27FC236}">
                        <a16:creationId xmlns:a16="http://schemas.microsoft.com/office/drawing/2014/main" id="{9A3B8208-334A-E64B-9296-16DE49FD93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32555" y="3016956"/>
                    <a:ext cx="203341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Straight Arrow Connector 5">
                    <a:extLst>
                      <a:ext uri="{FF2B5EF4-FFF2-40B4-BE49-F238E27FC236}">
                        <a16:creationId xmlns:a16="http://schemas.microsoft.com/office/drawing/2014/main" id="{9B866DA2-527B-704F-A14C-2A7667CC04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32555" y="1063280"/>
                    <a:ext cx="0" cy="19536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11636CF8-1EAE-F242-A792-DAB806C27E22}"/>
                      </a:ext>
                    </a:extLst>
                  </p:cNvPr>
                  <p:cNvSpPr/>
                  <p:nvPr/>
                </p:nvSpPr>
                <p:spPr>
                  <a:xfrm>
                    <a:off x="3881749" y="1287554"/>
                    <a:ext cx="269129" cy="269129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FFC000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B55C5A28-B88B-3E48-A4B4-E5A9770444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43131" y="1314459"/>
                        <a:ext cx="167877" cy="18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B55C5A28-B88B-3E48-A4B4-E5A97704444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43131" y="1314459"/>
                        <a:ext cx="167877" cy="181172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5714" r="-50000" b="-7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FA487A84-E6A2-C447-9020-E304F78FEE9A}"/>
                      </a:ext>
                    </a:extLst>
                  </p:cNvPr>
                  <p:cNvSpPr/>
                  <p:nvPr/>
                </p:nvSpPr>
                <p:spPr>
                  <a:xfrm>
                    <a:off x="4553617" y="430329"/>
                    <a:ext cx="269129" cy="269129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FF0000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4010D3FB-99BE-D44A-8B71-770327FFE7F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05032" y="457974"/>
                        <a:ext cx="171358" cy="18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4010D3FB-99BE-D44A-8B71-770327FFE7F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05032" y="457974"/>
                        <a:ext cx="171358" cy="18117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3333" r="-40000" b="-6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EDB93E6A-0CD1-6C49-BED0-8EA116B279DA}"/>
                      </a:ext>
                    </a:extLst>
                  </p:cNvPr>
                  <p:cNvSpPr/>
                  <p:nvPr/>
                </p:nvSpPr>
                <p:spPr>
                  <a:xfrm>
                    <a:off x="4112255" y="2486173"/>
                    <a:ext cx="269129" cy="269129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FFC000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3D577987-6FB0-134D-90F8-0DEDDE6F65E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163669" y="2520555"/>
                        <a:ext cx="167877" cy="18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3D577987-6FB0-134D-90F8-0DEDDE6F65E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63669" y="2520555"/>
                        <a:ext cx="167877" cy="18117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35714" r="-42857" b="-7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AE578A1-8E79-4C49-A81B-4B3F7553851C}"/>
                      </a:ext>
                    </a:extLst>
                  </p:cNvPr>
                  <p:cNvSpPr/>
                  <p:nvPr/>
                </p:nvSpPr>
                <p:spPr>
                  <a:xfrm>
                    <a:off x="5001415" y="1297015"/>
                    <a:ext cx="269129" cy="269129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FFC000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7E570DAC-FA21-7440-9CBE-E72615ABB0B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57812" y="1326899"/>
                        <a:ext cx="167877" cy="18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34" name="TextBox 33">
                        <a:extLst>
                          <a:ext uri="{FF2B5EF4-FFF2-40B4-BE49-F238E27FC236}">
                            <a16:creationId xmlns:a16="http://schemas.microsoft.com/office/drawing/2014/main" id="{7E570DAC-FA21-7440-9CBE-E72615ABB0B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57812" y="1326899"/>
                        <a:ext cx="167877" cy="181172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35714" r="-42857" b="-7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AEDBAE0-CFB8-8E42-892A-6EDE5AC48326}"/>
                      </a:ext>
                    </a:extLst>
                  </p:cNvPr>
                  <p:cNvSpPr txBox="1"/>
                  <p:nvPr/>
                </p:nvSpPr>
                <p:spPr>
                  <a:xfrm>
                    <a:off x="3626021" y="2928100"/>
                    <a:ext cx="696379" cy="2415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neruon</a:t>
                    </a:r>
                    <a:r>
                      <a:rPr lang="en-US" dirty="0"/>
                      <a:t> 1</a:t>
                    </a:r>
                  </a:p>
                </p:txBody>
              </p:sp>
            </p:grp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4ECD2ADF-69F7-3046-9122-B6D549205B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922060" y="860411"/>
                  <a:ext cx="1633360" cy="202869"/>
                </a:xfrm>
                <a:prstGeom prst="line">
                  <a:avLst/>
                </a:prstGeom>
                <a:ln w="12700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554630DD-4822-8E4F-A5B6-989EF1CB25E4}"/>
                  </a:ext>
                </a:extLst>
              </p:cNvPr>
              <p:cNvSpPr txBox="1"/>
              <p:nvPr/>
            </p:nvSpPr>
            <p:spPr>
              <a:xfrm>
                <a:off x="3214146" y="25471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</a:t>
                </a:r>
              </a:p>
            </p:txBody>
          </p: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DD613758-C966-6646-97A4-BC2D36463C7A}"/>
                </a:ext>
              </a:extLst>
            </p:cNvPr>
            <p:cNvGrpSpPr/>
            <p:nvPr/>
          </p:nvGrpSpPr>
          <p:grpSpPr>
            <a:xfrm>
              <a:off x="6551302" y="189783"/>
              <a:ext cx="2302587" cy="2914953"/>
              <a:chOff x="6105868" y="254710"/>
              <a:chExt cx="2302587" cy="2914953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2F6DC801-5B56-2147-A30D-6ADA37B31981}"/>
                  </a:ext>
                </a:extLst>
              </p:cNvPr>
              <p:cNvGrpSpPr/>
              <p:nvPr/>
            </p:nvGrpSpPr>
            <p:grpSpPr>
              <a:xfrm>
                <a:off x="6105868" y="430329"/>
                <a:ext cx="2302587" cy="2739334"/>
                <a:chOff x="6105868" y="430329"/>
                <a:chExt cx="2302587" cy="2739334"/>
              </a:xfrm>
            </p:grpSpPr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2F0B4684-3BA9-D547-A0AD-8834B67CD975}"/>
                    </a:ext>
                  </a:extLst>
                </p:cNvPr>
                <p:cNvSpPr txBox="1"/>
                <p:nvPr/>
              </p:nvSpPr>
              <p:spPr>
                <a:xfrm rot="16200000">
                  <a:off x="5878461" y="2515668"/>
                  <a:ext cx="696377" cy="2415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neruon</a:t>
                  </a:r>
                  <a:r>
                    <a:rPr lang="en-US" dirty="0"/>
                    <a:t> 2</a:t>
                  </a:r>
                </a:p>
              </p:txBody>
            </p: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177AD454-3EC1-FF45-8A0E-AAC2C3627710}"/>
                    </a:ext>
                  </a:extLst>
                </p:cNvPr>
                <p:cNvGrpSpPr/>
                <p:nvPr/>
              </p:nvGrpSpPr>
              <p:grpSpPr>
                <a:xfrm>
                  <a:off x="6368502" y="430329"/>
                  <a:ext cx="2039953" cy="2739334"/>
                  <a:chOff x="6368502" y="430329"/>
                  <a:chExt cx="2039953" cy="2739334"/>
                </a:xfrm>
              </p:grpSpPr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022D60D8-4C32-E944-83C3-96EDE4CF35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75036" y="3016956"/>
                    <a:ext cx="203341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Arrow Connector 60">
                    <a:extLst>
                      <a:ext uri="{FF2B5EF4-FFF2-40B4-BE49-F238E27FC236}">
                        <a16:creationId xmlns:a16="http://schemas.microsoft.com/office/drawing/2014/main" id="{12127D0D-EDBE-3940-A439-F03ACBADCC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75036" y="1063280"/>
                    <a:ext cx="0" cy="19536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EA1F7D96-3F48-6E41-A7BC-D6BE1713D1A2}"/>
                      </a:ext>
                    </a:extLst>
                  </p:cNvPr>
                  <p:cNvSpPr/>
                  <p:nvPr/>
                </p:nvSpPr>
                <p:spPr>
                  <a:xfrm>
                    <a:off x="6624230" y="1287554"/>
                    <a:ext cx="269129" cy="269129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FFC000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00FAA8FB-2DEC-F542-AE89-2572A0661BC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85612" y="1314459"/>
                        <a:ext cx="167877" cy="18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00FAA8FB-2DEC-F542-AE89-2572A0661BC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85612" y="1314459"/>
                        <a:ext cx="167877" cy="18117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35714" r="-42857" b="-7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CECADF4A-FCD9-F146-B424-E5540B539652}"/>
                      </a:ext>
                    </a:extLst>
                  </p:cNvPr>
                  <p:cNvSpPr/>
                  <p:nvPr/>
                </p:nvSpPr>
                <p:spPr>
                  <a:xfrm>
                    <a:off x="7296098" y="430329"/>
                    <a:ext cx="269129" cy="269129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FFC000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59690016-D154-7B43-A89E-02ED4CA54CB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347513" y="457974"/>
                        <a:ext cx="171358" cy="18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59690016-D154-7B43-A89E-02ED4CA54CB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347513" y="457974"/>
                        <a:ext cx="171358" cy="18117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5714" r="-50000" b="-6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91F457F6-5BF6-414D-A72F-8F54A76C4F1F}"/>
                      </a:ext>
                    </a:extLst>
                  </p:cNvPr>
                  <p:cNvSpPr/>
                  <p:nvPr/>
                </p:nvSpPr>
                <p:spPr>
                  <a:xfrm>
                    <a:off x="6854736" y="2486173"/>
                    <a:ext cx="269129" cy="269129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FF0000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6B8D8201-263F-9149-993E-98A8E8C06C6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06150" y="2520555"/>
                        <a:ext cx="167877" cy="18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6B8D8201-263F-9149-993E-98A8E8C06C6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06150" y="2520555"/>
                        <a:ext cx="167877" cy="181172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26667" r="-40000" b="-7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4A841315-DE7B-2D45-AEF3-D53DB7A1F67C}"/>
                      </a:ext>
                    </a:extLst>
                  </p:cNvPr>
                  <p:cNvSpPr/>
                  <p:nvPr/>
                </p:nvSpPr>
                <p:spPr>
                  <a:xfrm>
                    <a:off x="7743896" y="1297015"/>
                    <a:ext cx="269129" cy="269129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FFC000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87F23DAD-3EAF-C542-A6E8-D9E5ADF615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00293" y="1326899"/>
                        <a:ext cx="167877" cy="18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69" name="TextBox 68">
                        <a:extLst>
                          <a:ext uri="{FF2B5EF4-FFF2-40B4-BE49-F238E27FC236}">
                            <a16:creationId xmlns:a16="http://schemas.microsoft.com/office/drawing/2014/main" id="{87F23DAD-3EAF-C542-A6E8-D9E5ADF615F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00293" y="1326899"/>
                        <a:ext cx="167877" cy="181172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35714" r="-42857" b="-7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B1B126C6-180B-7649-A608-C8E14ED9B862}"/>
                      </a:ext>
                    </a:extLst>
                  </p:cNvPr>
                  <p:cNvSpPr txBox="1"/>
                  <p:nvPr/>
                </p:nvSpPr>
                <p:spPr>
                  <a:xfrm>
                    <a:off x="6368502" y="2928100"/>
                    <a:ext cx="696379" cy="2415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neruon</a:t>
                    </a:r>
                    <a:r>
                      <a:rPr lang="en-US" dirty="0"/>
                      <a:t> 1</a:t>
                    </a:r>
                  </a:p>
                </p:txBody>
              </p:sp>
            </p:grpSp>
            <p:cxnSp>
              <p:nvCxnSpPr>
                <p:cNvPr id="168" name="Straight Connector 167">
                  <a:extLst>
                    <a:ext uri="{FF2B5EF4-FFF2-40B4-BE49-F238E27FC236}">
                      <a16:creationId xmlns:a16="http://schemas.microsoft.com/office/drawing/2014/main" id="{538FA069-3622-6848-A214-8161D6ECBB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523498" y="2012795"/>
                  <a:ext cx="1648029" cy="18094"/>
                </a:xfrm>
                <a:prstGeom prst="line">
                  <a:avLst/>
                </a:prstGeom>
                <a:ln w="12700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937F08E9-433D-4040-AEEB-250001850D51}"/>
                  </a:ext>
                </a:extLst>
              </p:cNvPr>
              <p:cNvSpPr txBox="1"/>
              <p:nvPr/>
            </p:nvSpPr>
            <p:spPr>
              <a:xfrm>
                <a:off x="6113300" y="254710"/>
                <a:ext cx="280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c</a:t>
                </a:r>
              </a:p>
            </p:txBody>
          </p: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0A19FEC7-B2FD-5241-BA70-DB935854DB8F}"/>
                </a:ext>
              </a:extLst>
            </p:cNvPr>
            <p:cNvGrpSpPr/>
            <p:nvPr/>
          </p:nvGrpSpPr>
          <p:grpSpPr>
            <a:xfrm>
              <a:off x="9675198" y="189783"/>
              <a:ext cx="2456010" cy="2884758"/>
              <a:chOff x="8694927" y="284905"/>
              <a:chExt cx="2456010" cy="2884758"/>
            </a:xfrm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6692C4CF-EB70-A64A-9C8C-D0BE668C2FA1}"/>
                  </a:ext>
                </a:extLst>
              </p:cNvPr>
              <p:cNvGrpSpPr/>
              <p:nvPr/>
            </p:nvGrpSpPr>
            <p:grpSpPr>
              <a:xfrm>
                <a:off x="8848350" y="430329"/>
                <a:ext cx="2302587" cy="2739334"/>
                <a:chOff x="8848350" y="430329"/>
                <a:chExt cx="2302587" cy="2739334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619A556D-01FF-6F44-951E-D71F06BB3658}"/>
                    </a:ext>
                  </a:extLst>
                </p:cNvPr>
                <p:cNvGrpSpPr/>
                <p:nvPr/>
              </p:nvGrpSpPr>
              <p:grpSpPr>
                <a:xfrm>
                  <a:off x="8848350" y="430329"/>
                  <a:ext cx="2302587" cy="2739334"/>
                  <a:chOff x="8848350" y="430329"/>
                  <a:chExt cx="2302587" cy="2739334"/>
                </a:xfrm>
              </p:grpSpPr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9624816C-A32B-DC49-AA63-D67D718DD2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117518" y="3016956"/>
                    <a:ext cx="203341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Arrow Connector 43">
                    <a:extLst>
                      <a:ext uri="{FF2B5EF4-FFF2-40B4-BE49-F238E27FC236}">
                        <a16:creationId xmlns:a16="http://schemas.microsoft.com/office/drawing/2014/main" id="{9CE1ABEB-7DDB-2E4A-B576-6E2BB5900B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117518" y="1063280"/>
                    <a:ext cx="0" cy="19536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6BC99BF3-6939-7A4C-A492-62FB3A7DE196}"/>
                      </a:ext>
                    </a:extLst>
                  </p:cNvPr>
                  <p:cNvSpPr/>
                  <p:nvPr/>
                </p:nvSpPr>
                <p:spPr>
                  <a:xfrm>
                    <a:off x="9366712" y="1287554"/>
                    <a:ext cx="269129" cy="269129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FFC000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75F78733-1CA8-F04E-AF67-42E79DBA010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428094" y="1314459"/>
                        <a:ext cx="167877" cy="18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75F78733-1CA8-F04E-AF67-42E79DBA010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428094" y="1314459"/>
                        <a:ext cx="167877" cy="181172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28571" r="-50000" b="-6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05160F00-84E5-A24F-AFF2-685C370257EF}"/>
                      </a:ext>
                    </a:extLst>
                  </p:cNvPr>
                  <p:cNvSpPr/>
                  <p:nvPr/>
                </p:nvSpPr>
                <p:spPr>
                  <a:xfrm>
                    <a:off x="10038580" y="430329"/>
                    <a:ext cx="269129" cy="269129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FFC000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4850219D-1D94-4C4D-AC66-90B1E9BB8B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089995" y="457974"/>
                        <a:ext cx="171358" cy="18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4850219D-1D94-4C4D-AC66-90B1E9BB8BC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89995" y="457974"/>
                        <a:ext cx="171358" cy="181172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33333" r="-40000" b="-7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ACA1D780-C7B3-6741-AB95-6126A6D1F443}"/>
                      </a:ext>
                    </a:extLst>
                  </p:cNvPr>
                  <p:cNvSpPr/>
                  <p:nvPr/>
                </p:nvSpPr>
                <p:spPr>
                  <a:xfrm>
                    <a:off x="9597218" y="2486173"/>
                    <a:ext cx="269129" cy="269129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FFC000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22F1D34C-0600-9E40-AB92-667AC31BD7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48632" y="2520555"/>
                        <a:ext cx="167877" cy="18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4" name="TextBox 53">
                        <a:extLst>
                          <a:ext uri="{FF2B5EF4-FFF2-40B4-BE49-F238E27FC236}">
                            <a16:creationId xmlns:a16="http://schemas.microsoft.com/office/drawing/2014/main" id="{22F1D34C-0600-9E40-AB92-667AC31BD77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48632" y="2520555"/>
                        <a:ext cx="167877" cy="181172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35714" r="-42857" b="-7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FB58CBEE-5195-D94A-9485-A4A281C56DD7}"/>
                      </a:ext>
                    </a:extLst>
                  </p:cNvPr>
                  <p:cNvSpPr/>
                  <p:nvPr/>
                </p:nvSpPr>
                <p:spPr>
                  <a:xfrm>
                    <a:off x="10486378" y="1297015"/>
                    <a:ext cx="269129" cy="269129"/>
                  </a:xfrm>
                  <a:prstGeom prst="ellipse">
                    <a:avLst/>
                  </a:prstGeom>
                  <a:gradFill flip="none" rotWithShape="1">
                    <a:gsLst>
                      <a:gs pos="28000">
                        <a:srgbClr val="FF0000"/>
                      </a:gs>
                      <a:gs pos="59000">
                        <a:schemeClr val="bg1"/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7A48F763-443B-F74F-951B-B9F9F10881A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542775" y="1326899"/>
                        <a:ext cx="167877" cy="18117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7A48F763-443B-F74F-951B-B9F9F10881A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542775" y="1326899"/>
                        <a:ext cx="167877" cy="181172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35714" r="-42857" b="-62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CA5BA1A4-6378-6947-8CB5-5AB5554572DC}"/>
                      </a:ext>
                    </a:extLst>
                  </p:cNvPr>
                  <p:cNvSpPr txBox="1"/>
                  <p:nvPr/>
                </p:nvSpPr>
                <p:spPr>
                  <a:xfrm>
                    <a:off x="9110984" y="2928100"/>
                    <a:ext cx="696379" cy="2415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neruon</a:t>
                    </a:r>
                    <a:r>
                      <a:rPr lang="en-US" dirty="0"/>
                      <a:t> 1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0895F8B-CC8B-0642-9FA5-381899346362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620943" y="2515668"/>
                    <a:ext cx="696377" cy="24156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neruon</a:t>
                    </a:r>
                    <a:r>
                      <a:rPr lang="en-US" dirty="0"/>
                      <a:t> 2</a:t>
                    </a:r>
                  </a:p>
                </p:txBody>
              </p:sp>
            </p:grp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48E01095-3622-5544-9EF1-2898A18301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7614" y="484134"/>
                  <a:ext cx="672072" cy="2413036"/>
                </a:xfrm>
                <a:prstGeom prst="line">
                  <a:avLst/>
                </a:prstGeom>
                <a:ln w="12700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57B8C30F-6699-6346-AAA1-C16C726F1C7A}"/>
                  </a:ext>
                </a:extLst>
              </p:cNvPr>
              <p:cNvSpPr txBox="1"/>
              <p:nvPr/>
            </p:nvSpPr>
            <p:spPr>
              <a:xfrm>
                <a:off x="8694927" y="2849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</a:t>
                </a:r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1BF54E5A-82D3-DE4B-92A0-B25257D2EC29}"/>
                </a:ext>
              </a:extLst>
            </p:cNvPr>
            <p:cNvGrpSpPr/>
            <p:nvPr/>
          </p:nvGrpSpPr>
          <p:grpSpPr>
            <a:xfrm>
              <a:off x="1401449" y="3745683"/>
              <a:ext cx="2463747" cy="2909740"/>
              <a:chOff x="4129" y="5213"/>
              <a:chExt cx="2463747" cy="2909740"/>
            </a:xfrm>
          </p:grpSpPr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890BD491-68E0-E840-8017-91B758182631}"/>
                  </a:ext>
                </a:extLst>
              </p:cNvPr>
              <p:cNvGrpSpPr/>
              <p:nvPr/>
            </p:nvGrpSpPr>
            <p:grpSpPr>
              <a:xfrm>
                <a:off x="165289" y="129754"/>
                <a:ext cx="2302587" cy="2785199"/>
                <a:chOff x="579940" y="3560175"/>
                <a:chExt cx="2302587" cy="2785199"/>
              </a:xfrm>
            </p:grpSpPr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68502FD7-B554-D24B-8A52-784311CF0A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9108" y="6192667"/>
                  <a:ext cx="203341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984E600B-EADA-8746-A66B-400C1D5938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9108" y="4238991"/>
                  <a:ext cx="0" cy="19536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1A028971-F258-F540-9664-3066784517AB}"/>
                    </a:ext>
                  </a:extLst>
                </p:cNvPr>
                <p:cNvSpPr/>
                <p:nvPr/>
              </p:nvSpPr>
              <p:spPr>
                <a:xfrm>
                  <a:off x="1098302" y="4463265"/>
                  <a:ext cx="269129" cy="269129"/>
                </a:xfrm>
                <a:prstGeom prst="ellipse">
                  <a:avLst/>
                </a:prstGeom>
                <a:gradFill flip="none" rotWithShape="1">
                  <a:gsLst>
                    <a:gs pos="28000">
                      <a:srgbClr val="FF2600"/>
                    </a:gs>
                    <a:gs pos="59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0F8113C8-3B9A-724F-A42D-8A05AADE25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684" y="4490170"/>
                      <a:ext cx="167877" cy="18117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0" name="TextBox 149">
                      <a:extLst>
                        <a:ext uri="{FF2B5EF4-FFF2-40B4-BE49-F238E27FC236}">
                          <a16:creationId xmlns:a16="http://schemas.microsoft.com/office/drawing/2014/main" id="{0F8113C8-3B9A-724F-A42D-8A05AADE255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9684" y="4490170"/>
                      <a:ext cx="167877" cy="181172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28571" r="-50000" b="-6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F0687781-79F8-8A47-ACAC-8B6B30342A5F}"/>
                    </a:ext>
                  </a:extLst>
                </p:cNvPr>
                <p:cNvSpPr/>
                <p:nvPr/>
              </p:nvSpPr>
              <p:spPr>
                <a:xfrm>
                  <a:off x="1770170" y="3606040"/>
                  <a:ext cx="269129" cy="269129"/>
                </a:xfrm>
                <a:prstGeom prst="ellipse">
                  <a:avLst/>
                </a:prstGeom>
                <a:gradFill flip="none" rotWithShape="1">
                  <a:gsLst>
                    <a:gs pos="28000">
                      <a:srgbClr val="FF0000"/>
                    </a:gs>
                    <a:gs pos="59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D06B1397-0FD5-4B47-A96F-43844DA999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21585" y="3633685"/>
                      <a:ext cx="171358" cy="18117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2" name="TextBox 151">
                      <a:extLst>
                        <a:ext uri="{FF2B5EF4-FFF2-40B4-BE49-F238E27FC236}">
                          <a16:creationId xmlns:a16="http://schemas.microsoft.com/office/drawing/2014/main" id="{D06B1397-0FD5-4B47-A96F-43844DA999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21585" y="3633685"/>
                      <a:ext cx="171358" cy="181172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26667" r="-40000" b="-7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1C413CD8-DB21-0C44-A110-FBAB17BD762B}"/>
                    </a:ext>
                  </a:extLst>
                </p:cNvPr>
                <p:cNvSpPr/>
                <p:nvPr/>
              </p:nvSpPr>
              <p:spPr>
                <a:xfrm>
                  <a:off x="1328808" y="5661884"/>
                  <a:ext cx="269129" cy="269129"/>
                </a:xfrm>
                <a:prstGeom prst="ellipse">
                  <a:avLst/>
                </a:prstGeom>
                <a:gradFill flip="none" rotWithShape="1">
                  <a:gsLst>
                    <a:gs pos="28000">
                      <a:srgbClr val="FFC000"/>
                    </a:gs>
                    <a:gs pos="59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4" name="TextBox 153">
                      <a:extLst>
                        <a:ext uri="{FF2B5EF4-FFF2-40B4-BE49-F238E27FC236}">
                          <a16:creationId xmlns:a16="http://schemas.microsoft.com/office/drawing/2014/main" id="{448A6F66-8C8C-1240-9BFB-163468C4A4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80222" y="5696266"/>
                      <a:ext cx="167877" cy="1811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4" name="TextBox 153">
                      <a:extLst>
                        <a:ext uri="{FF2B5EF4-FFF2-40B4-BE49-F238E27FC236}">
                          <a16:creationId xmlns:a16="http://schemas.microsoft.com/office/drawing/2014/main" id="{448A6F66-8C8C-1240-9BFB-163468C4A4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380222" y="5696266"/>
                      <a:ext cx="167877" cy="181172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35714" r="-42857" b="-6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CFD4BEBD-6B0F-294C-B98E-F336A4896C2C}"/>
                    </a:ext>
                  </a:extLst>
                </p:cNvPr>
                <p:cNvSpPr/>
                <p:nvPr/>
              </p:nvSpPr>
              <p:spPr>
                <a:xfrm>
                  <a:off x="2217968" y="4472726"/>
                  <a:ext cx="269129" cy="269129"/>
                </a:xfrm>
                <a:prstGeom prst="ellipse">
                  <a:avLst/>
                </a:prstGeom>
                <a:gradFill flip="none" rotWithShape="1">
                  <a:gsLst>
                    <a:gs pos="28000">
                      <a:srgbClr val="FFC000"/>
                    </a:gs>
                    <a:gs pos="59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>
                      <a:extLst>
                        <a:ext uri="{FF2B5EF4-FFF2-40B4-BE49-F238E27FC236}">
                          <a16:creationId xmlns:a16="http://schemas.microsoft.com/office/drawing/2014/main" id="{6B71DFFA-10E9-0041-880E-5CBF1FFDB9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74365" y="4502610"/>
                      <a:ext cx="167877" cy="18117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56" name="TextBox 155">
                      <a:extLst>
                        <a:ext uri="{FF2B5EF4-FFF2-40B4-BE49-F238E27FC236}">
                          <a16:creationId xmlns:a16="http://schemas.microsoft.com/office/drawing/2014/main" id="{6B71DFFA-10E9-0041-880E-5CBF1FFDB9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4365" y="4502610"/>
                      <a:ext cx="167877" cy="181172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35714" r="-42857" b="-6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25B4BB9F-59F2-294F-B8AE-0F73744509A1}"/>
                    </a:ext>
                  </a:extLst>
                </p:cNvPr>
                <p:cNvSpPr txBox="1"/>
                <p:nvPr/>
              </p:nvSpPr>
              <p:spPr>
                <a:xfrm>
                  <a:off x="842574" y="6103811"/>
                  <a:ext cx="696379" cy="2415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neruon</a:t>
                  </a:r>
                  <a:r>
                    <a:rPr lang="en-US" dirty="0"/>
                    <a:t> 1</a:t>
                  </a:r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0EA28282-0BB5-2843-8EBF-DD923E419010}"/>
                    </a:ext>
                  </a:extLst>
                </p:cNvPr>
                <p:cNvSpPr txBox="1"/>
                <p:nvPr/>
              </p:nvSpPr>
              <p:spPr>
                <a:xfrm rot="16200000">
                  <a:off x="352533" y="5691379"/>
                  <a:ext cx="696377" cy="2415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neruon</a:t>
                  </a:r>
                  <a:r>
                    <a:rPr lang="en-US" dirty="0"/>
                    <a:t> 2</a:t>
                  </a: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A7214552-2D77-DF45-AD9F-3064DDD7A3E4}"/>
                    </a:ext>
                  </a:extLst>
                </p:cNvPr>
                <p:cNvSpPr txBox="1"/>
                <p:nvPr/>
              </p:nvSpPr>
              <p:spPr>
                <a:xfrm>
                  <a:off x="2083975" y="3560175"/>
                  <a:ext cx="1847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dirty="0"/>
                </a:p>
              </p:txBody>
            </p:sp>
            <p:cxnSp>
              <p:nvCxnSpPr>
                <p:cNvPr id="173" name="Straight Connector 172">
                  <a:extLst>
                    <a:ext uri="{FF2B5EF4-FFF2-40B4-BE49-F238E27FC236}">
                      <a16:creationId xmlns:a16="http://schemas.microsoft.com/office/drawing/2014/main" id="{739E341B-E4D9-6248-A801-D6AFBE8A33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39268" y="3850829"/>
                  <a:ext cx="1338869" cy="1578795"/>
                </a:xfrm>
                <a:prstGeom prst="line">
                  <a:avLst/>
                </a:prstGeom>
                <a:ln w="12700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048C27E3-4D43-3346-A52A-584DD82E44D3}"/>
                  </a:ext>
                </a:extLst>
              </p:cNvPr>
              <p:cNvSpPr txBox="1"/>
              <p:nvPr/>
            </p:nvSpPr>
            <p:spPr>
              <a:xfrm>
                <a:off x="4129" y="5213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</a:t>
                </a:r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C1316CF9-4DE3-7A4F-B049-D094169A75F0}"/>
                </a:ext>
              </a:extLst>
            </p:cNvPr>
            <p:cNvGrpSpPr/>
            <p:nvPr/>
          </p:nvGrpSpPr>
          <p:grpSpPr>
            <a:xfrm>
              <a:off x="4721562" y="3745683"/>
              <a:ext cx="2413622" cy="2909740"/>
              <a:chOff x="4949389" y="3616828"/>
              <a:chExt cx="2413622" cy="2909740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B9EE0255-A5B7-7945-B9FF-AF1C1E85C942}"/>
                  </a:ext>
                </a:extLst>
              </p:cNvPr>
              <p:cNvGrpSpPr/>
              <p:nvPr/>
            </p:nvGrpSpPr>
            <p:grpSpPr>
              <a:xfrm>
                <a:off x="5069309" y="3787234"/>
                <a:ext cx="2293702" cy="2739334"/>
                <a:chOff x="3331306" y="3606040"/>
                <a:chExt cx="2293702" cy="2739334"/>
              </a:xfrm>
            </p:grpSpPr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207D19B4-CABB-584D-A727-F13A679027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91589" y="6192667"/>
                  <a:ext cx="203341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12555115-3078-5C4D-829F-971DD6BCD4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91589" y="4238991"/>
                  <a:ext cx="0" cy="19536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2" name="Oval 111">
                  <a:extLst>
                    <a:ext uri="{FF2B5EF4-FFF2-40B4-BE49-F238E27FC236}">
                      <a16:creationId xmlns:a16="http://schemas.microsoft.com/office/drawing/2014/main" id="{C0BFD813-A8F2-6543-AA43-11ADAF0E128C}"/>
                    </a:ext>
                  </a:extLst>
                </p:cNvPr>
                <p:cNvSpPr/>
                <p:nvPr/>
              </p:nvSpPr>
              <p:spPr>
                <a:xfrm>
                  <a:off x="3840783" y="4463265"/>
                  <a:ext cx="269129" cy="269129"/>
                </a:xfrm>
                <a:prstGeom prst="ellipse">
                  <a:avLst/>
                </a:prstGeom>
                <a:gradFill flip="none" rotWithShape="1">
                  <a:gsLst>
                    <a:gs pos="28000">
                      <a:srgbClr val="FFC000"/>
                    </a:gs>
                    <a:gs pos="59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7324045F-FDEA-E044-A007-C5B369A272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2165" y="4490170"/>
                      <a:ext cx="167877" cy="18117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7324045F-FDEA-E044-A007-C5B369A272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2165" y="4490170"/>
                      <a:ext cx="167877" cy="181172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35714" r="-42857" b="-6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018FBEA6-F052-B34A-9E4C-9B1E24CF45B1}"/>
                    </a:ext>
                  </a:extLst>
                </p:cNvPr>
                <p:cNvSpPr/>
                <p:nvPr/>
              </p:nvSpPr>
              <p:spPr>
                <a:xfrm>
                  <a:off x="4512651" y="3606040"/>
                  <a:ext cx="269129" cy="269129"/>
                </a:xfrm>
                <a:prstGeom prst="ellipse">
                  <a:avLst/>
                </a:prstGeom>
                <a:gradFill flip="none" rotWithShape="1">
                  <a:gsLst>
                    <a:gs pos="28000">
                      <a:srgbClr val="FF0000"/>
                    </a:gs>
                    <a:gs pos="59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6633B7D3-57E0-264C-8696-BE98678D6F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64066" y="3633685"/>
                      <a:ext cx="171358" cy="18117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6633B7D3-57E0-264C-8696-BE98678D6F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64066" y="3633685"/>
                      <a:ext cx="171358" cy="181172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33333" r="-40000" b="-7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AFF153FC-168B-6D48-A273-E020A6C834E2}"/>
                    </a:ext>
                  </a:extLst>
                </p:cNvPr>
                <p:cNvSpPr/>
                <p:nvPr/>
              </p:nvSpPr>
              <p:spPr>
                <a:xfrm>
                  <a:off x="4071289" y="5661884"/>
                  <a:ext cx="269129" cy="269129"/>
                </a:xfrm>
                <a:prstGeom prst="ellipse">
                  <a:avLst/>
                </a:prstGeom>
                <a:gradFill flip="none" rotWithShape="1">
                  <a:gsLst>
                    <a:gs pos="28000">
                      <a:srgbClr val="FFC000"/>
                    </a:gs>
                    <a:gs pos="59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E9A278D9-3D45-234D-8237-3971768EF5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22703" y="5696266"/>
                      <a:ext cx="167877" cy="1811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E9A278D9-3D45-234D-8237-3971768EF5A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22703" y="5696266"/>
                      <a:ext cx="167877" cy="181172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35714" r="-50000" b="-6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D60C9AF3-6FA0-A342-8918-B0575F9817CF}"/>
                    </a:ext>
                  </a:extLst>
                </p:cNvPr>
                <p:cNvSpPr/>
                <p:nvPr/>
              </p:nvSpPr>
              <p:spPr>
                <a:xfrm>
                  <a:off x="4960449" y="4472726"/>
                  <a:ext cx="269129" cy="269129"/>
                </a:xfrm>
                <a:prstGeom prst="ellipse">
                  <a:avLst/>
                </a:prstGeom>
                <a:gradFill flip="none" rotWithShape="1">
                  <a:gsLst>
                    <a:gs pos="28000">
                      <a:srgbClr val="FF0000"/>
                    </a:gs>
                    <a:gs pos="59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336E5B3B-6CDC-CF4E-81BA-392B5C88B06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6846" y="4502610"/>
                      <a:ext cx="167877" cy="18117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9" name="TextBox 118">
                      <a:extLst>
                        <a:ext uri="{FF2B5EF4-FFF2-40B4-BE49-F238E27FC236}">
                          <a16:creationId xmlns:a16="http://schemas.microsoft.com/office/drawing/2014/main" id="{336E5B3B-6CDC-CF4E-81BA-392B5C88B06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16846" y="4502610"/>
                      <a:ext cx="167877" cy="181172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35714" r="-42857" b="-6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197E694B-EAE4-EF43-9552-BD751F008763}"/>
                    </a:ext>
                  </a:extLst>
                </p:cNvPr>
                <p:cNvSpPr txBox="1"/>
                <p:nvPr/>
              </p:nvSpPr>
              <p:spPr>
                <a:xfrm>
                  <a:off x="3585055" y="6103811"/>
                  <a:ext cx="696379" cy="2415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neruon</a:t>
                  </a:r>
                  <a:r>
                    <a:rPr lang="en-US" dirty="0"/>
                    <a:t> 1</a:t>
                  </a:r>
                </a:p>
              </p:txBody>
            </p: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1F09596A-79AB-8A4B-9D1A-25C063E09A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135946" y="3740604"/>
                  <a:ext cx="686800" cy="1955662"/>
                </a:xfrm>
                <a:prstGeom prst="line">
                  <a:avLst/>
                </a:prstGeom>
                <a:ln w="12700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551D9003-5DF4-8943-8E52-E1F2B9E4FF5E}"/>
                    </a:ext>
                  </a:extLst>
                </p:cNvPr>
                <p:cNvSpPr txBox="1"/>
                <p:nvPr/>
              </p:nvSpPr>
              <p:spPr>
                <a:xfrm rot="16200000">
                  <a:off x="3103899" y="5675666"/>
                  <a:ext cx="696377" cy="2415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neruon</a:t>
                  </a:r>
                  <a:r>
                    <a:rPr lang="en-US" dirty="0"/>
                    <a:t> 2</a:t>
                  </a:r>
                </a:p>
              </p:txBody>
            </p:sp>
          </p:grp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61076E8-2FED-E940-B79C-F92E501E2C9D}"/>
                  </a:ext>
                </a:extLst>
              </p:cNvPr>
              <p:cNvSpPr txBox="1"/>
              <p:nvPr/>
            </p:nvSpPr>
            <p:spPr>
              <a:xfrm>
                <a:off x="4949389" y="3616828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</a:t>
                </a: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61C4DAB3-B2B0-8B4E-B46F-AE46B974C3D4}"/>
                </a:ext>
              </a:extLst>
            </p:cNvPr>
            <p:cNvGrpSpPr/>
            <p:nvPr/>
          </p:nvGrpSpPr>
          <p:grpSpPr>
            <a:xfrm>
              <a:off x="7991550" y="3670979"/>
              <a:ext cx="2480496" cy="2984444"/>
              <a:chOff x="7632413" y="3542124"/>
              <a:chExt cx="2480496" cy="2984444"/>
            </a:xfrm>
          </p:grpSpPr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622062EF-E921-8A4C-B999-DBEB357FAB93}"/>
                  </a:ext>
                </a:extLst>
              </p:cNvPr>
              <p:cNvGrpSpPr/>
              <p:nvPr/>
            </p:nvGrpSpPr>
            <p:grpSpPr>
              <a:xfrm>
                <a:off x="7804373" y="3542124"/>
                <a:ext cx="2308536" cy="2984444"/>
                <a:chOff x="6058953" y="3360930"/>
                <a:chExt cx="2308536" cy="2984444"/>
              </a:xfrm>
            </p:grpSpPr>
            <p:cxnSp>
              <p:nvCxnSpPr>
                <p:cNvPr id="135" name="Straight Arrow Connector 134">
                  <a:extLst>
                    <a:ext uri="{FF2B5EF4-FFF2-40B4-BE49-F238E27FC236}">
                      <a16:creationId xmlns:a16="http://schemas.microsoft.com/office/drawing/2014/main" id="{AE07B6B6-9A69-6C44-A304-AC9B1D80E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34070" y="6192667"/>
                  <a:ext cx="203341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>
                  <a:extLst>
                    <a:ext uri="{FF2B5EF4-FFF2-40B4-BE49-F238E27FC236}">
                      <a16:creationId xmlns:a16="http://schemas.microsoft.com/office/drawing/2014/main" id="{B2A3D659-73E8-5548-8156-F8C2EA7F27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34070" y="4238991"/>
                  <a:ext cx="0" cy="195367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B4ED259E-E5DB-A14E-9E84-6D43F2896479}"/>
                    </a:ext>
                  </a:extLst>
                </p:cNvPr>
                <p:cNvSpPr/>
                <p:nvPr/>
              </p:nvSpPr>
              <p:spPr>
                <a:xfrm>
                  <a:off x="6583264" y="4463265"/>
                  <a:ext cx="269129" cy="269129"/>
                </a:xfrm>
                <a:prstGeom prst="ellipse">
                  <a:avLst/>
                </a:prstGeom>
                <a:gradFill flip="none" rotWithShape="1">
                  <a:gsLst>
                    <a:gs pos="28000">
                      <a:srgbClr val="FFC000"/>
                    </a:gs>
                    <a:gs pos="59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9D66A818-8939-0D47-9363-3AD1553B13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44646" y="4490170"/>
                      <a:ext cx="167877" cy="18117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9D66A818-8939-0D47-9363-3AD1553B13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44646" y="4490170"/>
                      <a:ext cx="167877" cy="181172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26667" r="-40000" b="-6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91684E2C-04DE-0E41-AA1D-DDB80ACF0B20}"/>
                    </a:ext>
                  </a:extLst>
                </p:cNvPr>
                <p:cNvSpPr/>
                <p:nvPr/>
              </p:nvSpPr>
              <p:spPr>
                <a:xfrm>
                  <a:off x="7255132" y="3606040"/>
                  <a:ext cx="269129" cy="269129"/>
                </a:xfrm>
                <a:prstGeom prst="ellipse">
                  <a:avLst/>
                </a:prstGeom>
                <a:gradFill flip="none" rotWithShape="1">
                  <a:gsLst>
                    <a:gs pos="28000">
                      <a:srgbClr val="FF0000"/>
                    </a:gs>
                    <a:gs pos="59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772FDB16-7977-154E-8B94-957CB782BA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06547" y="3633685"/>
                      <a:ext cx="171358" cy="18117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772FDB16-7977-154E-8B94-957CB782BA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06547" y="3633685"/>
                      <a:ext cx="171358" cy="181172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35714" r="-42857" b="-7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80E00807-439D-0044-A97E-74F3096D0BB0}"/>
                    </a:ext>
                  </a:extLst>
                </p:cNvPr>
                <p:cNvSpPr/>
                <p:nvPr/>
              </p:nvSpPr>
              <p:spPr>
                <a:xfrm>
                  <a:off x="6813770" y="5661884"/>
                  <a:ext cx="269129" cy="269129"/>
                </a:xfrm>
                <a:prstGeom prst="ellipse">
                  <a:avLst/>
                </a:prstGeom>
                <a:gradFill flip="none" rotWithShape="1">
                  <a:gsLst>
                    <a:gs pos="28000">
                      <a:srgbClr val="FF0000"/>
                    </a:gs>
                    <a:gs pos="59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C2C10B55-E80E-5144-B8D7-E27D7F659E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65184" y="5696266"/>
                      <a:ext cx="167877" cy="18117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C2C10B55-E80E-5144-B8D7-E27D7F659E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865184" y="5696266"/>
                      <a:ext cx="167877" cy="181172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35714" r="-50000" b="-6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66C57563-EEE1-BF40-80EF-592596BE5E1C}"/>
                    </a:ext>
                  </a:extLst>
                </p:cNvPr>
                <p:cNvSpPr/>
                <p:nvPr/>
              </p:nvSpPr>
              <p:spPr>
                <a:xfrm>
                  <a:off x="7702930" y="4472726"/>
                  <a:ext cx="269129" cy="269129"/>
                </a:xfrm>
                <a:prstGeom prst="ellipse">
                  <a:avLst/>
                </a:prstGeom>
                <a:gradFill flip="none" rotWithShape="1">
                  <a:gsLst>
                    <a:gs pos="28000">
                      <a:srgbClr val="FFC000"/>
                    </a:gs>
                    <a:gs pos="59000">
                      <a:schemeClr val="bg1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BF3E5053-5B2A-6649-B937-042B35A2D7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59327" y="4502610"/>
                      <a:ext cx="167877" cy="18117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44" name="TextBox 143">
                      <a:extLst>
                        <a:ext uri="{FF2B5EF4-FFF2-40B4-BE49-F238E27FC236}">
                          <a16:creationId xmlns:a16="http://schemas.microsoft.com/office/drawing/2014/main" id="{BF3E5053-5B2A-6649-B937-042B35A2D7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59327" y="4502610"/>
                      <a:ext cx="167877" cy="181172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33333" r="-40000" b="-6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27EB4376-4B0B-1C4A-810E-97CFFBE1D23A}"/>
                    </a:ext>
                  </a:extLst>
                </p:cNvPr>
                <p:cNvSpPr txBox="1"/>
                <p:nvPr/>
              </p:nvSpPr>
              <p:spPr>
                <a:xfrm>
                  <a:off x="6327536" y="6103811"/>
                  <a:ext cx="696379" cy="2415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neruon</a:t>
                  </a:r>
                  <a:r>
                    <a:rPr lang="en-US" dirty="0"/>
                    <a:t> 1</a:t>
                  </a:r>
                </a:p>
              </p:txBody>
            </p:sp>
            <p:cxnSp>
              <p:nvCxnSpPr>
                <p:cNvPr id="179" name="Straight Connector 178">
                  <a:extLst>
                    <a:ext uri="{FF2B5EF4-FFF2-40B4-BE49-F238E27FC236}">
                      <a16:creationId xmlns:a16="http://schemas.microsoft.com/office/drawing/2014/main" id="{50A9AB45-DAEC-AC4C-AF70-541382A980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637304" y="3360930"/>
                  <a:ext cx="608985" cy="2731349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6C48B729-C45B-CE4E-ABC9-350343BCC9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00381" y="3411629"/>
                  <a:ext cx="608985" cy="2731349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TextBox 190">
                  <a:extLst>
                    <a:ext uri="{FF2B5EF4-FFF2-40B4-BE49-F238E27FC236}">
                      <a16:creationId xmlns:a16="http://schemas.microsoft.com/office/drawing/2014/main" id="{4EEDE77B-86F2-4143-B44F-8E8F2EFFAA4F}"/>
                    </a:ext>
                  </a:extLst>
                </p:cNvPr>
                <p:cNvSpPr txBox="1"/>
                <p:nvPr/>
              </p:nvSpPr>
              <p:spPr>
                <a:xfrm rot="16200000">
                  <a:off x="5831546" y="5657031"/>
                  <a:ext cx="696377" cy="2415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neruon</a:t>
                  </a:r>
                  <a:r>
                    <a:rPr lang="en-US" dirty="0"/>
                    <a:t> 2</a:t>
                  </a:r>
                </a:p>
              </p:txBody>
            </p:sp>
          </p:grpSp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9836A658-A9E2-9645-995E-50C245919AEB}"/>
                  </a:ext>
                </a:extLst>
              </p:cNvPr>
              <p:cNvSpPr txBox="1"/>
              <p:nvPr/>
            </p:nvSpPr>
            <p:spPr>
              <a:xfrm>
                <a:off x="7632413" y="3616828"/>
                <a:ext cx="293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g</a:t>
                </a:r>
              </a:p>
            </p:txBody>
          </p:sp>
        </p:grp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39168082-5337-0145-90FC-968C2291EC02}"/>
              </a:ext>
            </a:extLst>
          </p:cNvPr>
          <p:cNvSpPr txBox="1"/>
          <p:nvPr/>
        </p:nvSpPr>
        <p:spPr>
          <a:xfrm rot="16603856">
            <a:off x="211728" y="2108031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decoding boundary</a:t>
            </a:r>
          </a:p>
        </p:txBody>
      </p:sp>
    </p:spTree>
    <p:extLst>
      <p:ext uri="{BB962C8B-B14F-4D97-AF65-F5344CB8AC3E}">
        <p14:creationId xmlns:p14="http://schemas.microsoft.com/office/powerpoint/2010/main" val="144108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39F914F-523B-3E4E-9450-044C1F86567E}"/>
              </a:ext>
            </a:extLst>
          </p:cNvPr>
          <p:cNvGrpSpPr/>
          <p:nvPr/>
        </p:nvGrpSpPr>
        <p:grpSpPr>
          <a:xfrm>
            <a:off x="-41483" y="3828328"/>
            <a:ext cx="12153063" cy="2739334"/>
            <a:chOff x="0" y="3828328"/>
            <a:chExt cx="12153063" cy="273933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FC2C043-C587-4041-80F8-7058422B16D3}"/>
                </a:ext>
              </a:extLst>
            </p:cNvPr>
            <p:cNvGrpSpPr/>
            <p:nvPr/>
          </p:nvGrpSpPr>
          <p:grpSpPr>
            <a:xfrm>
              <a:off x="0" y="3828328"/>
              <a:ext cx="2302587" cy="2739334"/>
              <a:chOff x="0" y="3828328"/>
              <a:chExt cx="2302587" cy="2739334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2E6D4425-067C-A54A-B01F-F3505F80F0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168" y="6414955"/>
                <a:ext cx="20334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108B07C3-6B94-2A49-BA6D-16794EC0E6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168" y="4461279"/>
                <a:ext cx="0" cy="1953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EF4D6E34-01E1-D34A-9076-DF3C8E0878D5}"/>
                  </a:ext>
                </a:extLst>
              </p:cNvPr>
              <p:cNvSpPr/>
              <p:nvPr/>
            </p:nvSpPr>
            <p:spPr>
              <a:xfrm>
                <a:off x="518362" y="4685553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chemeClr val="accent1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40CD72C-CE66-074B-8CD1-E5EB4CD95FBA}"/>
                      </a:ext>
                    </a:extLst>
                  </p:cNvPr>
                  <p:cNvSpPr txBox="1"/>
                  <p:nvPr/>
                </p:nvSpPr>
                <p:spPr>
                  <a:xfrm>
                    <a:off x="579744" y="4712458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840CD72C-CE66-074B-8CD1-E5EB4CD95F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744" y="4712458"/>
                    <a:ext cx="167877" cy="18117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3333" r="-33333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C1AF75C9-A976-614C-800B-F7016EC86D43}"/>
                  </a:ext>
                </a:extLst>
              </p:cNvPr>
              <p:cNvSpPr/>
              <p:nvPr/>
            </p:nvSpPr>
            <p:spPr>
              <a:xfrm>
                <a:off x="1190230" y="3828328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chemeClr val="accent6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46E8C3DD-EC1E-F64D-95F0-FFD0D46DEC0E}"/>
                      </a:ext>
                    </a:extLst>
                  </p:cNvPr>
                  <p:cNvSpPr txBox="1"/>
                  <p:nvPr/>
                </p:nvSpPr>
                <p:spPr>
                  <a:xfrm>
                    <a:off x="1241645" y="3855973"/>
                    <a:ext cx="171358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46E8C3DD-EC1E-F64D-95F0-FFD0D46DEC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1645" y="3855973"/>
                    <a:ext cx="171358" cy="18117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667" r="-40000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91EA3BF5-B82C-7E4B-85F5-35318A6875B9}"/>
                  </a:ext>
                </a:extLst>
              </p:cNvPr>
              <p:cNvSpPr/>
              <p:nvPr/>
            </p:nvSpPr>
            <p:spPr>
              <a:xfrm>
                <a:off x="748868" y="5884172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chemeClr val="accent6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D66F2E93-5A22-9045-BC57-796934975FD1}"/>
                      </a:ext>
                    </a:extLst>
                  </p:cNvPr>
                  <p:cNvSpPr txBox="1"/>
                  <p:nvPr/>
                </p:nvSpPr>
                <p:spPr>
                  <a:xfrm>
                    <a:off x="800282" y="5918554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D66F2E93-5A22-9045-BC57-796934975F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282" y="5918554"/>
                    <a:ext cx="167877" cy="1811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6667" r="-46667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D2EFD9B5-58CD-7A46-8067-049B665EA019}"/>
                  </a:ext>
                </a:extLst>
              </p:cNvPr>
              <p:cNvSpPr/>
              <p:nvPr/>
            </p:nvSpPr>
            <p:spPr>
              <a:xfrm>
                <a:off x="1638028" y="4695014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chemeClr val="accent1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F2E3F39F-6489-5E47-B8F4-D5940E084FAE}"/>
                      </a:ext>
                    </a:extLst>
                  </p:cNvPr>
                  <p:cNvSpPr txBox="1"/>
                  <p:nvPr/>
                </p:nvSpPr>
                <p:spPr>
                  <a:xfrm>
                    <a:off x="1694425" y="4724898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F2E3F39F-6489-5E47-B8F4-D5940E084F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4425" y="4724898"/>
                    <a:ext cx="167877" cy="18117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5714" r="-42857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CEBA478F-564E-7F41-9960-3BA5E7075093}"/>
                  </a:ext>
                </a:extLst>
              </p:cNvPr>
              <p:cNvSpPr txBox="1"/>
              <p:nvPr/>
            </p:nvSpPr>
            <p:spPr>
              <a:xfrm>
                <a:off x="262634" y="6326099"/>
                <a:ext cx="696379" cy="241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neruon</a:t>
                </a:r>
                <a:r>
                  <a:rPr lang="en-US" dirty="0"/>
                  <a:t> 1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86F5DE2B-A586-9547-9198-8C050384DD69}"/>
                  </a:ext>
                </a:extLst>
              </p:cNvPr>
              <p:cNvSpPr txBox="1"/>
              <p:nvPr/>
            </p:nvSpPr>
            <p:spPr>
              <a:xfrm rot="16200000">
                <a:off x="-227407" y="5913667"/>
                <a:ext cx="696377" cy="241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neruon</a:t>
                </a:r>
                <a:r>
                  <a:rPr lang="en-US" dirty="0"/>
                  <a:t> 2</a:t>
                </a:r>
              </a:p>
            </p:txBody>
          </p:sp>
        </p:grp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94A6E0FF-1D1D-854D-9077-43BC400C17B4}"/>
                </a:ext>
              </a:extLst>
            </p:cNvPr>
            <p:cNvGrpSpPr/>
            <p:nvPr/>
          </p:nvGrpSpPr>
          <p:grpSpPr>
            <a:xfrm>
              <a:off x="3283492" y="3828328"/>
              <a:ext cx="2302587" cy="2739334"/>
              <a:chOff x="0" y="3828328"/>
              <a:chExt cx="2302587" cy="2739334"/>
            </a:xfrm>
          </p:grpSpPr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00C53B91-3C9C-1C46-A2F0-5CFF5CB56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168" y="6414955"/>
                <a:ext cx="20334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1141B0E9-BC07-D94B-A493-B645D50857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168" y="4461279"/>
                <a:ext cx="0" cy="1953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BB28353C-75CB-FC45-88F6-07ED7C07D8B8}"/>
                  </a:ext>
                </a:extLst>
              </p:cNvPr>
              <p:cNvSpPr/>
              <p:nvPr/>
            </p:nvSpPr>
            <p:spPr>
              <a:xfrm>
                <a:off x="518362" y="4685553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chemeClr val="accent1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897B9A52-7165-6D47-BBB3-D35E854F4739}"/>
                      </a:ext>
                    </a:extLst>
                  </p:cNvPr>
                  <p:cNvSpPr txBox="1"/>
                  <p:nvPr/>
                </p:nvSpPr>
                <p:spPr>
                  <a:xfrm>
                    <a:off x="579744" y="4712458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897B9A52-7165-6D47-BBB3-D35E854F47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744" y="4712458"/>
                    <a:ext cx="167877" cy="1811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5714" r="-42857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C41D467A-3F52-E24A-84F2-9AD4EA9A8B1E}"/>
                  </a:ext>
                </a:extLst>
              </p:cNvPr>
              <p:cNvSpPr/>
              <p:nvPr/>
            </p:nvSpPr>
            <p:spPr>
              <a:xfrm>
                <a:off x="1190230" y="3828328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chemeClr val="accent6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5E190309-6341-FC46-B6D8-ACD5F23750B4}"/>
                      </a:ext>
                    </a:extLst>
                  </p:cNvPr>
                  <p:cNvSpPr txBox="1"/>
                  <p:nvPr/>
                </p:nvSpPr>
                <p:spPr>
                  <a:xfrm>
                    <a:off x="1241645" y="3855973"/>
                    <a:ext cx="171358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5E190309-6341-FC46-B6D8-ACD5F23750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1645" y="3855973"/>
                    <a:ext cx="171358" cy="1811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714" r="-50000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C4AD720B-61C5-1D42-956C-93F40B54E0A7}"/>
                  </a:ext>
                </a:extLst>
              </p:cNvPr>
              <p:cNvSpPr/>
              <p:nvPr/>
            </p:nvSpPr>
            <p:spPr>
              <a:xfrm>
                <a:off x="748868" y="5884172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chemeClr val="accent6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0D3AF2F8-9F4B-3B4A-B4AE-7C601AFDA8D4}"/>
                      </a:ext>
                    </a:extLst>
                  </p:cNvPr>
                  <p:cNvSpPr txBox="1"/>
                  <p:nvPr/>
                </p:nvSpPr>
                <p:spPr>
                  <a:xfrm>
                    <a:off x="800282" y="5918554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0D3AF2F8-9F4B-3B4A-B4AE-7C601AFDA8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282" y="5918554"/>
                    <a:ext cx="167877" cy="1811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714" r="-50000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18EC44E2-B406-BF47-BED8-91B34621FDAB}"/>
                  </a:ext>
                </a:extLst>
              </p:cNvPr>
              <p:cNvSpPr/>
              <p:nvPr/>
            </p:nvSpPr>
            <p:spPr>
              <a:xfrm>
                <a:off x="1638028" y="4695014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chemeClr val="accent1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C9DEB93A-9B7D-2B42-BC9A-EA7DF1047FB7}"/>
                      </a:ext>
                    </a:extLst>
                  </p:cNvPr>
                  <p:cNvSpPr txBox="1"/>
                  <p:nvPr/>
                </p:nvSpPr>
                <p:spPr>
                  <a:xfrm>
                    <a:off x="1694425" y="4724898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C9DEB93A-9B7D-2B42-BC9A-EA7DF1047F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4425" y="4724898"/>
                    <a:ext cx="167877" cy="18117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5714" r="-42857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30D50EC-0734-A740-9380-0E40DA42C355}"/>
                  </a:ext>
                </a:extLst>
              </p:cNvPr>
              <p:cNvSpPr txBox="1"/>
              <p:nvPr/>
            </p:nvSpPr>
            <p:spPr>
              <a:xfrm>
                <a:off x="262634" y="6326099"/>
                <a:ext cx="696379" cy="241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neruon</a:t>
                </a:r>
                <a:r>
                  <a:rPr lang="en-US" dirty="0"/>
                  <a:t> 1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B69DDE2-0368-474B-8AA1-7D881837A60E}"/>
                  </a:ext>
                </a:extLst>
              </p:cNvPr>
              <p:cNvSpPr txBox="1"/>
              <p:nvPr/>
            </p:nvSpPr>
            <p:spPr>
              <a:xfrm rot="16200000">
                <a:off x="-227407" y="5913667"/>
                <a:ext cx="696377" cy="241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neruon</a:t>
                </a:r>
                <a:r>
                  <a:rPr lang="en-US" dirty="0"/>
                  <a:t> 2</a:t>
                </a:r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E1F0C867-567F-9F40-A405-9711C3E4677D}"/>
                </a:ext>
              </a:extLst>
            </p:cNvPr>
            <p:cNvGrpSpPr/>
            <p:nvPr/>
          </p:nvGrpSpPr>
          <p:grpSpPr>
            <a:xfrm>
              <a:off x="6566984" y="3828328"/>
              <a:ext cx="2302587" cy="2739334"/>
              <a:chOff x="0" y="3828328"/>
              <a:chExt cx="2302587" cy="2739334"/>
            </a:xfrm>
          </p:grpSpPr>
          <p:cxnSp>
            <p:nvCxnSpPr>
              <p:cNvPr id="180" name="Straight Arrow Connector 179">
                <a:extLst>
                  <a:ext uri="{FF2B5EF4-FFF2-40B4-BE49-F238E27FC236}">
                    <a16:creationId xmlns:a16="http://schemas.microsoft.com/office/drawing/2014/main" id="{598ECBBD-C44B-0047-B650-9E329F02F4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168" y="6414955"/>
                <a:ext cx="20334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Arrow Connector 180">
                <a:extLst>
                  <a:ext uri="{FF2B5EF4-FFF2-40B4-BE49-F238E27FC236}">
                    <a16:creationId xmlns:a16="http://schemas.microsoft.com/office/drawing/2014/main" id="{99F6D7C1-E0FF-FB4C-841E-2714254519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168" y="4461279"/>
                <a:ext cx="0" cy="1953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CF9A7ACF-FAC7-EA47-84D3-BDBD650004F0}"/>
                  </a:ext>
                </a:extLst>
              </p:cNvPr>
              <p:cNvSpPr/>
              <p:nvPr/>
            </p:nvSpPr>
            <p:spPr>
              <a:xfrm>
                <a:off x="518362" y="4685553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chemeClr val="accent1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EBCECB6F-74C9-434D-8A0E-F55829B731A1}"/>
                      </a:ext>
                    </a:extLst>
                  </p:cNvPr>
                  <p:cNvSpPr txBox="1"/>
                  <p:nvPr/>
                </p:nvSpPr>
                <p:spPr>
                  <a:xfrm>
                    <a:off x="579744" y="4712458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EBCECB6F-74C9-434D-8A0E-F55829B731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744" y="4712458"/>
                    <a:ext cx="167877" cy="1811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5714" r="-50000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CE7FE44C-09E4-C54E-A0A2-77EB33B02241}"/>
                  </a:ext>
                </a:extLst>
              </p:cNvPr>
              <p:cNvSpPr/>
              <p:nvPr/>
            </p:nvSpPr>
            <p:spPr>
              <a:xfrm>
                <a:off x="1190230" y="3828328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chemeClr val="accent6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36747E45-C56A-C34F-B422-158BF534BD99}"/>
                      </a:ext>
                    </a:extLst>
                  </p:cNvPr>
                  <p:cNvSpPr txBox="1"/>
                  <p:nvPr/>
                </p:nvSpPr>
                <p:spPr>
                  <a:xfrm>
                    <a:off x="1241645" y="3855973"/>
                    <a:ext cx="171358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36747E45-C56A-C34F-B422-158BF534BD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1645" y="3855973"/>
                    <a:ext cx="171358" cy="1811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6667" r="-40000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A4814508-9EFF-FD4C-A2FE-8299EA31E5FF}"/>
                  </a:ext>
                </a:extLst>
              </p:cNvPr>
              <p:cNvSpPr/>
              <p:nvPr/>
            </p:nvSpPr>
            <p:spPr>
              <a:xfrm>
                <a:off x="748868" y="5884172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chemeClr val="accent6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C4EF7B90-037F-FA42-887E-FED0283ACC93}"/>
                      </a:ext>
                    </a:extLst>
                  </p:cNvPr>
                  <p:cNvSpPr txBox="1"/>
                  <p:nvPr/>
                </p:nvSpPr>
                <p:spPr>
                  <a:xfrm>
                    <a:off x="800282" y="5918554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4" name="TextBox 203">
                    <a:extLst>
                      <a:ext uri="{FF2B5EF4-FFF2-40B4-BE49-F238E27FC236}">
                        <a16:creationId xmlns:a16="http://schemas.microsoft.com/office/drawing/2014/main" id="{C4EF7B90-037F-FA42-887E-FED0283AC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282" y="5918554"/>
                    <a:ext cx="167877" cy="18117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5714" r="-42857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ADAE9B2C-450F-9C46-A482-48B4D25DCA33}"/>
                  </a:ext>
                </a:extLst>
              </p:cNvPr>
              <p:cNvSpPr/>
              <p:nvPr/>
            </p:nvSpPr>
            <p:spPr>
              <a:xfrm>
                <a:off x="1638028" y="4695014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chemeClr val="accent1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7F9E8708-7161-5049-B761-38A37F432E86}"/>
                      </a:ext>
                    </a:extLst>
                  </p:cNvPr>
                  <p:cNvSpPr txBox="1"/>
                  <p:nvPr/>
                </p:nvSpPr>
                <p:spPr>
                  <a:xfrm>
                    <a:off x="1694425" y="4724898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6" name="TextBox 205">
                    <a:extLst>
                      <a:ext uri="{FF2B5EF4-FFF2-40B4-BE49-F238E27FC236}">
                        <a16:creationId xmlns:a16="http://schemas.microsoft.com/office/drawing/2014/main" id="{7F9E8708-7161-5049-B761-38A37F432E8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4425" y="4724898"/>
                    <a:ext cx="167877" cy="18117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714" r="-50000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383AB57A-A3D5-9245-8E9C-D5E24499A05B}"/>
                  </a:ext>
                </a:extLst>
              </p:cNvPr>
              <p:cNvSpPr txBox="1"/>
              <p:nvPr/>
            </p:nvSpPr>
            <p:spPr>
              <a:xfrm>
                <a:off x="262634" y="6326099"/>
                <a:ext cx="696379" cy="241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neruon</a:t>
                </a:r>
                <a:r>
                  <a:rPr lang="en-US" dirty="0"/>
                  <a:t> 1</a:t>
                </a:r>
              </a:p>
            </p:txBody>
          </p:sp>
          <p:sp>
            <p:nvSpPr>
              <p:cNvPr id="208" name="TextBox 207">
                <a:extLst>
                  <a:ext uri="{FF2B5EF4-FFF2-40B4-BE49-F238E27FC236}">
                    <a16:creationId xmlns:a16="http://schemas.microsoft.com/office/drawing/2014/main" id="{5B30E8BD-B6EF-EC4B-899E-A1E8DC1C7A18}"/>
                  </a:ext>
                </a:extLst>
              </p:cNvPr>
              <p:cNvSpPr txBox="1"/>
              <p:nvPr/>
            </p:nvSpPr>
            <p:spPr>
              <a:xfrm rot="16200000">
                <a:off x="-227407" y="5913667"/>
                <a:ext cx="696377" cy="241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neruon</a:t>
                </a:r>
                <a:r>
                  <a:rPr lang="en-US" dirty="0"/>
                  <a:t> 2</a:t>
                </a: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18D9C685-7AF3-5844-8E63-EBD8DD66814F}"/>
                </a:ext>
              </a:extLst>
            </p:cNvPr>
            <p:cNvGrpSpPr/>
            <p:nvPr/>
          </p:nvGrpSpPr>
          <p:grpSpPr>
            <a:xfrm>
              <a:off x="9850476" y="3828328"/>
              <a:ext cx="2302587" cy="2739334"/>
              <a:chOff x="0" y="3828328"/>
              <a:chExt cx="2302587" cy="2739334"/>
            </a:xfrm>
          </p:grpSpPr>
          <p:cxnSp>
            <p:nvCxnSpPr>
              <p:cNvPr id="210" name="Straight Arrow Connector 209">
                <a:extLst>
                  <a:ext uri="{FF2B5EF4-FFF2-40B4-BE49-F238E27FC236}">
                    <a16:creationId xmlns:a16="http://schemas.microsoft.com/office/drawing/2014/main" id="{88413D46-943C-084D-81CB-2F886949D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168" y="6414955"/>
                <a:ext cx="20334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6E4A44F5-EA46-924E-8ACA-2ACB374FD0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9168" y="4461279"/>
                <a:ext cx="0" cy="1953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BB3407A0-89D8-A04E-A0F0-B100D78BDE0B}"/>
                  </a:ext>
                </a:extLst>
              </p:cNvPr>
              <p:cNvSpPr/>
              <p:nvPr/>
            </p:nvSpPr>
            <p:spPr>
              <a:xfrm>
                <a:off x="518362" y="4685553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chemeClr val="accent1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9C5F8BAC-E9D9-2640-8CC6-D5600CD80B95}"/>
                      </a:ext>
                    </a:extLst>
                  </p:cNvPr>
                  <p:cNvSpPr txBox="1"/>
                  <p:nvPr/>
                </p:nvSpPr>
                <p:spPr>
                  <a:xfrm>
                    <a:off x="579744" y="4712458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3" name="TextBox 212">
                    <a:extLst>
                      <a:ext uri="{FF2B5EF4-FFF2-40B4-BE49-F238E27FC236}">
                        <a16:creationId xmlns:a16="http://schemas.microsoft.com/office/drawing/2014/main" id="{9C5F8BAC-E9D9-2640-8CC6-D5600CD80B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744" y="4712458"/>
                    <a:ext cx="167877" cy="18117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5714" r="-42857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5E3E3808-F0D4-E743-8252-5F0A12214360}"/>
                  </a:ext>
                </a:extLst>
              </p:cNvPr>
              <p:cNvSpPr/>
              <p:nvPr/>
            </p:nvSpPr>
            <p:spPr>
              <a:xfrm>
                <a:off x="1190230" y="3828328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chemeClr val="accent6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0C0EA93E-B4F8-D741-ABFB-91B2B4FD5F98}"/>
                      </a:ext>
                    </a:extLst>
                  </p:cNvPr>
                  <p:cNvSpPr txBox="1"/>
                  <p:nvPr/>
                </p:nvSpPr>
                <p:spPr>
                  <a:xfrm>
                    <a:off x="1241645" y="3855973"/>
                    <a:ext cx="171358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0C0EA93E-B4F8-D741-ABFB-91B2B4FD5F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1645" y="3855973"/>
                    <a:ext cx="171358" cy="1811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3333" r="-40000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D3CB76C0-6858-F640-B53F-1AA4520BAA27}"/>
                  </a:ext>
                </a:extLst>
              </p:cNvPr>
              <p:cNvSpPr/>
              <p:nvPr/>
            </p:nvSpPr>
            <p:spPr>
              <a:xfrm>
                <a:off x="748868" y="5884172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chemeClr val="accent6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D02A4CAA-654D-7047-B822-DF6D734078D7}"/>
                      </a:ext>
                    </a:extLst>
                  </p:cNvPr>
                  <p:cNvSpPr txBox="1"/>
                  <p:nvPr/>
                </p:nvSpPr>
                <p:spPr>
                  <a:xfrm>
                    <a:off x="800282" y="5918554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D02A4CAA-654D-7047-B822-DF6D734078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282" y="5918554"/>
                    <a:ext cx="167877" cy="1811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3333" r="-40000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D09CB9A0-B0D8-A14A-B866-60E47E3F77B5}"/>
                  </a:ext>
                </a:extLst>
              </p:cNvPr>
              <p:cNvSpPr/>
              <p:nvPr/>
            </p:nvSpPr>
            <p:spPr>
              <a:xfrm>
                <a:off x="1638028" y="4695014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chemeClr val="accent1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B3EB0EB1-A842-CB4F-AF77-5707C1685E90}"/>
                      </a:ext>
                    </a:extLst>
                  </p:cNvPr>
                  <p:cNvSpPr txBox="1"/>
                  <p:nvPr/>
                </p:nvSpPr>
                <p:spPr>
                  <a:xfrm>
                    <a:off x="1694425" y="4724898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9" name="TextBox 218">
                    <a:extLst>
                      <a:ext uri="{FF2B5EF4-FFF2-40B4-BE49-F238E27FC236}">
                        <a16:creationId xmlns:a16="http://schemas.microsoft.com/office/drawing/2014/main" id="{B3EB0EB1-A842-CB4F-AF77-5707C1685E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94425" y="4724898"/>
                    <a:ext cx="167877" cy="18117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5714" r="-42857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E32DFCDD-FD00-7D44-9688-EE77F1EF73BE}"/>
                  </a:ext>
                </a:extLst>
              </p:cNvPr>
              <p:cNvSpPr txBox="1"/>
              <p:nvPr/>
            </p:nvSpPr>
            <p:spPr>
              <a:xfrm>
                <a:off x="262634" y="6326099"/>
                <a:ext cx="696379" cy="241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neruon</a:t>
                </a:r>
                <a:r>
                  <a:rPr lang="en-US" dirty="0"/>
                  <a:t> 1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112D95A1-6936-EA42-9775-9528A090D0D0}"/>
                  </a:ext>
                </a:extLst>
              </p:cNvPr>
              <p:cNvSpPr txBox="1"/>
              <p:nvPr/>
            </p:nvSpPr>
            <p:spPr>
              <a:xfrm rot="16200000">
                <a:off x="-227407" y="5913667"/>
                <a:ext cx="696377" cy="241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neruon</a:t>
                </a:r>
                <a:r>
                  <a:rPr lang="en-US" dirty="0"/>
                  <a:t> 2</a:t>
                </a: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90BD491-68E0-E840-8017-91B758182631}"/>
              </a:ext>
            </a:extLst>
          </p:cNvPr>
          <p:cNvGrpSpPr/>
          <p:nvPr/>
        </p:nvGrpSpPr>
        <p:grpSpPr>
          <a:xfrm>
            <a:off x="-41483" y="34508"/>
            <a:ext cx="2302587" cy="2785199"/>
            <a:chOff x="579940" y="3560175"/>
            <a:chExt cx="2302587" cy="2785199"/>
          </a:xfrm>
        </p:grpSpPr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68502FD7-B554-D24B-8A52-784311CF0A34}"/>
                </a:ext>
              </a:extLst>
            </p:cNvPr>
            <p:cNvCxnSpPr>
              <a:cxnSpLocks/>
            </p:cNvCxnSpPr>
            <p:nvPr/>
          </p:nvCxnSpPr>
          <p:spPr>
            <a:xfrm>
              <a:off x="849108" y="6192667"/>
              <a:ext cx="2033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984E600B-EADA-8746-A66B-400C1D593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108" y="4238991"/>
              <a:ext cx="0" cy="195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1A028971-F258-F540-9664-3066784517AB}"/>
                </a:ext>
              </a:extLst>
            </p:cNvPr>
            <p:cNvSpPr/>
            <p:nvPr/>
          </p:nvSpPr>
          <p:spPr>
            <a:xfrm>
              <a:off x="1098302" y="4463265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rgbClr val="FF2600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0F8113C8-3B9A-724F-A42D-8A05AADE2559}"/>
                    </a:ext>
                  </a:extLst>
                </p:cNvPr>
                <p:cNvSpPr txBox="1"/>
                <p:nvPr/>
              </p:nvSpPr>
              <p:spPr>
                <a:xfrm>
                  <a:off x="1159684" y="4490170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0F8113C8-3B9A-724F-A42D-8A05AADE2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684" y="4490170"/>
                  <a:ext cx="167877" cy="181172"/>
                </a:xfrm>
                <a:prstGeom prst="rect">
                  <a:avLst/>
                </a:prstGeom>
                <a:blipFill>
                  <a:blip r:embed="rId15"/>
                  <a:stretch>
                    <a:fillRect l="-35714" r="-42857" b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0687781-79F8-8A47-ACAC-8B6B30342A5F}"/>
                </a:ext>
              </a:extLst>
            </p:cNvPr>
            <p:cNvSpPr/>
            <p:nvPr/>
          </p:nvSpPr>
          <p:spPr>
            <a:xfrm>
              <a:off x="1770170" y="3606040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rgbClr val="FF0000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06B1397-0FD5-4B47-A96F-43844DA999EF}"/>
                    </a:ext>
                  </a:extLst>
                </p:cNvPr>
                <p:cNvSpPr txBox="1"/>
                <p:nvPr/>
              </p:nvSpPr>
              <p:spPr>
                <a:xfrm>
                  <a:off x="1821585" y="3633685"/>
                  <a:ext cx="171358" cy="1811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06B1397-0FD5-4B47-A96F-43844DA99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585" y="3633685"/>
                  <a:ext cx="171358" cy="181172"/>
                </a:xfrm>
                <a:prstGeom prst="rect">
                  <a:avLst/>
                </a:prstGeom>
                <a:blipFill>
                  <a:blip r:embed="rId16"/>
                  <a:stretch>
                    <a:fillRect l="-33333" r="-4000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C413CD8-DB21-0C44-A110-FBAB17BD762B}"/>
                </a:ext>
              </a:extLst>
            </p:cNvPr>
            <p:cNvSpPr/>
            <p:nvPr/>
          </p:nvSpPr>
          <p:spPr>
            <a:xfrm>
              <a:off x="1328808" y="5661884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rgbClr val="FFC000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448A6F66-8C8C-1240-9BFB-163468C4A40B}"/>
                    </a:ext>
                  </a:extLst>
                </p:cNvPr>
                <p:cNvSpPr txBox="1"/>
                <p:nvPr/>
              </p:nvSpPr>
              <p:spPr>
                <a:xfrm>
                  <a:off x="1380222" y="5696266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448A6F66-8C8C-1240-9BFB-163468C4A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222" y="5696266"/>
                  <a:ext cx="167877" cy="181172"/>
                </a:xfrm>
                <a:prstGeom prst="rect">
                  <a:avLst/>
                </a:prstGeom>
                <a:blipFill>
                  <a:blip r:embed="rId17"/>
                  <a:stretch>
                    <a:fillRect l="-28571" r="-50000" b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FD4BEBD-6B0F-294C-B98E-F336A4896C2C}"/>
                </a:ext>
              </a:extLst>
            </p:cNvPr>
            <p:cNvSpPr/>
            <p:nvPr/>
          </p:nvSpPr>
          <p:spPr>
            <a:xfrm>
              <a:off x="2217968" y="4472726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rgbClr val="FFC000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6B71DFFA-10E9-0041-880E-5CBF1FFDB910}"/>
                    </a:ext>
                  </a:extLst>
                </p:cNvPr>
                <p:cNvSpPr txBox="1"/>
                <p:nvPr/>
              </p:nvSpPr>
              <p:spPr>
                <a:xfrm>
                  <a:off x="2274365" y="4502610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6B71DFFA-10E9-0041-880E-5CBF1FFDB9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4365" y="4502610"/>
                  <a:ext cx="167877" cy="181172"/>
                </a:xfrm>
                <a:prstGeom prst="rect">
                  <a:avLst/>
                </a:prstGeom>
                <a:blipFill>
                  <a:blip r:embed="rId18"/>
                  <a:stretch>
                    <a:fillRect l="-35714" r="-42857" b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5B4BB9F-59F2-294F-B8AE-0F73744509A1}"/>
                </a:ext>
              </a:extLst>
            </p:cNvPr>
            <p:cNvSpPr txBox="1"/>
            <p:nvPr/>
          </p:nvSpPr>
          <p:spPr>
            <a:xfrm>
              <a:off x="842574" y="6103811"/>
              <a:ext cx="696379" cy="241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neruon</a:t>
              </a:r>
              <a:r>
                <a:rPr lang="en-US" dirty="0"/>
                <a:t> 1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0EA28282-0BB5-2843-8EBF-DD923E419010}"/>
                </a:ext>
              </a:extLst>
            </p:cNvPr>
            <p:cNvSpPr txBox="1"/>
            <p:nvPr/>
          </p:nvSpPr>
          <p:spPr>
            <a:xfrm rot="16200000">
              <a:off x="352533" y="5691379"/>
              <a:ext cx="696377" cy="241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neruon</a:t>
              </a:r>
              <a:r>
                <a:rPr lang="en-US" dirty="0"/>
                <a:t> 2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A7214552-2D77-DF45-AD9F-3064DDD7A3E4}"/>
                </a:ext>
              </a:extLst>
            </p:cNvPr>
            <p:cNvSpPr txBox="1"/>
            <p:nvPr/>
          </p:nvSpPr>
          <p:spPr>
            <a:xfrm>
              <a:off x="2083975" y="35601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9209FBB-819A-D74F-AAD0-EEE8E2A42192}"/>
              </a:ext>
            </a:extLst>
          </p:cNvPr>
          <p:cNvGrpSpPr/>
          <p:nvPr/>
        </p:nvGrpSpPr>
        <p:grpSpPr>
          <a:xfrm>
            <a:off x="3242009" y="34508"/>
            <a:ext cx="2302587" cy="2785199"/>
            <a:chOff x="579940" y="3560175"/>
            <a:chExt cx="2302587" cy="2785199"/>
          </a:xfrm>
        </p:grpSpPr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94D7A1A7-B186-6C48-88F2-0526E777D64B}"/>
                </a:ext>
              </a:extLst>
            </p:cNvPr>
            <p:cNvCxnSpPr>
              <a:cxnSpLocks/>
            </p:cNvCxnSpPr>
            <p:nvPr/>
          </p:nvCxnSpPr>
          <p:spPr>
            <a:xfrm>
              <a:off x="849108" y="6192667"/>
              <a:ext cx="2033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0D685D1-6E7E-3046-9B0E-71C939957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108" y="4238991"/>
              <a:ext cx="0" cy="195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35912997-41CC-1844-B1F0-4F5F8CA78D51}"/>
                </a:ext>
              </a:extLst>
            </p:cNvPr>
            <p:cNvSpPr/>
            <p:nvPr/>
          </p:nvSpPr>
          <p:spPr>
            <a:xfrm>
              <a:off x="1098302" y="4463265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rgbClr val="FF2600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1929ACFB-E099-464C-9FF6-B2CA91D65605}"/>
                    </a:ext>
                  </a:extLst>
                </p:cNvPr>
                <p:cNvSpPr txBox="1"/>
                <p:nvPr/>
              </p:nvSpPr>
              <p:spPr>
                <a:xfrm>
                  <a:off x="1159684" y="4490170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1929ACFB-E099-464C-9FF6-B2CA91D65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684" y="4490170"/>
                  <a:ext cx="167877" cy="181172"/>
                </a:xfrm>
                <a:prstGeom prst="rect">
                  <a:avLst/>
                </a:prstGeom>
                <a:blipFill>
                  <a:blip r:embed="rId19"/>
                  <a:stretch>
                    <a:fillRect l="-35714" r="-42857" b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5D602BBC-5ACF-E141-B31C-28E6C6C70B38}"/>
                </a:ext>
              </a:extLst>
            </p:cNvPr>
            <p:cNvSpPr/>
            <p:nvPr/>
          </p:nvSpPr>
          <p:spPr>
            <a:xfrm>
              <a:off x="1770170" y="3606040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rgbClr val="FF0000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5779044F-0832-F54E-97CE-95DF06965F64}"/>
                    </a:ext>
                  </a:extLst>
                </p:cNvPr>
                <p:cNvSpPr txBox="1"/>
                <p:nvPr/>
              </p:nvSpPr>
              <p:spPr>
                <a:xfrm>
                  <a:off x="1821585" y="3633685"/>
                  <a:ext cx="171358" cy="181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5779044F-0832-F54E-97CE-95DF06965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585" y="3633685"/>
                  <a:ext cx="171358" cy="181172"/>
                </a:xfrm>
                <a:prstGeom prst="rect">
                  <a:avLst/>
                </a:prstGeom>
                <a:blipFill>
                  <a:blip r:embed="rId20"/>
                  <a:stretch>
                    <a:fillRect l="-35714" r="-50000" b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A722C5DD-70D0-8343-88E5-F8CB98939D28}"/>
                </a:ext>
              </a:extLst>
            </p:cNvPr>
            <p:cNvSpPr/>
            <p:nvPr/>
          </p:nvSpPr>
          <p:spPr>
            <a:xfrm>
              <a:off x="1328808" y="5661884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rgbClr val="FFC000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88834741-E7AC-964C-9716-916B6C69DE1C}"/>
                    </a:ext>
                  </a:extLst>
                </p:cNvPr>
                <p:cNvSpPr txBox="1"/>
                <p:nvPr/>
              </p:nvSpPr>
              <p:spPr>
                <a:xfrm>
                  <a:off x="1380222" y="5696266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88834741-E7AC-964C-9716-916B6C69D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222" y="5696266"/>
                  <a:ext cx="167877" cy="181172"/>
                </a:xfrm>
                <a:prstGeom prst="rect">
                  <a:avLst/>
                </a:prstGeom>
                <a:blipFill>
                  <a:blip r:embed="rId21"/>
                  <a:stretch>
                    <a:fillRect l="-35714" r="-50000" b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1" name="Oval 230">
              <a:extLst>
                <a:ext uri="{FF2B5EF4-FFF2-40B4-BE49-F238E27FC236}">
                  <a16:creationId xmlns:a16="http://schemas.microsoft.com/office/drawing/2014/main" id="{82E01A55-63F4-7B43-85CA-B940B52AF2C4}"/>
                </a:ext>
              </a:extLst>
            </p:cNvPr>
            <p:cNvSpPr/>
            <p:nvPr/>
          </p:nvSpPr>
          <p:spPr>
            <a:xfrm>
              <a:off x="2217968" y="4472726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rgbClr val="FFC000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71541CF5-2333-8B48-B91D-CC28B9EC02E8}"/>
                    </a:ext>
                  </a:extLst>
                </p:cNvPr>
                <p:cNvSpPr txBox="1"/>
                <p:nvPr/>
              </p:nvSpPr>
              <p:spPr>
                <a:xfrm>
                  <a:off x="2274365" y="4502610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71541CF5-2333-8B48-B91D-CC28B9EC02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4365" y="4502610"/>
                  <a:ext cx="167877" cy="181172"/>
                </a:xfrm>
                <a:prstGeom prst="rect">
                  <a:avLst/>
                </a:prstGeom>
                <a:blipFill>
                  <a:blip r:embed="rId22"/>
                  <a:stretch>
                    <a:fillRect l="-35714" r="-42857" b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11F06FA9-FF11-AC48-B747-956C59F70A38}"/>
                </a:ext>
              </a:extLst>
            </p:cNvPr>
            <p:cNvSpPr txBox="1"/>
            <p:nvPr/>
          </p:nvSpPr>
          <p:spPr>
            <a:xfrm>
              <a:off x="842574" y="6103811"/>
              <a:ext cx="696379" cy="241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neruon</a:t>
              </a:r>
              <a:r>
                <a:rPr lang="en-US" dirty="0"/>
                <a:t> 1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E0C4004F-3C30-9245-975B-0F98A5924E8A}"/>
                </a:ext>
              </a:extLst>
            </p:cNvPr>
            <p:cNvSpPr txBox="1"/>
            <p:nvPr/>
          </p:nvSpPr>
          <p:spPr>
            <a:xfrm rot="16200000">
              <a:off x="352533" y="5691379"/>
              <a:ext cx="696377" cy="241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neruon</a:t>
              </a:r>
              <a:r>
                <a:rPr lang="en-US" dirty="0"/>
                <a:t> 2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ED6D851-02CC-4C4D-B4C4-822665FC7902}"/>
                </a:ext>
              </a:extLst>
            </p:cNvPr>
            <p:cNvSpPr txBox="1"/>
            <p:nvPr/>
          </p:nvSpPr>
          <p:spPr>
            <a:xfrm>
              <a:off x="2083975" y="35601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15F62EFD-E037-4048-8881-8CE68024F9C5}"/>
              </a:ext>
            </a:extLst>
          </p:cNvPr>
          <p:cNvGrpSpPr/>
          <p:nvPr/>
        </p:nvGrpSpPr>
        <p:grpSpPr>
          <a:xfrm>
            <a:off x="6525501" y="34508"/>
            <a:ext cx="2302587" cy="2785199"/>
            <a:chOff x="579940" y="3560175"/>
            <a:chExt cx="2302587" cy="2785199"/>
          </a:xfrm>
        </p:grpSpPr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FC6D51EF-250E-534D-9738-5245816DCB39}"/>
                </a:ext>
              </a:extLst>
            </p:cNvPr>
            <p:cNvCxnSpPr>
              <a:cxnSpLocks/>
            </p:cNvCxnSpPr>
            <p:nvPr/>
          </p:nvCxnSpPr>
          <p:spPr>
            <a:xfrm>
              <a:off x="849108" y="6192667"/>
              <a:ext cx="2033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7EBB6544-5399-9D48-92AC-AC7B503580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108" y="4238991"/>
              <a:ext cx="0" cy="195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383920EA-76E5-2D4B-BCC5-8751F9558F27}"/>
                </a:ext>
              </a:extLst>
            </p:cNvPr>
            <p:cNvSpPr/>
            <p:nvPr/>
          </p:nvSpPr>
          <p:spPr>
            <a:xfrm>
              <a:off x="1098302" y="4463265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rgbClr val="FF2600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ECE0C5F5-BF08-F741-9E2D-92F28C2C3C50}"/>
                    </a:ext>
                  </a:extLst>
                </p:cNvPr>
                <p:cNvSpPr txBox="1"/>
                <p:nvPr/>
              </p:nvSpPr>
              <p:spPr>
                <a:xfrm>
                  <a:off x="1159684" y="4490170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0" name="TextBox 239">
                  <a:extLst>
                    <a:ext uri="{FF2B5EF4-FFF2-40B4-BE49-F238E27FC236}">
                      <a16:creationId xmlns:a16="http://schemas.microsoft.com/office/drawing/2014/main" id="{ECE0C5F5-BF08-F741-9E2D-92F28C2C3C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684" y="4490170"/>
                  <a:ext cx="167877" cy="181172"/>
                </a:xfrm>
                <a:prstGeom prst="rect">
                  <a:avLst/>
                </a:prstGeom>
                <a:blipFill>
                  <a:blip r:embed="rId23"/>
                  <a:stretch>
                    <a:fillRect l="-35714" r="-50000" b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3B88A606-4BD5-5049-96C1-22F717AB1442}"/>
                </a:ext>
              </a:extLst>
            </p:cNvPr>
            <p:cNvSpPr/>
            <p:nvPr/>
          </p:nvSpPr>
          <p:spPr>
            <a:xfrm>
              <a:off x="1770170" y="3606040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rgbClr val="FF0000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3A30603A-E872-574D-97FA-802B56C61969}"/>
                    </a:ext>
                  </a:extLst>
                </p:cNvPr>
                <p:cNvSpPr txBox="1"/>
                <p:nvPr/>
              </p:nvSpPr>
              <p:spPr>
                <a:xfrm>
                  <a:off x="1821585" y="3633685"/>
                  <a:ext cx="171358" cy="181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3A30603A-E872-574D-97FA-802B56C619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585" y="3633685"/>
                  <a:ext cx="171358" cy="181172"/>
                </a:xfrm>
                <a:prstGeom prst="rect">
                  <a:avLst/>
                </a:prstGeom>
                <a:blipFill>
                  <a:blip r:embed="rId24"/>
                  <a:stretch>
                    <a:fillRect l="-26667" r="-40000" b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03B60600-FA9D-7F4D-B791-7D884ADDB02C}"/>
                </a:ext>
              </a:extLst>
            </p:cNvPr>
            <p:cNvSpPr/>
            <p:nvPr/>
          </p:nvSpPr>
          <p:spPr>
            <a:xfrm>
              <a:off x="1328808" y="5661884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rgbClr val="FFC000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FB8AF7E7-BA30-AC44-9EB4-53F53363CAEA}"/>
                    </a:ext>
                  </a:extLst>
                </p:cNvPr>
                <p:cNvSpPr txBox="1"/>
                <p:nvPr/>
              </p:nvSpPr>
              <p:spPr>
                <a:xfrm>
                  <a:off x="1380222" y="5696266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FB8AF7E7-BA30-AC44-9EB4-53F53363CA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222" y="5696266"/>
                  <a:ext cx="167877" cy="181172"/>
                </a:xfrm>
                <a:prstGeom prst="rect">
                  <a:avLst/>
                </a:prstGeom>
                <a:blipFill>
                  <a:blip r:embed="rId25"/>
                  <a:stretch>
                    <a:fillRect l="-35714" r="-42857" b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6DC79ED6-CB5F-A242-A82F-C3870361ADDC}"/>
                </a:ext>
              </a:extLst>
            </p:cNvPr>
            <p:cNvSpPr/>
            <p:nvPr/>
          </p:nvSpPr>
          <p:spPr>
            <a:xfrm>
              <a:off x="2217968" y="4472726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rgbClr val="FFC000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8B2CFB45-B050-EF49-BC24-C957140B6141}"/>
                    </a:ext>
                  </a:extLst>
                </p:cNvPr>
                <p:cNvSpPr txBox="1"/>
                <p:nvPr/>
              </p:nvSpPr>
              <p:spPr>
                <a:xfrm>
                  <a:off x="2274365" y="4502610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8B2CFB45-B050-EF49-BC24-C957140B6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4365" y="4502610"/>
                  <a:ext cx="167877" cy="181172"/>
                </a:xfrm>
                <a:prstGeom prst="rect">
                  <a:avLst/>
                </a:prstGeom>
                <a:blipFill>
                  <a:blip r:embed="rId26"/>
                  <a:stretch>
                    <a:fillRect l="-35714" r="-50000" b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50EE969C-D232-4041-937A-8CE2FBBDCB5A}"/>
                </a:ext>
              </a:extLst>
            </p:cNvPr>
            <p:cNvSpPr txBox="1"/>
            <p:nvPr/>
          </p:nvSpPr>
          <p:spPr>
            <a:xfrm>
              <a:off x="842574" y="6103811"/>
              <a:ext cx="696379" cy="241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neruon</a:t>
              </a:r>
              <a:r>
                <a:rPr lang="en-US" dirty="0"/>
                <a:t> 1</a:t>
              </a:r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FC670F4D-8185-F144-80D2-3EFFEDABF3C4}"/>
                </a:ext>
              </a:extLst>
            </p:cNvPr>
            <p:cNvSpPr txBox="1"/>
            <p:nvPr/>
          </p:nvSpPr>
          <p:spPr>
            <a:xfrm rot="16200000">
              <a:off x="352533" y="5691379"/>
              <a:ext cx="696377" cy="241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neruon</a:t>
              </a:r>
              <a:r>
                <a:rPr lang="en-US" dirty="0"/>
                <a:t> 2</a:t>
              </a:r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90CFBFA2-3FE4-4646-862C-D49017DEB96F}"/>
                </a:ext>
              </a:extLst>
            </p:cNvPr>
            <p:cNvSpPr txBox="1"/>
            <p:nvPr/>
          </p:nvSpPr>
          <p:spPr>
            <a:xfrm>
              <a:off x="2083975" y="35601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78D4CEA-08A4-144C-A69F-24D6486637A7}"/>
              </a:ext>
            </a:extLst>
          </p:cNvPr>
          <p:cNvGrpSpPr/>
          <p:nvPr/>
        </p:nvGrpSpPr>
        <p:grpSpPr>
          <a:xfrm>
            <a:off x="9808993" y="34508"/>
            <a:ext cx="2302587" cy="2785199"/>
            <a:chOff x="579940" y="3560175"/>
            <a:chExt cx="2302587" cy="2785199"/>
          </a:xfrm>
        </p:grpSpPr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921973E5-162A-094E-B8E8-7498BCCE45F9}"/>
                </a:ext>
              </a:extLst>
            </p:cNvPr>
            <p:cNvCxnSpPr>
              <a:cxnSpLocks/>
            </p:cNvCxnSpPr>
            <p:nvPr/>
          </p:nvCxnSpPr>
          <p:spPr>
            <a:xfrm>
              <a:off x="849108" y="6192667"/>
              <a:ext cx="2033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EA32001C-ACDB-CC4D-9B78-956CB17772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9108" y="4238991"/>
              <a:ext cx="0" cy="195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528ED9EC-AA4B-D041-BF8F-90A9ABF28F57}"/>
                </a:ext>
              </a:extLst>
            </p:cNvPr>
            <p:cNvSpPr/>
            <p:nvPr/>
          </p:nvSpPr>
          <p:spPr>
            <a:xfrm>
              <a:off x="1098302" y="4463265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rgbClr val="FF2600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0E2F1D04-3153-F54B-A45A-7E353791CF96}"/>
                    </a:ext>
                  </a:extLst>
                </p:cNvPr>
                <p:cNvSpPr txBox="1"/>
                <p:nvPr/>
              </p:nvSpPr>
              <p:spPr>
                <a:xfrm>
                  <a:off x="1159684" y="4490170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4" name="TextBox 253">
                  <a:extLst>
                    <a:ext uri="{FF2B5EF4-FFF2-40B4-BE49-F238E27FC236}">
                      <a16:creationId xmlns:a16="http://schemas.microsoft.com/office/drawing/2014/main" id="{0E2F1D04-3153-F54B-A45A-7E353791C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684" y="4490170"/>
                  <a:ext cx="167877" cy="181172"/>
                </a:xfrm>
                <a:prstGeom prst="rect">
                  <a:avLst/>
                </a:prstGeom>
                <a:blipFill>
                  <a:blip r:embed="rId27"/>
                  <a:stretch>
                    <a:fillRect l="-35714" r="-42857" b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F167AD0C-6E08-9440-A662-677D300BC8FE}"/>
                </a:ext>
              </a:extLst>
            </p:cNvPr>
            <p:cNvSpPr/>
            <p:nvPr/>
          </p:nvSpPr>
          <p:spPr>
            <a:xfrm>
              <a:off x="1770170" y="3606040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rgbClr val="FF0000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1FB896EF-0ED6-DA44-BE00-775BF5A5C552}"/>
                    </a:ext>
                  </a:extLst>
                </p:cNvPr>
                <p:cNvSpPr txBox="1"/>
                <p:nvPr/>
              </p:nvSpPr>
              <p:spPr>
                <a:xfrm>
                  <a:off x="1821585" y="3633685"/>
                  <a:ext cx="171358" cy="181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1FB896EF-0ED6-DA44-BE00-775BF5A5C5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1585" y="3633685"/>
                  <a:ext cx="171358" cy="181172"/>
                </a:xfrm>
                <a:prstGeom prst="rect">
                  <a:avLst/>
                </a:prstGeom>
                <a:blipFill>
                  <a:blip r:embed="rId20"/>
                  <a:stretch>
                    <a:fillRect l="-33333" r="-40000" b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59374586-085A-D341-B887-66D8706A1B0E}"/>
                </a:ext>
              </a:extLst>
            </p:cNvPr>
            <p:cNvSpPr/>
            <p:nvPr/>
          </p:nvSpPr>
          <p:spPr>
            <a:xfrm>
              <a:off x="1328808" y="5661884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rgbClr val="FFC000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DCA5F7CA-B680-4449-BD47-D44C02E4E459}"/>
                    </a:ext>
                  </a:extLst>
                </p:cNvPr>
                <p:cNvSpPr txBox="1"/>
                <p:nvPr/>
              </p:nvSpPr>
              <p:spPr>
                <a:xfrm>
                  <a:off x="1380222" y="5696266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8" name="TextBox 257">
                  <a:extLst>
                    <a:ext uri="{FF2B5EF4-FFF2-40B4-BE49-F238E27FC236}">
                      <a16:creationId xmlns:a16="http://schemas.microsoft.com/office/drawing/2014/main" id="{DCA5F7CA-B680-4449-BD47-D44C02E4E4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222" y="5696266"/>
                  <a:ext cx="167877" cy="181172"/>
                </a:xfrm>
                <a:prstGeom prst="rect">
                  <a:avLst/>
                </a:prstGeom>
                <a:blipFill>
                  <a:blip r:embed="rId21"/>
                  <a:stretch>
                    <a:fillRect l="-33333" r="-40000" b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81583553-3E20-1448-BBA4-8F93F391CEC5}"/>
                </a:ext>
              </a:extLst>
            </p:cNvPr>
            <p:cNvSpPr/>
            <p:nvPr/>
          </p:nvSpPr>
          <p:spPr>
            <a:xfrm>
              <a:off x="2217968" y="4472726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rgbClr val="FFC000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DC94C3F-AE9D-234F-860F-19E0CA466F5C}"/>
                    </a:ext>
                  </a:extLst>
                </p:cNvPr>
                <p:cNvSpPr txBox="1"/>
                <p:nvPr/>
              </p:nvSpPr>
              <p:spPr>
                <a:xfrm>
                  <a:off x="2274365" y="4502610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0" name="TextBox 259">
                  <a:extLst>
                    <a:ext uri="{FF2B5EF4-FFF2-40B4-BE49-F238E27FC236}">
                      <a16:creationId xmlns:a16="http://schemas.microsoft.com/office/drawing/2014/main" id="{2DC94C3F-AE9D-234F-860F-19E0CA466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4365" y="4502610"/>
                  <a:ext cx="167877" cy="181172"/>
                </a:xfrm>
                <a:prstGeom prst="rect">
                  <a:avLst/>
                </a:prstGeom>
                <a:blipFill>
                  <a:blip r:embed="rId22"/>
                  <a:stretch>
                    <a:fillRect l="-35714" r="-42857" b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F2E02F7D-2822-7D49-BBB5-B128DF0FDE5E}"/>
                </a:ext>
              </a:extLst>
            </p:cNvPr>
            <p:cNvSpPr txBox="1"/>
            <p:nvPr/>
          </p:nvSpPr>
          <p:spPr>
            <a:xfrm>
              <a:off x="842574" y="6103811"/>
              <a:ext cx="696379" cy="241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neruon</a:t>
              </a:r>
              <a:r>
                <a:rPr lang="en-US" dirty="0"/>
                <a:t> 1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5947054-8419-E34F-8C27-BD1338ECCD5C}"/>
                </a:ext>
              </a:extLst>
            </p:cNvPr>
            <p:cNvSpPr txBox="1"/>
            <p:nvPr/>
          </p:nvSpPr>
          <p:spPr>
            <a:xfrm rot="16200000">
              <a:off x="352533" y="5691379"/>
              <a:ext cx="696377" cy="241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neruon</a:t>
              </a:r>
              <a:r>
                <a:rPr lang="en-US" dirty="0"/>
                <a:t> 2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3B0F1BD7-7D29-7847-BA7A-C00315D437C2}"/>
                </a:ext>
              </a:extLst>
            </p:cNvPr>
            <p:cNvSpPr txBox="1"/>
            <p:nvPr/>
          </p:nvSpPr>
          <p:spPr>
            <a:xfrm>
              <a:off x="2083975" y="3560175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264" name="TextBox 263">
            <a:extLst>
              <a:ext uri="{FF2B5EF4-FFF2-40B4-BE49-F238E27FC236}">
                <a16:creationId xmlns:a16="http://schemas.microsoft.com/office/drawing/2014/main" id="{B2935FB6-DABC-1A42-8EEA-7B57EABFAE92}"/>
              </a:ext>
            </a:extLst>
          </p:cNvPr>
          <p:cNvSpPr txBox="1"/>
          <p:nvPr/>
        </p:nvSpPr>
        <p:spPr>
          <a:xfrm>
            <a:off x="734463" y="1543086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0FF"/>
                </a:solidFill>
              </a:rPr>
              <a:t>train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D6AC9C67-D19C-0849-8AED-22196EA333AE}"/>
              </a:ext>
            </a:extLst>
          </p:cNvPr>
          <p:cNvSpPr txBox="1"/>
          <p:nvPr/>
        </p:nvSpPr>
        <p:spPr>
          <a:xfrm>
            <a:off x="1645297" y="433724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FDFF"/>
                </a:solidFill>
              </a:rPr>
              <a:t>test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34FC0637-9462-DF4C-96B0-4FAE4DAB6AC8}"/>
              </a:ext>
            </a:extLst>
          </p:cNvPr>
          <p:cNvSpPr txBox="1"/>
          <p:nvPr/>
        </p:nvSpPr>
        <p:spPr>
          <a:xfrm>
            <a:off x="4893609" y="349502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0FF"/>
                </a:solidFill>
              </a:rPr>
              <a:t>train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DEFF3EC-C1F4-1345-ABE3-385D1A2CC072}"/>
              </a:ext>
            </a:extLst>
          </p:cNvPr>
          <p:cNvSpPr txBox="1"/>
          <p:nvPr/>
        </p:nvSpPr>
        <p:spPr>
          <a:xfrm>
            <a:off x="7540921" y="452313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0FF"/>
                </a:solidFill>
              </a:rPr>
              <a:t>train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60DEA305-74E1-4742-811F-27A6065EFC87}"/>
              </a:ext>
            </a:extLst>
          </p:cNvPr>
          <p:cNvSpPr txBox="1"/>
          <p:nvPr/>
        </p:nvSpPr>
        <p:spPr>
          <a:xfrm>
            <a:off x="11407767" y="1356958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0FF"/>
                </a:solidFill>
              </a:rPr>
              <a:t>train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3F2C4972-25F0-A043-98FD-4EE1E509F7AA}"/>
              </a:ext>
            </a:extLst>
          </p:cNvPr>
          <p:cNvSpPr txBox="1"/>
          <p:nvPr/>
        </p:nvSpPr>
        <p:spPr>
          <a:xfrm>
            <a:off x="3989630" y="1463380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FDFF"/>
                </a:solidFill>
              </a:rPr>
              <a:t>test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75BE931-9D1D-B94E-BAF6-0BDA452E3F95}"/>
              </a:ext>
            </a:extLst>
          </p:cNvPr>
          <p:cNvSpPr txBox="1"/>
          <p:nvPr/>
        </p:nvSpPr>
        <p:spPr>
          <a:xfrm>
            <a:off x="6625798" y="1205819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FDFF"/>
                </a:solidFill>
              </a:rPr>
              <a:t>test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A9A53DA6-3BD3-8E40-99A4-B6F569DB12C0}"/>
              </a:ext>
            </a:extLst>
          </p:cNvPr>
          <p:cNvSpPr txBox="1"/>
          <p:nvPr/>
        </p:nvSpPr>
        <p:spPr>
          <a:xfrm>
            <a:off x="10587258" y="457852"/>
            <a:ext cx="61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FDFF"/>
                </a:solidFill>
              </a:rPr>
              <a:t>test</a:t>
            </a:r>
          </a:p>
        </p:txBody>
      </p: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5E1BCFE6-D183-BC4F-9F6D-B6A9030573CE}"/>
              </a:ext>
            </a:extLst>
          </p:cNvPr>
          <p:cNvCxnSpPr>
            <a:cxnSpLocks/>
            <a:stCxn id="264" idx="0"/>
            <a:endCxn id="150" idx="3"/>
          </p:cNvCxnSpPr>
          <p:nvPr/>
        </p:nvCxnSpPr>
        <p:spPr>
          <a:xfrm rot="16200000" flipV="1">
            <a:off x="680524" y="1080704"/>
            <a:ext cx="487997" cy="436767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Curved Connector 272">
            <a:extLst>
              <a:ext uri="{FF2B5EF4-FFF2-40B4-BE49-F238E27FC236}">
                <a16:creationId xmlns:a16="http://schemas.microsoft.com/office/drawing/2014/main" id="{D1EB17A7-934B-F34D-822C-812B406D74D8}"/>
              </a:ext>
            </a:extLst>
          </p:cNvPr>
          <p:cNvCxnSpPr>
            <a:cxnSpLocks/>
            <a:stCxn id="264" idx="2"/>
            <a:endCxn id="154" idx="3"/>
          </p:cNvCxnSpPr>
          <p:nvPr/>
        </p:nvCxnSpPr>
        <p:spPr>
          <a:xfrm rot="5400000">
            <a:off x="860408" y="1978687"/>
            <a:ext cx="348767" cy="216229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Curved Connector 273">
            <a:extLst>
              <a:ext uri="{FF2B5EF4-FFF2-40B4-BE49-F238E27FC236}">
                <a16:creationId xmlns:a16="http://schemas.microsoft.com/office/drawing/2014/main" id="{A0E30B2C-D59A-A941-8F8A-91E159F00554}"/>
              </a:ext>
            </a:extLst>
          </p:cNvPr>
          <p:cNvCxnSpPr>
            <a:cxnSpLocks/>
            <a:stCxn id="265" idx="0"/>
            <a:endCxn id="152" idx="3"/>
          </p:cNvCxnSpPr>
          <p:nvPr/>
        </p:nvCxnSpPr>
        <p:spPr>
          <a:xfrm rot="16200000" flipV="1">
            <a:off x="1595070" y="-24946"/>
            <a:ext cx="235120" cy="682219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Curved Connector 274">
            <a:extLst>
              <a:ext uri="{FF2B5EF4-FFF2-40B4-BE49-F238E27FC236}">
                <a16:creationId xmlns:a16="http://schemas.microsoft.com/office/drawing/2014/main" id="{C8970061-A0DB-C54B-A380-6552364F4EBF}"/>
              </a:ext>
            </a:extLst>
          </p:cNvPr>
          <p:cNvCxnSpPr>
            <a:cxnSpLocks/>
            <a:stCxn id="265" idx="2"/>
            <a:endCxn id="156" idx="3"/>
          </p:cNvCxnSpPr>
          <p:nvPr/>
        </p:nvCxnSpPr>
        <p:spPr>
          <a:xfrm rot="5400000">
            <a:off x="1805043" y="818832"/>
            <a:ext cx="264473" cy="232920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urved Connector 275">
            <a:extLst>
              <a:ext uri="{FF2B5EF4-FFF2-40B4-BE49-F238E27FC236}">
                <a16:creationId xmlns:a16="http://schemas.microsoft.com/office/drawing/2014/main" id="{044CB448-3598-1146-B9B7-2541F9B482C8}"/>
              </a:ext>
            </a:extLst>
          </p:cNvPr>
          <p:cNvCxnSpPr>
            <a:cxnSpLocks/>
            <a:stCxn id="266" idx="0"/>
            <a:endCxn id="228" idx="3"/>
          </p:cNvCxnSpPr>
          <p:nvPr/>
        </p:nvCxnSpPr>
        <p:spPr>
          <a:xfrm rot="16200000" flipV="1">
            <a:off x="4903083" y="-49467"/>
            <a:ext cx="150898" cy="647039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urved Connector 276">
            <a:extLst>
              <a:ext uri="{FF2B5EF4-FFF2-40B4-BE49-F238E27FC236}">
                <a16:creationId xmlns:a16="http://schemas.microsoft.com/office/drawing/2014/main" id="{45A2D689-A6E1-BA45-910E-1D88D521E615}"/>
              </a:ext>
            </a:extLst>
          </p:cNvPr>
          <p:cNvCxnSpPr>
            <a:cxnSpLocks/>
            <a:stCxn id="266" idx="2"/>
            <a:endCxn id="232" idx="3"/>
          </p:cNvCxnSpPr>
          <p:nvPr/>
        </p:nvCxnSpPr>
        <p:spPr>
          <a:xfrm rot="5400000">
            <a:off x="5028834" y="794311"/>
            <a:ext cx="348695" cy="197740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urved Connector 277">
            <a:extLst>
              <a:ext uri="{FF2B5EF4-FFF2-40B4-BE49-F238E27FC236}">
                <a16:creationId xmlns:a16="http://schemas.microsoft.com/office/drawing/2014/main" id="{18C33A78-71EE-4F44-9C33-1D527895AFFE}"/>
              </a:ext>
            </a:extLst>
          </p:cNvPr>
          <p:cNvCxnSpPr>
            <a:cxnSpLocks/>
            <a:stCxn id="269" idx="0"/>
            <a:endCxn id="226" idx="3"/>
          </p:cNvCxnSpPr>
          <p:nvPr/>
        </p:nvCxnSpPr>
        <p:spPr>
          <a:xfrm rot="16200000" flipV="1">
            <a:off x="3989706" y="1055014"/>
            <a:ext cx="408291" cy="408442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Curved Connector 278">
            <a:extLst>
              <a:ext uri="{FF2B5EF4-FFF2-40B4-BE49-F238E27FC236}">
                <a16:creationId xmlns:a16="http://schemas.microsoft.com/office/drawing/2014/main" id="{E15EBF57-A9CB-534B-8853-D952C9FA67AB}"/>
              </a:ext>
            </a:extLst>
          </p:cNvPr>
          <p:cNvCxnSpPr>
            <a:cxnSpLocks/>
            <a:stCxn id="269" idx="2"/>
            <a:endCxn id="230" idx="3"/>
          </p:cNvCxnSpPr>
          <p:nvPr/>
        </p:nvCxnSpPr>
        <p:spPr>
          <a:xfrm rot="5400000">
            <a:off x="4089884" y="1952996"/>
            <a:ext cx="428473" cy="187904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Curved Connector 281">
            <a:extLst>
              <a:ext uri="{FF2B5EF4-FFF2-40B4-BE49-F238E27FC236}">
                <a16:creationId xmlns:a16="http://schemas.microsoft.com/office/drawing/2014/main" id="{450C2B31-2880-124F-B9CF-90189C4A7D6C}"/>
              </a:ext>
            </a:extLst>
          </p:cNvPr>
          <p:cNvCxnSpPr>
            <a:cxnSpLocks/>
            <a:stCxn id="271" idx="1"/>
            <a:endCxn id="253" idx="0"/>
          </p:cNvCxnSpPr>
          <p:nvPr/>
        </p:nvCxnSpPr>
        <p:spPr>
          <a:xfrm rot="10800000" flipV="1">
            <a:off x="10461920" y="642518"/>
            <a:ext cx="125338" cy="295080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Curved Connector 282">
            <a:extLst>
              <a:ext uri="{FF2B5EF4-FFF2-40B4-BE49-F238E27FC236}">
                <a16:creationId xmlns:a16="http://schemas.microsoft.com/office/drawing/2014/main" id="{B90665FA-ED26-8148-9347-0E8730B595F6}"/>
              </a:ext>
            </a:extLst>
          </p:cNvPr>
          <p:cNvCxnSpPr>
            <a:cxnSpLocks/>
            <a:stCxn id="271" idx="3"/>
            <a:endCxn id="260" idx="0"/>
          </p:cNvCxnSpPr>
          <p:nvPr/>
        </p:nvCxnSpPr>
        <p:spPr>
          <a:xfrm>
            <a:off x="11205422" y="642518"/>
            <a:ext cx="381935" cy="334425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Curved Connector 283">
            <a:extLst>
              <a:ext uri="{FF2B5EF4-FFF2-40B4-BE49-F238E27FC236}">
                <a16:creationId xmlns:a16="http://schemas.microsoft.com/office/drawing/2014/main" id="{6D0F1B42-19ED-D648-AA4A-4B3844C45B6B}"/>
              </a:ext>
            </a:extLst>
          </p:cNvPr>
          <p:cNvCxnSpPr>
            <a:cxnSpLocks/>
            <a:stCxn id="270" idx="0"/>
            <a:endCxn id="242" idx="1"/>
          </p:cNvCxnSpPr>
          <p:nvPr/>
        </p:nvCxnSpPr>
        <p:spPr>
          <a:xfrm rot="5400000" flipH="1" flipV="1">
            <a:off x="6897086" y="335759"/>
            <a:ext cx="1007215" cy="732906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Curved Connector 284">
            <a:extLst>
              <a:ext uri="{FF2B5EF4-FFF2-40B4-BE49-F238E27FC236}">
                <a16:creationId xmlns:a16="http://schemas.microsoft.com/office/drawing/2014/main" id="{281C5F9C-4537-C645-A2B6-6E3973428F5B}"/>
              </a:ext>
            </a:extLst>
          </p:cNvPr>
          <p:cNvCxnSpPr>
            <a:cxnSpLocks/>
            <a:stCxn id="270" idx="2"/>
            <a:endCxn id="244" idx="1"/>
          </p:cNvCxnSpPr>
          <p:nvPr/>
        </p:nvCxnSpPr>
        <p:spPr>
          <a:xfrm rot="16200000" flipH="1">
            <a:off x="6836994" y="1772396"/>
            <a:ext cx="686034" cy="291543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Curved Connector 285">
            <a:extLst>
              <a:ext uri="{FF2B5EF4-FFF2-40B4-BE49-F238E27FC236}">
                <a16:creationId xmlns:a16="http://schemas.microsoft.com/office/drawing/2014/main" id="{95D45939-0ECA-1A47-A892-95FCCB317467}"/>
              </a:ext>
            </a:extLst>
          </p:cNvPr>
          <p:cNvCxnSpPr>
            <a:cxnSpLocks/>
            <a:stCxn id="267" idx="3"/>
            <a:endCxn id="246" idx="3"/>
          </p:cNvCxnSpPr>
          <p:nvPr/>
        </p:nvCxnSpPr>
        <p:spPr>
          <a:xfrm>
            <a:off x="8357805" y="636979"/>
            <a:ext cx="29998" cy="430550"/>
          </a:xfrm>
          <a:prstGeom prst="curvedConnector3">
            <a:avLst>
              <a:gd name="adj1" fmla="val 862051"/>
            </a:avLst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Curved Connector 286">
            <a:extLst>
              <a:ext uri="{FF2B5EF4-FFF2-40B4-BE49-F238E27FC236}">
                <a16:creationId xmlns:a16="http://schemas.microsoft.com/office/drawing/2014/main" id="{AD7012E1-5F63-5947-B206-E8F0C11E9B50}"/>
              </a:ext>
            </a:extLst>
          </p:cNvPr>
          <p:cNvCxnSpPr>
            <a:cxnSpLocks/>
            <a:stCxn id="267" idx="1"/>
            <a:endCxn id="240" idx="0"/>
          </p:cNvCxnSpPr>
          <p:nvPr/>
        </p:nvCxnSpPr>
        <p:spPr>
          <a:xfrm rot="10800000" flipV="1">
            <a:off x="7189185" y="636979"/>
            <a:ext cx="351737" cy="327524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urved Connector 287">
            <a:extLst>
              <a:ext uri="{FF2B5EF4-FFF2-40B4-BE49-F238E27FC236}">
                <a16:creationId xmlns:a16="http://schemas.microsoft.com/office/drawing/2014/main" id="{F6C8EED0-873D-E24D-ADE1-884AD0E66E3B}"/>
              </a:ext>
            </a:extLst>
          </p:cNvPr>
          <p:cNvCxnSpPr>
            <a:cxnSpLocks/>
            <a:stCxn id="268" idx="0"/>
            <a:endCxn id="256" idx="3"/>
          </p:cNvCxnSpPr>
          <p:nvPr/>
        </p:nvCxnSpPr>
        <p:spPr>
          <a:xfrm rot="16200000" flipV="1">
            <a:off x="10939926" y="480674"/>
            <a:ext cx="1158354" cy="594213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urved Connector 288">
            <a:extLst>
              <a:ext uri="{FF2B5EF4-FFF2-40B4-BE49-F238E27FC236}">
                <a16:creationId xmlns:a16="http://schemas.microsoft.com/office/drawing/2014/main" id="{81E91C7A-3FEF-CF42-80F7-F5F76D262376}"/>
              </a:ext>
            </a:extLst>
          </p:cNvPr>
          <p:cNvCxnSpPr>
            <a:cxnSpLocks/>
            <a:stCxn id="268" idx="2"/>
            <a:endCxn id="258" idx="3"/>
          </p:cNvCxnSpPr>
          <p:nvPr/>
        </p:nvCxnSpPr>
        <p:spPr>
          <a:xfrm rot="5400000">
            <a:off x="11029234" y="1474209"/>
            <a:ext cx="534895" cy="1039057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33FD8D36-E6CA-D048-B71C-25F3D718BE12}"/>
              </a:ext>
            </a:extLst>
          </p:cNvPr>
          <p:cNvSpPr txBox="1"/>
          <p:nvPr/>
        </p:nvSpPr>
        <p:spPr>
          <a:xfrm>
            <a:off x="834778" y="5225797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0FF"/>
                </a:solidFill>
              </a:rPr>
              <a:t>train</a:t>
            </a:r>
          </a:p>
        </p:txBody>
      </p:sp>
      <p:cxnSp>
        <p:nvCxnSpPr>
          <p:cNvPr id="343" name="Curved Connector 342">
            <a:extLst>
              <a:ext uri="{FF2B5EF4-FFF2-40B4-BE49-F238E27FC236}">
                <a16:creationId xmlns:a16="http://schemas.microsoft.com/office/drawing/2014/main" id="{8A41F826-572E-4A42-A618-934A8D8EAB56}"/>
              </a:ext>
            </a:extLst>
          </p:cNvPr>
          <p:cNvCxnSpPr>
            <a:cxnSpLocks/>
            <a:stCxn id="342" idx="0"/>
            <a:endCxn id="125" idx="3"/>
          </p:cNvCxnSpPr>
          <p:nvPr/>
        </p:nvCxnSpPr>
        <p:spPr>
          <a:xfrm rot="16200000" flipV="1">
            <a:off x="763303" y="4745880"/>
            <a:ext cx="422753" cy="537082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Curved Connector 343">
            <a:extLst>
              <a:ext uri="{FF2B5EF4-FFF2-40B4-BE49-F238E27FC236}">
                <a16:creationId xmlns:a16="http://schemas.microsoft.com/office/drawing/2014/main" id="{9BE9B3DA-596E-FF4B-87EA-D3C4F1173167}"/>
              </a:ext>
            </a:extLst>
          </p:cNvPr>
          <p:cNvCxnSpPr>
            <a:cxnSpLocks/>
            <a:stCxn id="342" idx="2"/>
            <a:endCxn id="129" idx="3"/>
          </p:cNvCxnSpPr>
          <p:nvPr/>
        </p:nvCxnSpPr>
        <p:spPr>
          <a:xfrm rot="5400000">
            <a:off x="877943" y="5643862"/>
            <a:ext cx="414011" cy="316544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TextBox 346">
            <a:extLst>
              <a:ext uri="{FF2B5EF4-FFF2-40B4-BE49-F238E27FC236}">
                <a16:creationId xmlns:a16="http://schemas.microsoft.com/office/drawing/2014/main" id="{4CF33F3E-9976-0746-8547-4BC098DF84CD}"/>
              </a:ext>
            </a:extLst>
          </p:cNvPr>
          <p:cNvSpPr txBox="1"/>
          <p:nvPr/>
        </p:nvSpPr>
        <p:spPr>
          <a:xfrm>
            <a:off x="1651662" y="4261886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FDFF"/>
                </a:solidFill>
              </a:rPr>
              <a:t>test</a:t>
            </a:r>
          </a:p>
        </p:txBody>
      </p:sp>
      <p:cxnSp>
        <p:nvCxnSpPr>
          <p:cNvPr id="348" name="Curved Connector 347">
            <a:extLst>
              <a:ext uri="{FF2B5EF4-FFF2-40B4-BE49-F238E27FC236}">
                <a16:creationId xmlns:a16="http://schemas.microsoft.com/office/drawing/2014/main" id="{A602237F-50CD-E348-9821-62A660DDA213}"/>
              </a:ext>
            </a:extLst>
          </p:cNvPr>
          <p:cNvCxnSpPr>
            <a:cxnSpLocks/>
            <a:stCxn id="347" idx="0"/>
            <a:endCxn id="127" idx="3"/>
          </p:cNvCxnSpPr>
          <p:nvPr/>
        </p:nvCxnSpPr>
        <p:spPr>
          <a:xfrm rot="16200000" flipV="1">
            <a:off x="1558149" y="3759931"/>
            <a:ext cx="315327" cy="688584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urved Connector 348">
            <a:extLst>
              <a:ext uri="{FF2B5EF4-FFF2-40B4-BE49-F238E27FC236}">
                <a16:creationId xmlns:a16="http://schemas.microsoft.com/office/drawing/2014/main" id="{B2D9C431-939D-BE43-AB52-53ECE84B9A9F}"/>
              </a:ext>
            </a:extLst>
          </p:cNvPr>
          <p:cNvCxnSpPr>
            <a:cxnSpLocks/>
            <a:stCxn id="347" idx="2"/>
            <a:endCxn id="131" idx="3"/>
          </p:cNvCxnSpPr>
          <p:nvPr/>
        </p:nvCxnSpPr>
        <p:spPr>
          <a:xfrm rot="5400000">
            <a:off x="1848329" y="4603709"/>
            <a:ext cx="184266" cy="239285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TextBox 358">
            <a:extLst>
              <a:ext uri="{FF2B5EF4-FFF2-40B4-BE49-F238E27FC236}">
                <a16:creationId xmlns:a16="http://schemas.microsoft.com/office/drawing/2014/main" id="{85C38DA5-7EE0-EA46-87BB-348A2C7FF0C6}"/>
              </a:ext>
            </a:extLst>
          </p:cNvPr>
          <p:cNvSpPr txBox="1"/>
          <p:nvPr/>
        </p:nvSpPr>
        <p:spPr>
          <a:xfrm>
            <a:off x="4893610" y="4195105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0FF"/>
                </a:solidFill>
              </a:rPr>
              <a:t>train</a:t>
            </a:r>
          </a:p>
        </p:txBody>
      </p:sp>
      <p:cxnSp>
        <p:nvCxnSpPr>
          <p:cNvPr id="360" name="Curved Connector 359">
            <a:extLst>
              <a:ext uri="{FF2B5EF4-FFF2-40B4-BE49-F238E27FC236}">
                <a16:creationId xmlns:a16="http://schemas.microsoft.com/office/drawing/2014/main" id="{9587ED02-C7D1-6F40-AE8E-A2D5F632E963}"/>
              </a:ext>
            </a:extLst>
          </p:cNvPr>
          <p:cNvCxnSpPr>
            <a:cxnSpLocks/>
            <a:stCxn id="359" idx="0"/>
            <a:endCxn id="167" idx="3"/>
          </p:cNvCxnSpPr>
          <p:nvPr/>
        </p:nvCxnSpPr>
        <p:spPr>
          <a:xfrm rot="16200000" flipV="1">
            <a:off x="4854259" y="3747312"/>
            <a:ext cx="248546" cy="647040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Curved Connector 360">
            <a:extLst>
              <a:ext uri="{FF2B5EF4-FFF2-40B4-BE49-F238E27FC236}">
                <a16:creationId xmlns:a16="http://schemas.microsoft.com/office/drawing/2014/main" id="{1EBBE14B-3515-DE49-BEA6-86848DBC3038}"/>
              </a:ext>
            </a:extLst>
          </p:cNvPr>
          <p:cNvCxnSpPr>
            <a:cxnSpLocks/>
            <a:stCxn id="359" idx="2"/>
            <a:endCxn id="174" idx="3"/>
          </p:cNvCxnSpPr>
          <p:nvPr/>
        </p:nvCxnSpPr>
        <p:spPr>
          <a:xfrm rot="5400000">
            <a:off x="5077659" y="4591090"/>
            <a:ext cx="251047" cy="197741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21BAA2EB-8078-FA4B-8C08-68DDE9E68209}"/>
              </a:ext>
            </a:extLst>
          </p:cNvPr>
          <p:cNvSpPr txBox="1"/>
          <p:nvPr/>
        </p:nvSpPr>
        <p:spPr>
          <a:xfrm>
            <a:off x="4044903" y="5245102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FDFF"/>
                </a:solidFill>
              </a:rPr>
              <a:t>test</a:t>
            </a:r>
          </a:p>
        </p:txBody>
      </p:sp>
      <p:cxnSp>
        <p:nvCxnSpPr>
          <p:cNvPr id="367" name="Curved Connector 366">
            <a:extLst>
              <a:ext uri="{FF2B5EF4-FFF2-40B4-BE49-F238E27FC236}">
                <a16:creationId xmlns:a16="http://schemas.microsoft.com/office/drawing/2014/main" id="{12FE38E8-2629-AB47-87ED-0F75BE6F8407}"/>
              </a:ext>
            </a:extLst>
          </p:cNvPr>
          <p:cNvCxnSpPr>
            <a:cxnSpLocks/>
            <a:stCxn id="366" idx="0"/>
            <a:endCxn id="163" idx="3"/>
          </p:cNvCxnSpPr>
          <p:nvPr/>
        </p:nvCxnSpPr>
        <p:spPr>
          <a:xfrm rot="16200000" flipV="1">
            <a:off x="4000459" y="4792215"/>
            <a:ext cx="442058" cy="463715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682CC94F-63C9-434E-91F4-9135B3583030}"/>
              </a:ext>
            </a:extLst>
          </p:cNvPr>
          <p:cNvCxnSpPr>
            <a:cxnSpLocks/>
            <a:stCxn id="366" idx="2"/>
            <a:endCxn id="171" idx="3"/>
          </p:cNvCxnSpPr>
          <p:nvPr/>
        </p:nvCxnSpPr>
        <p:spPr>
          <a:xfrm rot="5400000">
            <a:off x="4134404" y="5690199"/>
            <a:ext cx="394706" cy="243177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TextBox 370">
            <a:extLst>
              <a:ext uri="{FF2B5EF4-FFF2-40B4-BE49-F238E27FC236}">
                <a16:creationId xmlns:a16="http://schemas.microsoft.com/office/drawing/2014/main" id="{09A06FC2-793E-6E46-B150-F3FBF82FDCA5}"/>
              </a:ext>
            </a:extLst>
          </p:cNvPr>
          <p:cNvSpPr txBox="1"/>
          <p:nvPr/>
        </p:nvSpPr>
        <p:spPr>
          <a:xfrm>
            <a:off x="6548169" y="4069999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FDFF"/>
                </a:solidFill>
              </a:rPr>
              <a:t>test</a:t>
            </a:r>
          </a:p>
        </p:txBody>
      </p:sp>
      <p:cxnSp>
        <p:nvCxnSpPr>
          <p:cNvPr id="372" name="Curved Connector 371">
            <a:extLst>
              <a:ext uri="{FF2B5EF4-FFF2-40B4-BE49-F238E27FC236}">
                <a16:creationId xmlns:a16="http://schemas.microsoft.com/office/drawing/2014/main" id="{309534A7-69FB-A645-B02D-A5A97DEE6431}"/>
              </a:ext>
            </a:extLst>
          </p:cNvPr>
          <p:cNvCxnSpPr>
            <a:cxnSpLocks/>
            <a:stCxn id="371" idx="0"/>
            <a:endCxn id="187" idx="0"/>
          </p:cNvCxnSpPr>
          <p:nvPr/>
        </p:nvCxnSpPr>
        <p:spPr>
          <a:xfrm rot="5400000" flipH="1" flipV="1">
            <a:off x="7297705" y="3514879"/>
            <a:ext cx="214026" cy="896214"/>
          </a:xfrm>
          <a:prstGeom prst="curvedConnector3">
            <a:avLst>
              <a:gd name="adj1" fmla="val 206809"/>
            </a:avLst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urved Connector 372">
            <a:extLst>
              <a:ext uri="{FF2B5EF4-FFF2-40B4-BE49-F238E27FC236}">
                <a16:creationId xmlns:a16="http://schemas.microsoft.com/office/drawing/2014/main" id="{7030F5A0-72D5-154A-9048-B673BB19483D}"/>
              </a:ext>
            </a:extLst>
          </p:cNvPr>
          <p:cNvCxnSpPr>
            <a:cxnSpLocks/>
            <a:stCxn id="371" idx="2"/>
            <a:endCxn id="183" idx="1"/>
          </p:cNvCxnSpPr>
          <p:nvPr/>
        </p:nvCxnSpPr>
        <p:spPr>
          <a:xfrm rot="16200000" flipH="1">
            <a:off x="6849072" y="4546870"/>
            <a:ext cx="363713" cy="148634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>
            <a:extLst>
              <a:ext uri="{FF2B5EF4-FFF2-40B4-BE49-F238E27FC236}">
                <a16:creationId xmlns:a16="http://schemas.microsoft.com/office/drawing/2014/main" id="{BA6C858B-60BD-FD4C-B2AA-367C813866C0}"/>
              </a:ext>
            </a:extLst>
          </p:cNvPr>
          <p:cNvSpPr txBox="1"/>
          <p:nvPr/>
        </p:nvSpPr>
        <p:spPr>
          <a:xfrm>
            <a:off x="11416599" y="5131710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FDFF"/>
                </a:solidFill>
              </a:rPr>
              <a:t>test</a:t>
            </a:r>
          </a:p>
        </p:txBody>
      </p:sp>
      <p:cxnSp>
        <p:nvCxnSpPr>
          <p:cNvPr id="375" name="Curved Connector 374">
            <a:extLst>
              <a:ext uri="{FF2B5EF4-FFF2-40B4-BE49-F238E27FC236}">
                <a16:creationId xmlns:a16="http://schemas.microsoft.com/office/drawing/2014/main" id="{A1CC2C72-06D9-A64D-B174-AAABD2E299A8}"/>
              </a:ext>
            </a:extLst>
          </p:cNvPr>
          <p:cNvCxnSpPr>
            <a:cxnSpLocks/>
            <a:stCxn id="374" idx="0"/>
            <a:endCxn id="219" idx="3"/>
          </p:cNvCxnSpPr>
          <p:nvPr/>
        </p:nvCxnSpPr>
        <p:spPr>
          <a:xfrm rot="16200000" flipV="1">
            <a:off x="11590055" y="4896724"/>
            <a:ext cx="316226" cy="153746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9EF4C7E0-B1D6-0F4E-AFF3-192ACFB2F8A4}"/>
              </a:ext>
            </a:extLst>
          </p:cNvPr>
          <p:cNvCxnSpPr>
            <a:cxnSpLocks/>
            <a:stCxn id="374" idx="2"/>
            <a:endCxn id="217" idx="3"/>
          </p:cNvCxnSpPr>
          <p:nvPr/>
        </p:nvCxnSpPr>
        <p:spPr>
          <a:xfrm rot="5400000">
            <a:off x="11047048" y="5231147"/>
            <a:ext cx="508098" cy="1047889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TextBox 388">
            <a:extLst>
              <a:ext uri="{FF2B5EF4-FFF2-40B4-BE49-F238E27FC236}">
                <a16:creationId xmlns:a16="http://schemas.microsoft.com/office/drawing/2014/main" id="{AA57A982-D14C-1840-8EEF-BF01E8C05C8B}"/>
              </a:ext>
            </a:extLst>
          </p:cNvPr>
          <p:cNvSpPr txBox="1"/>
          <p:nvPr/>
        </p:nvSpPr>
        <p:spPr>
          <a:xfrm>
            <a:off x="8145281" y="5213587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0FF"/>
                </a:solidFill>
              </a:rPr>
              <a:t>train</a:t>
            </a:r>
          </a:p>
        </p:txBody>
      </p: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5D76507D-9800-BA40-91FA-7604CC2B0D37}"/>
              </a:ext>
            </a:extLst>
          </p:cNvPr>
          <p:cNvCxnSpPr>
            <a:cxnSpLocks/>
            <a:stCxn id="389" idx="0"/>
            <a:endCxn id="206" idx="3"/>
          </p:cNvCxnSpPr>
          <p:nvPr/>
        </p:nvCxnSpPr>
        <p:spPr>
          <a:xfrm rot="16200000" flipV="1">
            <a:off x="8271712" y="4931576"/>
            <a:ext cx="398103" cy="165920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7859BFD4-0B0C-1740-8777-5458270A56F5}"/>
              </a:ext>
            </a:extLst>
          </p:cNvPr>
          <p:cNvCxnSpPr>
            <a:cxnSpLocks/>
            <a:stCxn id="389" idx="2"/>
            <a:endCxn id="204" idx="3"/>
          </p:cNvCxnSpPr>
          <p:nvPr/>
        </p:nvCxnSpPr>
        <p:spPr>
          <a:xfrm rot="5400000">
            <a:off x="7810582" y="5265998"/>
            <a:ext cx="426221" cy="1060063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TextBox 401">
            <a:extLst>
              <a:ext uri="{FF2B5EF4-FFF2-40B4-BE49-F238E27FC236}">
                <a16:creationId xmlns:a16="http://schemas.microsoft.com/office/drawing/2014/main" id="{F7316CDC-545E-CC42-93FC-6A69464458CA}"/>
              </a:ext>
            </a:extLst>
          </p:cNvPr>
          <p:cNvSpPr txBox="1"/>
          <p:nvPr/>
        </p:nvSpPr>
        <p:spPr>
          <a:xfrm>
            <a:off x="9920630" y="3892554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0FF"/>
                </a:solidFill>
              </a:rPr>
              <a:t>train</a:t>
            </a:r>
          </a:p>
        </p:txBody>
      </p:sp>
      <p:cxnSp>
        <p:nvCxnSpPr>
          <p:cNvPr id="403" name="Curved Connector 402">
            <a:extLst>
              <a:ext uri="{FF2B5EF4-FFF2-40B4-BE49-F238E27FC236}">
                <a16:creationId xmlns:a16="http://schemas.microsoft.com/office/drawing/2014/main" id="{120F4C72-2066-E549-A532-A35C3A43210F}"/>
              </a:ext>
            </a:extLst>
          </p:cNvPr>
          <p:cNvCxnSpPr>
            <a:cxnSpLocks/>
            <a:stCxn id="402" idx="0"/>
            <a:endCxn id="215" idx="0"/>
          </p:cNvCxnSpPr>
          <p:nvPr/>
        </p:nvCxnSpPr>
        <p:spPr>
          <a:xfrm rot="5400000" flipH="1" flipV="1">
            <a:off x="10714404" y="3470642"/>
            <a:ext cx="36581" cy="807245"/>
          </a:xfrm>
          <a:prstGeom prst="curvedConnector3">
            <a:avLst>
              <a:gd name="adj1" fmla="val 724915"/>
            </a:avLst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Curved Connector 403">
            <a:extLst>
              <a:ext uri="{FF2B5EF4-FFF2-40B4-BE49-F238E27FC236}">
                <a16:creationId xmlns:a16="http://schemas.microsoft.com/office/drawing/2014/main" id="{F38D4326-1CC8-644E-9C25-6B0C4E238D87}"/>
              </a:ext>
            </a:extLst>
          </p:cNvPr>
          <p:cNvCxnSpPr>
            <a:cxnSpLocks/>
            <a:stCxn id="402" idx="2"/>
            <a:endCxn id="213" idx="1"/>
          </p:cNvCxnSpPr>
          <p:nvPr/>
        </p:nvCxnSpPr>
        <p:spPr>
          <a:xfrm rot="16200000" flipH="1">
            <a:off x="10088325" y="4502632"/>
            <a:ext cx="541158" cy="59665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713538CE-2E82-844F-B882-14DB7CDAF70C}"/>
              </a:ext>
            </a:extLst>
          </p:cNvPr>
          <p:cNvCxnSpPr>
            <a:cxnSpLocks/>
          </p:cNvCxnSpPr>
          <p:nvPr/>
        </p:nvCxnSpPr>
        <p:spPr>
          <a:xfrm flipH="1">
            <a:off x="521677" y="349502"/>
            <a:ext cx="1129985" cy="170545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787F81CC-E771-0944-A54A-8F408047DC3D}"/>
              </a:ext>
            </a:extLst>
          </p:cNvPr>
          <p:cNvCxnSpPr>
            <a:cxnSpLocks/>
          </p:cNvCxnSpPr>
          <p:nvPr/>
        </p:nvCxnSpPr>
        <p:spPr>
          <a:xfrm flipH="1">
            <a:off x="3801727" y="433724"/>
            <a:ext cx="1210711" cy="161322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D7D136A9-4639-DA45-AC4B-C2999C700BAF}"/>
              </a:ext>
            </a:extLst>
          </p:cNvPr>
          <p:cNvCxnSpPr>
            <a:cxnSpLocks/>
          </p:cNvCxnSpPr>
          <p:nvPr/>
        </p:nvCxnSpPr>
        <p:spPr>
          <a:xfrm flipH="1">
            <a:off x="7486813" y="118825"/>
            <a:ext cx="419201" cy="2412072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935C5F49-D6FB-B94F-B761-F0E7EC6BA8C4}"/>
              </a:ext>
            </a:extLst>
          </p:cNvPr>
          <p:cNvCxnSpPr>
            <a:cxnSpLocks/>
          </p:cNvCxnSpPr>
          <p:nvPr/>
        </p:nvCxnSpPr>
        <p:spPr>
          <a:xfrm flipH="1">
            <a:off x="10316460" y="1067529"/>
            <a:ext cx="1431708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ADFEC0A6-7AF8-EB40-8D56-DDD25AFF5FD4}"/>
              </a:ext>
            </a:extLst>
          </p:cNvPr>
          <p:cNvCxnSpPr>
            <a:cxnSpLocks/>
          </p:cNvCxnSpPr>
          <p:nvPr/>
        </p:nvCxnSpPr>
        <p:spPr>
          <a:xfrm flipH="1">
            <a:off x="602307" y="4069999"/>
            <a:ext cx="1176282" cy="151292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7AC6854C-DB7E-A241-A0A9-14B37EEC632D}"/>
              </a:ext>
            </a:extLst>
          </p:cNvPr>
          <p:cNvCxnSpPr>
            <a:cxnSpLocks/>
          </p:cNvCxnSpPr>
          <p:nvPr/>
        </p:nvCxnSpPr>
        <p:spPr>
          <a:xfrm flipH="1">
            <a:off x="4017742" y="4141273"/>
            <a:ext cx="1092902" cy="1359769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BF693F19-A37E-0E4E-BA52-DBEE17BB78A4}"/>
              </a:ext>
            </a:extLst>
          </p:cNvPr>
          <p:cNvCxnSpPr>
            <a:cxnSpLocks/>
          </p:cNvCxnSpPr>
          <p:nvPr/>
        </p:nvCxnSpPr>
        <p:spPr>
          <a:xfrm flipH="1" flipV="1">
            <a:off x="7132332" y="3873667"/>
            <a:ext cx="1017179" cy="1873731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7CE8AE15-5849-8C47-AD69-666E30CD324F}"/>
              </a:ext>
            </a:extLst>
          </p:cNvPr>
          <p:cNvCxnSpPr>
            <a:cxnSpLocks/>
          </p:cNvCxnSpPr>
          <p:nvPr/>
        </p:nvCxnSpPr>
        <p:spPr>
          <a:xfrm>
            <a:off x="10587258" y="3962986"/>
            <a:ext cx="1084037" cy="204615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4" name="TextBox 443">
            <a:extLst>
              <a:ext uri="{FF2B5EF4-FFF2-40B4-BE49-F238E27FC236}">
                <a16:creationId xmlns:a16="http://schemas.microsoft.com/office/drawing/2014/main" id="{37833396-C40D-B040-B0F8-525724642CA4}"/>
              </a:ext>
            </a:extLst>
          </p:cNvPr>
          <p:cNvSpPr txBox="1"/>
          <p:nvPr/>
        </p:nvSpPr>
        <p:spPr>
          <a:xfrm>
            <a:off x="-41483" y="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FD79D60E-2B90-B240-8C65-EABFA54FDD45}"/>
              </a:ext>
            </a:extLst>
          </p:cNvPr>
          <p:cNvSpPr txBox="1"/>
          <p:nvPr/>
        </p:nvSpPr>
        <p:spPr>
          <a:xfrm>
            <a:off x="-41483" y="3429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7848A428-6EB1-E946-82B4-B52C8CCBEFDF}"/>
              </a:ext>
            </a:extLst>
          </p:cNvPr>
          <p:cNvSpPr txBox="1"/>
          <p:nvPr/>
        </p:nvSpPr>
        <p:spPr>
          <a:xfrm>
            <a:off x="1379592" y="2293723"/>
            <a:ext cx="9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CCGP: 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0C99811-E41D-5147-815C-41A392C278D3}"/>
              </a:ext>
            </a:extLst>
          </p:cNvPr>
          <p:cNvSpPr txBox="1"/>
          <p:nvPr/>
        </p:nvSpPr>
        <p:spPr>
          <a:xfrm>
            <a:off x="4627311" y="2291095"/>
            <a:ext cx="9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CCGP: 1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25C6312-AEED-8044-9F2E-19169F681C05}"/>
              </a:ext>
            </a:extLst>
          </p:cNvPr>
          <p:cNvSpPr txBox="1"/>
          <p:nvPr/>
        </p:nvSpPr>
        <p:spPr>
          <a:xfrm>
            <a:off x="7777480" y="2291095"/>
            <a:ext cx="118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CCGP: 0.5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FA1414B-2101-004C-B3D6-EE6C5DA516F0}"/>
              </a:ext>
            </a:extLst>
          </p:cNvPr>
          <p:cNvSpPr txBox="1"/>
          <p:nvPr/>
        </p:nvSpPr>
        <p:spPr>
          <a:xfrm>
            <a:off x="10921436" y="2290640"/>
            <a:ext cx="1184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CCGP: 0.5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802623DA-A4F9-7C48-87DA-459A6331BE14}"/>
              </a:ext>
            </a:extLst>
          </p:cNvPr>
          <p:cNvSpPr txBox="1"/>
          <p:nvPr/>
        </p:nvSpPr>
        <p:spPr>
          <a:xfrm>
            <a:off x="1379592" y="6081185"/>
            <a:ext cx="9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CCGP: 0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65D8F8F-1443-6948-9BA9-073790F42502}"/>
              </a:ext>
            </a:extLst>
          </p:cNvPr>
          <p:cNvSpPr txBox="1"/>
          <p:nvPr/>
        </p:nvSpPr>
        <p:spPr>
          <a:xfrm>
            <a:off x="11152121" y="6082321"/>
            <a:ext cx="9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CCGP: 0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BB2C00C-A039-D24C-9248-8A6CF74E40C0}"/>
              </a:ext>
            </a:extLst>
          </p:cNvPr>
          <p:cNvSpPr txBox="1"/>
          <p:nvPr/>
        </p:nvSpPr>
        <p:spPr>
          <a:xfrm>
            <a:off x="7855798" y="6035793"/>
            <a:ext cx="9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CCGP: 0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431E440-5479-A24F-BCFD-F6DDDB60FAC3}"/>
              </a:ext>
            </a:extLst>
          </p:cNvPr>
          <p:cNvSpPr txBox="1"/>
          <p:nvPr/>
        </p:nvSpPr>
        <p:spPr>
          <a:xfrm>
            <a:off x="4627311" y="6056493"/>
            <a:ext cx="95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CCGP: 0</a:t>
            </a: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A755C094-4806-9B44-863F-A43CFBA0E87F}"/>
              </a:ext>
            </a:extLst>
          </p:cNvPr>
          <p:cNvSpPr/>
          <p:nvPr/>
        </p:nvSpPr>
        <p:spPr>
          <a:xfrm>
            <a:off x="-381000" y="3428999"/>
            <a:ext cx="13106399" cy="3606799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4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158">
            <a:extLst>
              <a:ext uri="{FF2B5EF4-FFF2-40B4-BE49-F238E27FC236}">
                <a16:creationId xmlns:a16="http://schemas.microsoft.com/office/drawing/2014/main" id="{A7214552-2D77-DF45-AD9F-3064DDD7A3E4}"/>
              </a:ext>
            </a:extLst>
          </p:cNvPr>
          <p:cNvSpPr txBox="1"/>
          <p:nvPr/>
        </p:nvSpPr>
        <p:spPr>
          <a:xfrm>
            <a:off x="1462552" y="345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37833396-C40D-B040-B0F8-525724642CA4}"/>
              </a:ext>
            </a:extLst>
          </p:cNvPr>
          <p:cNvSpPr txBox="1"/>
          <p:nvPr/>
        </p:nvSpPr>
        <p:spPr>
          <a:xfrm>
            <a:off x="-41483" y="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FD79D60E-2B90-B240-8C65-EABFA54FDD45}"/>
              </a:ext>
            </a:extLst>
          </p:cNvPr>
          <p:cNvSpPr txBox="1"/>
          <p:nvPr/>
        </p:nvSpPr>
        <p:spPr>
          <a:xfrm>
            <a:off x="-41483" y="3429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20943FA-CFA5-7443-A59E-712C023B060A}"/>
              </a:ext>
            </a:extLst>
          </p:cNvPr>
          <p:cNvGrpSpPr/>
          <p:nvPr/>
        </p:nvGrpSpPr>
        <p:grpSpPr>
          <a:xfrm>
            <a:off x="144780" y="642141"/>
            <a:ext cx="11891951" cy="2177566"/>
            <a:chOff x="144780" y="642141"/>
            <a:chExt cx="11891951" cy="217756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D971E5-A6DE-804F-B7DA-AE971CEC48FC}"/>
                </a:ext>
              </a:extLst>
            </p:cNvPr>
            <p:cNvGrpSpPr/>
            <p:nvPr/>
          </p:nvGrpSpPr>
          <p:grpSpPr>
            <a:xfrm>
              <a:off x="144780" y="642141"/>
              <a:ext cx="2375075" cy="2177566"/>
              <a:chOff x="-41483" y="642141"/>
              <a:chExt cx="2375075" cy="2177566"/>
            </a:xfrm>
          </p:grpSpPr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68502FD7-B554-D24B-8A52-784311CF0A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685" y="2667000"/>
                <a:ext cx="20334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984E600B-EADA-8746-A66B-400C1D5938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7685" y="713324"/>
                <a:ext cx="0" cy="1953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1A028971-F258-F540-9664-3066784517AB}"/>
                  </a:ext>
                </a:extLst>
              </p:cNvPr>
              <p:cNvSpPr/>
              <p:nvPr/>
            </p:nvSpPr>
            <p:spPr>
              <a:xfrm>
                <a:off x="682998" y="642141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rgbClr val="FF2600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F8113C8-3B9A-724F-A42D-8A05AADE2559}"/>
                      </a:ext>
                    </a:extLst>
                  </p:cNvPr>
                  <p:cNvSpPr txBox="1"/>
                  <p:nvPr/>
                </p:nvSpPr>
                <p:spPr>
                  <a:xfrm>
                    <a:off x="744380" y="669046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0F8113C8-3B9A-724F-A42D-8A05AADE25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380" y="669046"/>
                    <a:ext cx="167877" cy="18117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5714" r="-42857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F0687781-79F8-8A47-ACAC-8B6B30342A5F}"/>
                  </a:ext>
                </a:extLst>
              </p:cNvPr>
              <p:cNvSpPr/>
              <p:nvPr/>
            </p:nvSpPr>
            <p:spPr>
              <a:xfrm>
                <a:off x="1628230" y="646916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rgbClr val="FF0000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D06B1397-0FD5-4B47-A96F-43844DA999EF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645" y="674561"/>
                    <a:ext cx="171358" cy="1811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D06B1397-0FD5-4B47-A96F-43844DA999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9645" y="674561"/>
                    <a:ext cx="171358" cy="18117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667" r="-40000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1C413CD8-DB21-0C44-A110-FBAB17BD762B}"/>
                  </a:ext>
                </a:extLst>
              </p:cNvPr>
              <p:cNvSpPr/>
              <p:nvPr/>
            </p:nvSpPr>
            <p:spPr>
              <a:xfrm>
                <a:off x="683361" y="1752275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rgbClr val="FFC000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448A6F66-8C8C-1240-9BFB-163468C4A40B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5" y="1786657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448A6F66-8C8C-1240-9BFB-163468C4A4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775" y="1786657"/>
                    <a:ext cx="167877" cy="18117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5714" r="-50000" b="-6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CFD4BEBD-6B0F-294C-B98E-F336A4896C2C}"/>
                  </a:ext>
                </a:extLst>
              </p:cNvPr>
              <p:cNvSpPr/>
              <p:nvPr/>
            </p:nvSpPr>
            <p:spPr>
              <a:xfrm>
                <a:off x="1623248" y="1754672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rgbClr val="FFC000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6B71DFFA-10E9-0041-880E-5CBF1FFDB910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645" y="1784556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6B71DFFA-10E9-0041-880E-5CBF1FFDB9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9645" y="1784556"/>
                    <a:ext cx="167877" cy="18117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667" r="-40000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25B4BB9F-59F2-294F-B8AE-0F73744509A1}"/>
                  </a:ext>
                </a:extLst>
              </p:cNvPr>
              <p:cNvSpPr txBox="1"/>
              <p:nvPr/>
            </p:nvSpPr>
            <p:spPr>
              <a:xfrm>
                <a:off x="221151" y="2578144"/>
                <a:ext cx="696379" cy="241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neruon</a:t>
                </a:r>
                <a:r>
                  <a:rPr lang="en-US" dirty="0"/>
                  <a:t> 1</a:t>
                </a:r>
              </a:p>
            </p:txBody>
          </p: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0EA28282-0BB5-2843-8EBF-DD923E419010}"/>
                  </a:ext>
                </a:extLst>
              </p:cNvPr>
              <p:cNvSpPr txBox="1"/>
              <p:nvPr/>
            </p:nvSpPr>
            <p:spPr>
              <a:xfrm rot="16200000">
                <a:off x="-268890" y="2165712"/>
                <a:ext cx="696377" cy="241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neruon</a:t>
                </a:r>
                <a:r>
                  <a:rPr lang="en-US" dirty="0"/>
                  <a:t> 2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7848A428-6EB1-E946-82B4-B52C8CCBEFDF}"/>
                  </a:ext>
                </a:extLst>
              </p:cNvPr>
              <p:cNvSpPr txBox="1"/>
              <p:nvPr/>
            </p:nvSpPr>
            <p:spPr>
              <a:xfrm>
                <a:off x="1379592" y="2293723"/>
                <a:ext cx="9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CCGP: 1</a:t>
                </a: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FA78E340-AD4A-DE44-A48B-40CDE36426D5}"/>
                </a:ext>
              </a:extLst>
            </p:cNvPr>
            <p:cNvGrpSpPr/>
            <p:nvPr/>
          </p:nvGrpSpPr>
          <p:grpSpPr>
            <a:xfrm>
              <a:off x="3317072" y="642141"/>
              <a:ext cx="2375075" cy="2177566"/>
              <a:chOff x="-41483" y="642141"/>
              <a:chExt cx="2375075" cy="2177566"/>
            </a:xfrm>
          </p:grpSpPr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B983690B-256B-B640-B988-8997E8CA88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685" y="2667000"/>
                <a:ext cx="20334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4" name="Straight Arrow Connector 193">
                <a:extLst>
                  <a:ext uri="{FF2B5EF4-FFF2-40B4-BE49-F238E27FC236}">
                    <a16:creationId xmlns:a16="http://schemas.microsoft.com/office/drawing/2014/main" id="{0438DF49-B433-B14E-B6C4-7D92F505A7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7685" y="713324"/>
                <a:ext cx="0" cy="1953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90B8F07-8957-444F-BEFA-06F5403E0337}"/>
                  </a:ext>
                </a:extLst>
              </p:cNvPr>
              <p:cNvSpPr/>
              <p:nvPr/>
            </p:nvSpPr>
            <p:spPr>
              <a:xfrm>
                <a:off x="682998" y="642141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rgbClr val="FF2600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2FCC8CA7-2E8C-A74B-A355-5AF85C554593}"/>
                      </a:ext>
                    </a:extLst>
                  </p:cNvPr>
                  <p:cNvSpPr txBox="1"/>
                  <p:nvPr/>
                </p:nvSpPr>
                <p:spPr>
                  <a:xfrm>
                    <a:off x="744380" y="669046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2FCC8CA7-2E8C-A74B-A355-5AF85C5545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380" y="669046"/>
                    <a:ext cx="167877" cy="1811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35714" r="-42857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C94D3E24-89D6-4940-8516-DAD0516E60C6}"/>
                  </a:ext>
                </a:extLst>
              </p:cNvPr>
              <p:cNvSpPr/>
              <p:nvPr/>
            </p:nvSpPr>
            <p:spPr>
              <a:xfrm>
                <a:off x="1628230" y="646916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rgbClr val="FF0000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A836876-7CD7-BE48-AF17-9CF4601DE018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645" y="674561"/>
                    <a:ext cx="171358" cy="1811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8" name="TextBox 197">
                    <a:extLst>
                      <a:ext uri="{FF2B5EF4-FFF2-40B4-BE49-F238E27FC236}">
                        <a16:creationId xmlns:a16="http://schemas.microsoft.com/office/drawing/2014/main" id="{EA836876-7CD7-BE48-AF17-9CF4601DE0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9645" y="674561"/>
                    <a:ext cx="171358" cy="18117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6667" r="-40000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1F4A1001-CEC3-0A44-8CD4-A61AACC850A0}"/>
                  </a:ext>
                </a:extLst>
              </p:cNvPr>
              <p:cNvSpPr/>
              <p:nvPr/>
            </p:nvSpPr>
            <p:spPr>
              <a:xfrm>
                <a:off x="683361" y="1752275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rgbClr val="FFC000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559F4A5B-567F-BC4B-998A-3937A08DA476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5" y="1786657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0" name="TextBox 199">
                    <a:extLst>
                      <a:ext uri="{FF2B5EF4-FFF2-40B4-BE49-F238E27FC236}">
                        <a16:creationId xmlns:a16="http://schemas.microsoft.com/office/drawing/2014/main" id="{559F4A5B-567F-BC4B-998A-3937A08DA4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775" y="1786657"/>
                    <a:ext cx="167877" cy="18117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35714" r="-50000" b="-6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DAC8A9D3-150C-EB4B-8B9B-8B8C1EB1AE13}"/>
                  </a:ext>
                </a:extLst>
              </p:cNvPr>
              <p:cNvSpPr/>
              <p:nvPr/>
            </p:nvSpPr>
            <p:spPr>
              <a:xfrm>
                <a:off x="1623248" y="1754672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rgbClr val="FFC000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0CAC4777-9FE6-484B-8EA8-082A26B469B6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645" y="1784556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2" name="TextBox 201">
                    <a:extLst>
                      <a:ext uri="{FF2B5EF4-FFF2-40B4-BE49-F238E27FC236}">
                        <a16:creationId xmlns:a16="http://schemas.microsoft.com/office/drawing/2014/main" id="{0CAC4777-9FE6-484B-8EA8-082A26B469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9645" y="1784556"/>
                    <a:ext cx="167877" cy="18117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8571" r="-50000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2" name="TextBox 271">
                <a:extLst>
                  <a:ext uri="{FF2B5EF4-FFF2-40B4-BE49-F238E27FC236}">
                    <a16:creationId xmlns:a16="http://schemas.microsoft.com/office/drawing/2014/main" id="{124D0A4E-A40B-8D46-8DDD-ED76159F0132}"/>
                  </a:ext>
                </a:extLst>
              </p:cNvPr>
              <p:cNvSpPr txBox="1"/>
              <p:nvPr/>
            </p:nvSpPr>
            <p:spPr>
              <a:xfrm>
                <a:off x="221151" y="2578144"/>
                <a:ext cx="696379" cy="241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neruon</a:t>
                </a:r>
                <a:r>
                  <a:rPr lang="en-US" dirty="0"/>
                  <a:t> 1</a:t>
                </a:r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6C25444D-EB6A-E840-924A-7708C6CE097A}"/>
                  </a:ext>
                </a:extLst>
              </p:cNvPr>
              <p:cNvSpPr txBox="1"/>
              <p:nvPr/>
            </p:nvSpPr>
            <p:spPr>
              <a:xfrm rot="16200000">
                <a:off x="-268890" y="2165712"/>
                <a:ext cx="696377" cy="241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neruon</a:t>
                </a:r>
                <a:r>
                  <a:rPr lang="en-US" dirty="0"/>
                  <a:t> 2</a:t>
                </a:r>
              </a:p>
            </p:txBody>
          </p: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A2B8C1C5-3895-B245-BF7C-BACBBFF624F4}"/>
                  </a:ext>
                </a:extLst>
              </p:cNvPr>
              <p:cNvSpPr txBox="1"/>
              <p:nvPr/>
            </p:nvSpPr>
            <p:spPr>
              <a:xfrm>
                <a:off x="1379592" y="2293723"/>
                <a:ext cx="95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CCGP: 1</a:t>
                </a:r>
              </a:p>
            </p:txBody>
          </p:sp>
        </p:grp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7B560990-5E53-064E-AF61-B92207102EBA}"/>
                </a:ext>
              </a:extLst>
            </p:cNvPr>
            <p:cNvGrpSpPr/>
            <p:nvPr/>
          </p:nvGrpSpPr>
          <p:grpSpPr>
            <a:xfrm>
              <a:off x="6489364" y="642141"/>
              <a:ext cx="2375075" cy="2177566"/>
              <a:chOff x="-41483" y="642141"/>
              <a:chExt cx="2375075" cy="2177566"/>
            </a:xfrm>
          </p:grpSpPr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002C37AB-D8FD-D64C-91D8-2C6CE4F1E3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685" y="2667000"/>
                <a:ext cx="20334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48A06736-15C7-AE4A-B381-49EFFB7CE5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7685" y="713324"/>
                <a:ext cx="0" cy="1953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3" name="Oval 292">
                <a:extLst>
                  <a:ext uri="{FF2B5EF4-FFF2-40B4-BE49-F238E27FC236}">
                    <a16:creationId xmlns:a16="http://schemas.microsoft.com/office/drawing/2014/main" id="{D0D5F4C6-3504-2345-B1DB-1207B92C7F1F}"/>
                  </a:ext>
                </a:extLst>
              </p:cNvPr>
              <p:cNvSpPr/>
              <p:nvPr/>
            </p:nvSpPr>
            <p:spPr>
              <a:xfrm>
                <a:off x="682998" y="642141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rgbClr val="FF2600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2438816-8910-DE42-ABBB-B8E9CDBCB67B}"/>
                      </a:ext>
                    </a:extLst>
                  </p:cNvPr>
                  <p:cNvSpPr txBox="1"/>
                  <p:nvPr/>
                </p:nvSpPr>
                <p:spPr>
                  <a:xfrm>
                    <a:off x="744380" y="669046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4" name="TextBox 293">
                    <a:extLst>
                      <a:ext uri="{FF2B5EF4-FFF2-40B4-BE49-F238E27FC236}">
                        <a16:creationId xmlns:a16="http://schemas.microsoft.com/office/drawing/2014/main" id="{C2438816-8910-DE42-ABBB-B8E9CDBCB6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380" y="669046"/>
                    <a:ext cx="167877" cy="18117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6667" r="-40000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5" name="Oval 294">
                <a:extLst>
                  <a:ext uri="{FF2B5EF4-FFF2-40B4-BE49-F238E27FC236}">
                    <a16:creationId xmlns:a16="http://schemas.microsoft.com/office/drawing/2014/main" id="{EB882D7D-1390-2B45-8EFA-2FB347B262A5}"/>
                  </a:ext>
                </a:extLst>
              </p:cNvPr>
              <p:cNvSpPr/>
              <p:nvPr/>
            </p:nvSpPr>
            <p:spPr>
              <a:xfrm>
                <a:off x="1628230" y="646916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rgbClr val="FF0000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F404EFC0-EF89-6040-826E-0EC657B03F4B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645" y="674561"/>
                    <a:ext cx="171358" cy="1811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6" name="TextBox 295">
                    <a:extLst>
                      <a:ext uri="{FF2B5EF4-FFF2-40B4-BE49-F238E27FC236}">
                        <a16:creationId xmlns:a16="http://schemas.microsoft.com/office/drawing/2014/main" id="{F404EFC0-EF89-6040-826E-0EC657B03F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9645" y="674561"/>
                    <a:ext cx="171358" cy="1811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5714" r="-50000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7" name="Oval 296">
                <a:extLst>
                  <a:ext uri="{FF2B5EF4-FFF2-40B4-BE49-F238E27FC236}">
                    <a16:creationId xmlns:a16="http://schemas.microsoft.com/office/drawing/2014/main" id="{61504051-D9D5-B942-A128-DE4971AC6865}"/>
                  </a:ext>
                </a:extLst>
              </p:cNvPr>
              <p:cNvSpPr/>
              <p:nvPr/>
            </p:nvSpPr>
            <p:spPr>
              <a:xfrm>
                <a:off x="683361" y="1752275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rgbClr val="FFC000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7C55D8E2-1A5B-524A-9915-EBC41927232D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5" y="1786657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7C55D8E2-1A5B-524A-9915-EBC4192723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775" y="1786657"/>
                    <a:ext cx="167877" cy="18117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35714" r="-42857" b="-6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9" name="Oval 298">
                <a:extLst>
                  <a:ext uri="{FF2B5EF4-FFF2-40B4-BE49-F238E27FC236}">
                    <a16:creationId xmlns:a16="http://schemas.microsoft.com/office/drawing/2014/main" id="{484EF7EE-7551-434D-9D14-C726CE73BA42}"/>
                  </a:ext>
                </a:extLst>
              </p:cNvPr>
              <p:cNvSpPr/>
              <p:nvPr/>
            </p:nvSpPr>
            <p:spPr>
              <a:xfrm>
                <a:off x="1623248" y="1754672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rgbClr val="FFC000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2592724-C632-8640-8617-A871DFE4589B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645" y="1784556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0" name="TextBox 299">
                    <a:extLst>
                      <a:ext uri="{FF2B5EF4-FFF2-40B4-BE49-F238E27FC236}">
                        <a16:creationId xmlns:a16="http://schemas.microsoft.com/office/drawing/2014/main" id="{52592724-C632-8640-8617-A871DFE458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9645" y="1784556"/>
                    <a:ext cx="167877" cy="18117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35714" r="-42857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E29E55-5A7D-1341-A864-3A9CEAE47991}"/>
                  </a:ext>
                </a:extLst>
              </p:cNvPr>
              <p:cNvSpPr txBox="1"/>
              <p:nvPr/>
            </p:nvSpPr>
            <p:spPr>
              <a:xfrm>
                <a:off x="221151" y="2578144"/>
                <a:ext cx="696379" cy="241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neruon</a:t>
                </a:r>
                <a:r>
                  <a:rPr lang="en-US" dirty="0"/>
                  <a:t> 1</a:t>
                </a: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60D1ED58-E935-DE46-9078-C0BA0CC65763}"/>
                  </a:ext>
                </a:extLst>
              </p:cNvPr>
              <p:cNvSpPr txBox="1"/>
              <p:nvPr/>
            </p:nvSpPr>
            <p:spPr>
              <a:xfrm rot="16200000">
                <a:off x="-268890" y="2165712"/>
                <a:ext cx="696377" cy="241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neruon</a:t>
                </a:r>
                <a:r>
                  <a:rPr lang="en-US" dirty="0"/>
                  <a:t> 2</a:t>
                </a: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55D5659A-EB6A-2346-94D4-2FF4C2765DE6}"/>
                  </a:ext>
                </a:extLst>
              </p:cNvPr>
              <p:cNvSpPr txBox="1"/>
              <p:nvPr/>
            </p:nvSpPr>
            <p:spPr>
              <a:xfrm>
                <a:off x="1241825" y="2293723"/>
                <a:ext cx="1091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CCGP: 0.5</a:t>
                </a:r>
              </a:p>
            </p:txBody>
          </p:sp>
        </p:grp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D13EE883-BB04-E242-8858-616A41CF4FE7}"/>
                </a:ext>
              </a:extLst>
            </p:cNvPr>
            <p:cNvGrpSpPr/>
            <p:nvPr/>
          </p:nvGrpSpPr>
          <p:grpSpPr>
            <a:xfrm>
              <a:off x="9661656" y="642141"/>
              <a:ext cx="2375075" cy="2177566"/>
              <a:chOff x="-41483" y="642141"/>
              <a:chExt cx="2375075" cy="2177566"/>
            </a:xfrm>
          </p:grpSpPr>
          <p:cxnSp>
            <p:nvCxnSpPr>
              <p:cNvPr id="305" name="Straight Arrow Connector 304">
                <a:extLst>
                  <a:ext uri="{FF2B5EF4-FFF2-40B4-BE49-F238E27FC236}">
                    <a16:creationId xmlns:a16="http://schemas.microsoft.com/office/drawing/2014/main" id="{FA17A4D0-42A9-0B4D-B8A8-783B28FAE3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685" y="2667000"/>
                <a:ext cx="203341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>
                <a:extLst>
                  <a:ext uri="{FF2B5EF4-FFF2-40B4-BE49-F238E27FC236}">
                    <a16:creationId xmlns:a16="http://schemas.microsoft.com/office/drawing/2014/main" id="{D3D0FF52-1D28-B749-883C-D5AEE7F84A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7685" y="713324"/>
                <a:ext cx="0" cy="19536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7" name="Oval 306">
                <a:extLst>
                  <a:ext uri="{FF2B5EF4-FFF2-40B4-BE49-F238E27FC236}">
                    <a16:creationId xmlns:a16="http://schemas.microsoft.com/office/drawing/2014/main" id="{62DA52F1-2F94-EE42-B09A-611DB31B8E91}"/>
                  </a:ext>
                </a:extLst>
              </p:cNvPr>
              <p:cNvSpPr/>
              <p:nvPr/>
            </p:nvSpPr>
            <p:spPr>
              <a:xfrm>
                <a:off x="682998" y="642141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rgbClr val="FF2600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04C22675-8C91-4E4A-A588-D6448CA97963}"/>
                      </a:ext>
                    </a:extLst>
                  </p:cNvPr>
                  <p:cNvSpPr txBox="1"/>
                  <p:nvPr/>
                </p:nvSpPr>
                <p:spPr>
                  <a:xfrm>
                    <a:off x="744380" y="669046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04C22675-8C91-4E4A-A588-D6448CA979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4380" y="669046"/>
                    <a:ext cx="167877" cy="18117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35714" r="-42857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CC8C26B2-DF47-D041-BC12-0BBCEF527894}"/>
                  </a:ext>
                </a:extLst>
              </p:cNvPr>
              <p:cNvSpPr/>
              <p:nvPr/>
            </p:nvSpPr>
            <p:spPr>
              <a:xfrm>
                <a:off x="1628230" y="646916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rgbClr val="FF0000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0" name="TextBox 309">
                    <a:extLst>
                      <a:ext uri="{FF2B5EF4-FFF2-40B4-BE49-F238E27FC236}">
                        <a16:creationId xmlns:a16="http://schemas.microsoft.com/office/drawing/2014/main" id="{335C0001-DCCC-2B4D-BFB0-FAD4955A7946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645" y="674561"/>
                    <a:ext cx="171358" cy="1811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0" name="TextBox 309">
                    <a:extLst>
                      <a:ext uri="{FF2B5EF4-FFF2-40B4-BE49-F238E27FC236}">
                        <a16:creationId xmlns:a16="http://schemas.microsoft.com/office/drawing/2014/main" id="{335C0001-DCCC-2B4D-BFB0-FAD4955A79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9645" y="674561"/>
                    <a:ext cx="171358" cy="18117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5714" r="-50000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E5C06BFB-D275-F54D-9D75-F21E1A631BDB}"/>
                  </a:ext>
                </a:extLst>
              </p:cNvPr>
              <p:cNvSpPr/>
              <p:nvPr/>
            </p:nvSpPr>
            <p:spPr>
              <a:xfrm>
                <a:off x="683361" y="1752275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rgbClr val="FFC000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DFC7E555-EE6C-CD48-802E-8D9F42FEFD40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75" y="1786657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2" name="TextBox 311">
                    <a:extLst>
                      <a:ext uri="{FF2B5EF4-FFF2-40B4-BE49-F238E27FC236}">
                        <a16:creationId xmlns:a16="http://schemas.microsoft.com/office/drawing/2014/main" id="{DFC7E555-EE6C-CD48-802E-8D9F42FEFD4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775" y="1786657"/>
                    <a:ext cx="167877" cy="18117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r="-40000" b="-6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3" name="Oval 312">
                <a:extLst>
                  <a:ext uri="{FF2B5EF4-FFF2-40B4-BE49-F238E27FC236}">
                    <a16:creationId xmlns:a16="http://schemas.microsoft.com/office/drawing/2014/main" id="{6521A653-64A6-7E47-9370-B1962CD1FA8C}"/>
                  </a:ext>
                </a:extLst>
              </p:cNvPr>
              <p:cNvSpPr/>
              <p:nvPr/>
            </p:nvSpPr>
            <p:spPr>
              <a:xfrm>
                <a:off x="1623248" y="1754672"/>
                <a:ext cx="269129" cy="269129"/>
              </a:xfrm>
              <a:prstGeom prst="ellipse">
                <a:avLst/>
              </a:prstGeom>
              <a:gradFill flip="none" rotWithShape="1">
                <a:gsLst>
                  <a:gs pos="28000">
                    <a:srgbClr val="FFC000"/>
                  </a:gs>
                  <a:gs pos="59000">
                    <a:schemeClr val="bg1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E424BB71-AF22-6142-8EEA-18261E69BFFD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645" y="1784556"/>
                    <a:ext cx="167877" cy="18117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E424BB71-AF22-6142-8EEA-18261E69BF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9645" y="1784556"/>
                    <a:ext cx="167877" cy="18117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5714" r="-42857" b="-7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D16E9E7C-CFB1-5141-B0EB-47DCE9E8C6F6}"/>
                  </a:ext>
                </a:extLst>
              </p:cNvPr>
              <p:cNvSpPr txBox="1"/>
              <p:nvPr/>
            </p:nvSpPr>
            <p:spPr>
              <a:xfrm>
                <a:off x="221151" y="2578144"/>
                <a:ext cx="696379" cy="241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neruon</a:t>
                </a:r>
                <a:r>
                  <a:rPr lang="en-US" dirty="0"/>
                  <a:t> 1</a:t>
                </a: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:a16="http://schemas.microsoft.com/office/drawing/2014/main" id="{4739D304-0033-204B-AE5B-EC51F47C8D77}"/>
                  </a:ext>
                </a:extLst>
              </p:cNvPr>
              <p:cNvSpPr txBox="1"/>
              <p:nvPr/>
            </p:nvSpPr>
            <p:spPr>
              <a:xfrm rot="16200000">
                <a:off x="-268890" y="2165712"/>
                <a:ext cx="696377" cy="241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neruon</a:t>
                </a:r>
                <a:r>
                  <a:rPr lang="en-US" dirty="0"/>
                  <a:t> 2</a:t>
                </a:r>
              </a:p>
            </p:txBody>
          </p:sp>
          <p:sp>
            <p:nvSpPr>
              <p:cNvPr id="317" name="TextBox 316">
                <a:extLst>
                  <a:ext uri="{FF2B5EF4-FFF2-40B4-BE49-F238E27FC236}">
                    <a16:creationId xmlns:a16="http://schemas.microsoft.com/office/drawing/2014/main" id="{1BE5ECD4-7CD0-F940-A9F7-30ED11792AE4}"/>
                  </a:ext>
                </a:extLst>
              </p:cNvPr>
              <p:cNvSpPr txBox="1"/>
              <p:nvPr/>
            </p:nvSpPr>
            <p:spPr>
              <a:xfrm>
                <a:off x="1076061" y="2293723"/>
                <a:ext cx="12575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CCGP: 0.5</a:t>
                </a: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6E68477-4F60-FA41-BAD2-7152D631CAF0}"/>
              </a:ext>
            </a:extLst>
          </p:cNvPr>
          <p:cNvGrpSpPr/>
          <p:nvPr/>
        </p:nvGrpSpPr>
        <p:grpSpPr>
          <a:xfrm>
            <a:off x="144780" y="4329929"/>
            <a:ext cx="2375075" cy="2177566"/>
            <a:chOff x="144780" y="4329929"/>
            <a:chExt cx="2375075" cy="2177566"/>
          </a:xfrm>
        </p:grpSpPr>
        <p:cxnSp>
          <p:nvCxnSpPr>
            <p:cNvPr id="454" name="Straight Arrow Connector 453">
              <a:extLst>
                <a:ext uri="{FF2B5EF4-FFF2-40B4-BE49-F238E27FC236}">
                  <a16:creationId xmlns:a16="http://schemas.microsoft.com/office/drawing/2014/main" id="{ABF2271B-60B1-B14E-B377-D03FA5ADD339}"/>
                </a:ext>
              </a:extLst>
            </p:cNvPr>
            <p:cNvCxnSpPr>
              <a:cxnSpLocks/>
            </p:cNvCxnSpPr>
            <p:nvPr/>
          </p:nvCxnSpPr>
          <p:spPr>
            <a:xfrm>
              <a:off x="413948" y="6354788"/>
              <a:ext cx="2033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5" name="Straight Arrow Connector 454">
              <a:extLst>
                <a:ext uri="{FF2B5EF4-FFF2-40B4-BE49-F238E27FC236}">
                  <a16:creationId xmlns:a16="http://schemas.microsoft.com/office/drawing/2014/main" id="{9DF11635-83E5-8D4F-A38A-435EDCD09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948" y="4401112"/>
              <a:ext cx="0" cy="195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EB57C4E5-0B63-304F-BEA6-E4240FC12FCA}"/>
                </a:ext>
              </a:extLst>
            </p:cNvPr>
            <p:cNvSpPr/>
            <p:nvPr/>
          </p:nvSpPr>
          <p:spPr>
            <a:xfrm>
              <a:off x="869261" y="4329929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chemeClr val="accent1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E3FAF30F-D0A4-764B-A62C-134293809894}"/>
                    </a:ext>
                  </a:extLst>
                </p:cNvPr>
                <p:cNvSpPr txBox="1"/>
                <p:nvPr/>
              </p:nvSpPr>
              <p:spPr>
                <a:xfrm>
                  <a:off x="930643" y="4356834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E3FAF30F-D0A4-764B-A62C-134293809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643" y="4356834"/>
                  <a:ext cx="167877" cy="181172"/>
                </a:xfrm>
                <a:prstGeom prst="rect">
                  <a:avLst/>
                </a:prstGeom>
                <a:blipFill>
                  <a:blip r:embed="rId17"/>
                  <a:stretch>
                    <a:fillRect l="-35714" r="-42857" b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8" name="Oval 457">
              <a:extLst>
                <a:ext uri="{FF2B5EF4-FFF2-40B4-BE49-F238E27FC236}">
                  <a16:creationId xmlns:a16="http://schemas.microsoft.com/office/drawing/2014/main" id="{77D32CC2-BA1D-EE4B-AC91-0286482D281C}"/>
                </a:ext>
              </a:extLst>
            </p:cNvPr>
            <p:cNvSpPr/>
            <p:nvPr/>
          </p:nvSpPr>
          <p:spPr>
            <a:xfrm>
              <a:off x="1814493" y="4334704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chemeClr val="accent6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9" name="TextBox 458">
                  <a:extLst>
                    <a:ext uri="{FF2B5EF4-FFF2-40B4-BE49-F238E27FC236}">
                      <a16:creationId xmlns:a16="http://schemas.microsoft.com/office/drawing/2014/main" id="{6E562DB3-38CB-4849-A6F2-98FB46DAB15B}"/>
                    </a:ext>
                  </a:extLst>
                </p:cNvPr>
                <p:cNvSpPr txBox="1"/>
                <p:nvPr/>
              </p:nvSpPr>
              <p:spPr>
                <a:xfrm>
                  <a:off x="1865908" y="4362349"/>
                  <a:ext cx="171358" cy="1811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9" name="TextBox 458">
                  <a:extLst>
                    <a:ext uri="{FF2B5EF4-FFF2-40B4-BE49-F238E27FC236}">
                      <a16:creationId xmlns:a16="http://schemas.microsoft.com/office/drawing/2014/main" id="{6E562DB3-38CB-4849-A6F2-98FB46DAB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908" y="4362349"/>
                  <a:ext cx="171358" cy="181172"/>
                </a:xfrm>
                <a:prstGeom prst="rect">
                  <a:avLst/>
                </a:prstGeom>
                <a:blipFill>
                  <a:blip r:embed="rId18"/>
                  <a:stretch>
                    <a:fillRect l="-26667" r="-40000" b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4F6BD3D1-736F-6443-A38F-EF0090F1E86B}"/>
                </a:ext>
              </a:extLst>
            </p:cNvPr>
            <p:cNvSpPr/>
            <p:nvPr/>
          </p:nvSpPr>
          <p:spPr>
            <a:xfrm>
              <a:off x="869624" y="5440063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chemeClr val="accent6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TextBox 460">
                  <a:extLst>
                    <a:ext uri="{FF2B5EF4-FFF2-40B4-BE49-F238E27FC236}">
                      <a16:creationId xmlns:a16="http://schemas.microsoft.com/office/drawing/2014/main" id="{405CE589-FE69-7E42-9CAB-00112E64FC11}"/>
                    </a:ext>
                  </a:extLst>
                </p:cNvPr>
                <p:cNvSpPr txBox="1"/>
                <p:nvPr/>
              </p:nvSpPr>
              <p:spPr>
                <a:xfrm>
                  <a:off x="921038" y="5474445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1" name="TextBox 460">
                  <a:extLst>
                    <a:ext uri="{FF2B5EF4-FFF2-40B4-BE49-F238E27FC236}">
                      <a16:creationId xmlns:a16="http://schemas.microsoft.com/office/drawing/2014/main" id="{405CE589-FE69-7E42-9CAB-00112E64F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038" y="5474445"/>
                  <a:ext cx="167877" cy="181172"/>
                </a:xfrm>
                <a:prstGeom prst="rect">
                  <a:avLst/>
                </a:prstGeom>
                <a:blipFill>
                  <a:blip r:embed="rId19"/>
                  <a:stretch>
                    <a:fillRect l="-35714" r="-50000" b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FC9817E0-1625-1B43-9A17-8CC55CECD26F}"/>
                </a:ext>
              </a:extLst>
            </p:cNvPr>
            <p:cNvSpPr/>
            <p:nvPr/>
          </p:nvSpPr>
          <p:spPr>
            <a:xfrm>
              <a:off x="1809511" y="5442460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chemeClr val="accent1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TextBox 462">
                  <a:extLst>
                    <a:ext uri="{FF2B5EF4-FFF2-40B4-BE49-F238E27FC236}">
                      <a16:creationId xmlns:a16="http://schemas.microsoft.com/office/drawing/2014/main" id="{AB70D441-010D-C64C-A1D6-5EF2EA45F8F6}"/>
                    </a:ext>
                  </a:extLst>
                </p:cNvPr>
                <p:cNvSpPr txBox="1"/>
                <p:nvPr/>
              </p:nvSpPr>
              <p:spPr>
                <a:xfrm>
                  <a:off x="1865908" y="5472344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3" name="TextBox 462">
                  <a:extLst>
                    <a:ext uri="{FF2B5EF4-FFF2-40B4-BE49-F238E27FC236}">
                      <a16:creationId xmlns:a16="http://schemas.microsoft.com/office/drawing/2014/main" id="{AB70D441-010D-C64C-A1D6-5EF2EA45F8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908" y="5472344"/>
                  <a:ext cx="167877" cy="181172"/>
                </a:xfrm>
                <a:prstGeom prst="rect">
                  <a:avLst/>
                </a:prstGeom>
                <a:blipFill>
                  <a:blip r:embed="rId20"/>
                  <a:stretch>
                    <a:fillRect l="-26667" r="-40000" b="-8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62AA0BA7-A5B2-804B-8627-8AE21FAABC8B}"/>
                </a:ext>
              </a:extLst>
            </p:cNvPr>
            <p:cNvSpPr txBox="1"/>
            <p:nvPr/>
          </p:nvSpPr>
          <p:spPr>
            <a:xfrm>
              <a:off x="407414" y="6265932"/>
              <a:ext cx="696379" cy="241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neruon</a:t>
              </a:r>
              <a:r>
                <a:rPr lang="en-US" dirty="0"/>
                <a:t> 1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3FD821AD-08FC-2044-B426-F84704962CCE}"/>
                </a:ext>
              </a:extLst>
            </p:cNvPr>
            <p:cNvSpPr txBox="1"/>
            <p:nvPr/>
          </p:nvSpPr>
          <p:spPr>
            <a:xfrm rot="16200000">
              <a:off x="-82627" y="5853500"/>
              <a:ext cx="696377" cy="241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neruon</a:t>
              </a:r>
              <a:r>
                <a:rPr lang="en-US" dirty="0"/>
                <a:t> 2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598BF68D-A7C4-F844-90F7-E627B2303206}"/>
                </a:ext>
              </a:extLst>
            </p:cNvPr>
            <p:cNvSpPr txBox="1"/>
            <p:nvPr/>
          </p:nvSpPr>
          <p:spPr>
            <a:xfrm>
              <a:off x="1565855" y="5981511"/>
              <a:ext cx="9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CCGP: 0</a:t>
              </a:r>
            </a:p>
          </p:txBody>
        </p:sp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98FE1628-D5EB-1A4B-AE69-21ADE0086800}"/>
              </a:ext>
            </a:extLst>
          </p:cNvPr>
          <p:cNvGrpSpPr/>
          <p:nvPr/>
        </p:nvGrpSpPr>
        <p:grpSpPr>
          <a:xfrm>
            <a:off x="3317072" y="4326081"/>
            <a:ext cx="2375075" cy="2177566"/>
            <a:chOff x="144780" y="4329929"/>
            <a:chExt cx="2375075" cy="2177566"/>
          </a:xfrm>
        </p:grpSpPr>
        <p:cxnSp>
          <p:nvCxnSpPr>
            <p:cNvPr id="468" name="Straight Arrow Connector 467">
              <a:extLst>
                <a:ext uri="{FF2B5EF4-FFF2-40B4-BE49-F238E27FC236}">
                  <a16:creationId xmlns:a16="http://schemas.microsoft.com/office/drawing/2014/main" id="{C23DFC68-B7AE-534C-AD4D-33684EBAF140}"/>
                </a:ext>
              </a:extLst>
            </p:cNvPr>
            <p:cNvCxnSpPr>
              <a:cxnSpLocks/>
            </p:cNvCxnSpPr>
            <p:nvPr/>
          </p:nvCxnSpPr>
          <p:spPr>
            <a:xfrm>
              <a:off x="413948" y="6354788"/>
              <a:ext cx="2033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2A05371B-BA55-E84C-A3C6-F57898B158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948" y="4401112"/>
              <a:ext cx="0" cy="195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0" name="Oval 469">
              <a:extLst>
                <a:ext uri="{FF2B5EF4-FFF2-40B4-BE49-F238E27FC236}">
                  <a16:creationId xmlns:a16="http://schemas.microsoft.com/office/drawing/2014/main" id="{4127452D-0FEF-4042-899F-4C81D3E8667D}"/>
                </a:ext>
              </a:extLst>
            </p:cNvPr>
            <p:cNvSpPr/>
            <p:nvPr/>
          </p:nvSpPr>
          <p:spPr>
            <a:xfrm>
              <a:off x="869261" y="4329929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chemeClr val="accent1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5E619BB2-9496-714F-9DF2-3863C547C4F9}"/>
                    </a:ext>
                  </a:extLst>
                </p:cNvPr>
                <p:cNvSpPr txBox="1"/>
                <p:nvPr/>
              </p:nvSpPr>
              <p:spPr>
                <a:xfrm>
                  <a:off x="930643" y="4356834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1" name="TextBox 470">
                  <a:extLst>
                    <a:ext uri="{FF2B5EF4-FFF2-40B4-BE49-F238E27FC236}">
                      <a16:creationId xmlns:a16="http://schemas.microsoft.com/office/drawing/2014/main" id="{5E619BB2-9496-714F-9DF2-3863C547C4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643" y="4356834"/>
                  <a:ext cx="167877" cy="181172"/>
                </a:xfrm>
                <a:prstGeom prst="rect">
                  <a:avLst/>
                </a:prstGeom>
                <a:blipFill>
                  <a:blip r:embed="rId21"/>
                  <a:stretch>
                    <a:fillRect l="-35714" r="-42857" b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5730B417-7674-2244-B1FB-736A7A15377B}"/>
                </a:ext>
              </a:extLst>
            </p:cNvPr>
            <p:cNvSpPr/>
            <p:nvPr/>
          </p:nvSpPr>
          <p:spPr>
            <a:xfrm>
              <a:off x="1814493" y="4334704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chemeClr val="accent6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TextBox 472">
                  <a:extLst>
                    <a:ext uri="{FF2B5EF4-FFF2-40B4-BE49-F238E27FC236}">
                      <a16:creationId xmlns:a16="http://schemas.microsoft.com/office/drawing/2014/main" id="{E6462F71-D9C9-F740-930C-579CC6EDE550}"/>
                    </a:ext>
                  </a:extLst>
                </p:cNvPr>
                <p:cNvSpPr txBox="1"/>
                <p:nvPr/>
              </p:nvSpPr>
              <p:spPr>
                <a:xfrm>
                  <a:off x="1865908" y="4362349"/>
                  <a:ext cx="171358" cy="1811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3" name="TextBox 472">
                  <a:extLst>
                    <a:ext uri="{FF2B5EF4-FFF2-40B4-BE49-F238E27FC236}">
                      <a16:creationId xmlns:a16="http://schemas.microsoft.com/office/drawing/2014/main" id="{E6462F71-D9C9-F740-930C-579CC6EDE5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908" y="4362349"/>
                  <a:ext cx="171358" cy="181172"/>
                </a:xfrm>
                <a:prstGeom prst="rect">
                  <a:avLst/>
                </a:prstGeom>
                <a:blipFill>
                  <a:blip r:embed="rId7"/>
                  <a:stretch>
                    <a:fillRect l="-26667" r="-40000" b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79C8B7AA-BE20-EE40-BBD3-9999C78A0872}"/>
                </a:ext>
              </a:extLst>
            </p:cNvPr>
            <p:cNvSpPr/>
            <p:nvPr/>
          </p:nvSpPr>
          <p:spPr>
            <a:xfrm>
              <a:off x="869624" y="5440063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chemeClr val="accent6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5" name="TextBox 474">
                  <a:extLst>
                    <a:ext uri="{FF2B5EF4-FFF2-40B4-BE49-F238E27FC236}">
                      <a16:creationId xmlns:a16="http://schemas.microsoft.com/office/drawing/2014/main" id="{1344FDEE-13D9-0D49-9F4F-635F69C02BC1}"/>
                    </a:ext>
                  </a:extLst>
                </p:cNvPr>
                <p:cNvSpPr txBox="1"/>
                <p:nvPr/>
              </p:nvSpPr>
              <p:spPr>
                <a:xfrm>
                  <a:off x="921038" y="5474445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5" name="TextBox 474">
                  <a:extLst>
                    <a:ext uri="{FF2B5EF4-FFF2-40B4-BE49-F238E27FC236}">
                      <a16:creationId xmlns:a16="http://schemas.microsoft.com/office/drawing/2014/main" id="{1344FDEE-13D9-0D49-9F4F-635F69C02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038" y="5474445"/>
                  <a:ext cx="167877" cy="181172"/>
                </a:xfrm>
                <a:prstGeom prst="rect">
                  <a:avLst/>
                </a:prstGeom>
                <a:blipFill>
                  <a:blip r:embed="rId22"/>
                  <a:stretch>
                    <a:fillRect l="-35714" r="-50000" b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6" name="Oval 475">
              <a:extLst>
                <a:ext uri="{FF2B5EF4-FFF2-40B4-BE49-F238E27FC236}">
                  <a16:creationId xmlns:a16="http://schemas.microsoft.com/office/drawing/2014/main" id="{77239323-8657-5E4D-AED9-5BB490251FDB}"/>
                </a:ext>
              </a:extLst>
            </p:cNvPr>
            <p:cNvSpPr/>
            <p:nvPr/>
          </p:nvSpPr>
          <p:spPr>
            <a:xfrm>
              <a:off x="1809511" y="5442460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chemeClr val="accent1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0CC4B160-9A7D-B24B-BC81-FB847629BDCC}"/>
                    </a:ext>
                  </a:extLst>
                </p:cNvPr>
                <p:cNvSpPr txBox="1"/>
                <p:nvPr/>
              </p:nvSpPr>
              <p:spPr>
                <a:xfrm>
                  <a:off x="1865908" y="5472344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7" name="TextBox 476">
                  <a:extLst>
                    <a:ext uri="{FF2B5EF4-FFF2-40B4-BE49-F238E27FC236}">
                      <a16:creationId xmlns:a16="http://schemas.microsoft.com/office/drawing/2014/main" id="{0CC4B160-9A7D-B24B-BC81-FB847629BD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908" y="5472344"/>
                  <a:ext cx="167877" cy="181172"/>
                </a:xfrm>
                <a:prstGeom prst="rect">
                  <a:avLst/>
                </a:prstGeom>
                <a:blipFill>
                  <a:blip r:embed="rId23"/>
                  <a:stretch>
                    <a:fillRect l="-28571" r="-50000" b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8912B376-ED2C-6445-A897-DE9D11C58766}"/>
                </a:ext>
              </a:extLst>
            </p:cNvPr>
            <p:cNvSpPr txBox="1"/>
            <p:nvPr/>
          </p:nvSpPr>
          <p:spPr>
            <a:xfrm>
              <a:off x="407414" y="6265932"/>
              <a:ext cx="696379" cy="241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neruon</a:t>
              </a:r>
              <a:r>
                <a:rPr lang="en-US" dirty="0"/>
                <a:t> 1</a:t>
              </a: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E0C899E4-F343-8A44-B7C7-72D4672F2EFC}"/>
                </a:ext>
              </a:extLst>
            </p:cNvPr>
            <p:cNvSpPr txBox="1"/>
            <p:nvPr/>
          </p:nvSpPr>
          <p:spPr>
            <a:xfrm rot="16200000">
              <a:off x="-82627" y="5853500"/>
              <a:ext cx="696377" cy="241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neruon</a:t>
              </a:r>
              <a:r>
                <a:rPr lang="en-US" dirty="0"/>
                <a:t> 2</a:t>
              </a: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F68C7205-1C89-7242-8AED-E6F21264B41F}"/>
                </a:ext>
              </a:extLst>
            </p:cNvPr>
            <p:cNvSpPr txBox="1"/>
            <p:nvPr/>
          </p:nvSpPr>
          <p:spPr>
            <a:xfrm>
              <a:off x="1565855" y="5981511"/>
              <a:ext cx="9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CCGP: 0</a:t>
              </a:r>
            </a:p>
          </p:txBody>
        </p:sp>
      </p:grpSp>
      <p:grpSp>
        <p:nvGrpSpPr>
          <p:cNvPr id="481" name="Group 480">
            <a:extLst>
              <a:ext uri="{FF2B5EF4-FFF2-40B4-BE49-F238E27FC236}">
                <a16:creationId xmlns:a16="http://schemas.microsoft.com/office/drawing/2014/main" id="{553A5DA0-C626-A042-9E6E-1C2A5E10C028}"/>
              </a:ext>
            </a:extLst>
          </p:cNvPr>
          <p:cNvGrpSpPr/>
          <p:nvPr/>
        </p:nvGrpSpPr>
        <p:grpSpPr>
          <a:xfrm>
            <a:off x="6486793" y="4326081"/>
            <a:ext cx="2375075" cy="2177566"/>
            <a:chOff x="144780" y="4329929"/>
            <a:chExt cx="2375075" cy="2177566"/>
          </a:xfrm>
        </p:grpSpPr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343E2DD1-7430-0845-B322-91B76E001D54}"/>
                </a:ext>
              </a:extLst>
            </p:cNvPr>
            <p:cNvCxnSpPr>
              <a:cxnSpLocks/>
            </p:cNvCxnSpPr>
            <p:nvPr/>
          </p:nvCxnSpPr>
          <p:spPr>
            <a:xfrm>
              <a:off x="413948" y="6354788"/>
              <a:ext cx="2033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1E2CBDBD-FAA1-744C-8C81-A911CA4D8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948" y="4401112"/>
              <a:ext cx="0" cy="195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84" name="Oval 483">
              <a:extLst>
                <a:ext uri="{FF2B5EF4-FFF2-40B4-BE49-F238E27FC236}">
                  <a16:creationId xmlns:a16="http://schemas.microsoft.com/office/drawing/2014/main" id="{7A36E89B-A971-3E48-9402-2A1E43C73373}"/>
                </a:ext>
              </a:extLst>
            </p:cNvPr>
            <p:cNvSpPr/>
            <p:nvPr/>
          </p:nvSpPr>
          <p:spPr>
            <a:xfrm>
              <a:off x="869261" y="4329929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chemeClr val="accent1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TextBox 484">
                  <a:extLst>
                    <a:ext uri="{FF2B5EF4-FFF2-40B4-BE49-F238E27FC236}">
                      <a16:creationId xmlns:a16="http://schemas.microsoft.com/office/drawing/2014/main" id="{34C50250-3A6E-4A45-8E99-75131A21A526}"/>
                    </a:ext>
                  </a:extLst>
                </p:cNvPr>
                <p:cNvSpPr txBox="1"/>
                <p:nvPr/>
              </p:nvSpPr>
              <p:spPr>
                <a:xfrm>
                  <a:off x="930643" y="4356834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5" name="TextBox 484">
                  <a:extLst>
                    <a:ext uri="{FF2B5EF4-FFF2-40B4-BE49-F238E27FC236}">
                      <a16:creationId xmlns:a16="http://schemas.microsoft.com/office/drawing/2014/main" id="{34C50250-3A6E-4A45-8E99-75131A21A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643" y="4356834"/>
                  <a:ext cx="167877" cy="181172"/>
                </a:xfrm>
                <a:prstGeom prst="rect">
                  <a:avLst/>
                </a:prstGeom>
                <a:blipFill>
                  <a:blip r:embed="rId24"/>
                  <a:stretch>
                    <a:fillRect l="-33333" r="-33333" b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3AFBAF5A-B532-0A4A-BE1A-0A75F7AC4040}"/>
                </a:ext>
              </a:extLst>
            </p:cNvPr>
            <p:cNvSpPr/>
            <p:nvPr/>
          </p:nvSpPr>
          <p:spPr>
            <a:xfrm>
              <a:off x="1814493" y="4334704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chemeClr val="accent6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CAFEB55E-F366-F64F-B986-81C5B77BFF75}"/>
                    </a:ext>
                  </a:extLst>
                </p:cNvPr>
                <p:cNvSpPr txBox="1"/>
                <p:nvPr/>
              </p:nvSpPr>
              <p:spPr>
                <a:xfrm>
                  <a:off x="1865908" y="4362349"/>
                  <a:ext cx="171358" cy="1811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7" name="TextBox 486">
                  <a:extLst>
                    <a:ext uri="{FF2B5EF4-FFF2-40B4-BE49-F238E27FC236}">
                      <a16:creationId xmlns:a16="http://schemas.microsoft.com/office/drawing/2014/main" id="{CAFEB55E-F366-F64F-B986-81C5B77BF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908" y="4362349"/>
                  <a:ext cx="171358" cy="181172"/>
                </a:xfrm>
                <a:prstGeom prst="rect">
                  <a:avLst/>
                </a:prstGeom>
                <a:blipFill>
                  <a:blip r:embed="rId11"/>
                  <a:stretch>
                    <a:fillRect l="-35714" r="-50000" b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8" name="Oval 487">
              <a:extLst>
                <a:ext uri="{FF2B5EF4-FFF2-40B4-BE49-F238E27FC236}">
                  <a16:creationId xmlns:a16="http://schemas.microsoft.com/office/drawing/2014/main" id="{F4ED5F18-BA0C-1642-8B14-1BD873AC3DD2}"/>
                </a:ext>
              </a:extLst>
            </p:cNvPr>
            <p:cNvSpPr/>
            <p:nvPr/>
          </p:nvSpPr>
          <p:spPr>
            <a:xfrm>
              <a:off x="869624" y="5440063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chemeClr val="accent6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EB2D723F-2202-AF42-9CA1-9EA9FB79349F}"/>
                    </a:ext>
                  </a:extLst>
                </p:cNvPr>
                <p:cNvSpPr txBox="1"/>
                <p:nvPr/>
              </p:nvSpPr>
              <p:spPr>
                <a:xfrm>
                  <a:off x="921038" y="5474445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EB2D723F-2202-AF42-9CA1-9EA9FB7934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038" y="5474445"/>
                  <a:ext cx="167877" cy="181172"/>
                </a:xfrm>
                <a:prstGeom prst="rect">
                  <a:avLst/>
                </a:prstGeom>
                <a:blipFill>
                  <a:blip r:embed="rId25"/>
                  <a:stretch>
                    <a:fillRect l="-26667" r="-40000" b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0" name="Oval 489">
              <a:extLst>
                <a:ext uri="{FF2B5EF4-FFF2-40B4-BE49-F238E27FC236}">
                  <a16:creationId xmlns:a16="http://schemas.microsoft.com/office/drawing/2014/main" id="{6AAB1AAA-E0C0-1742-84DE-89F015655223}"/>
                </a:ext>
              </a:extLst>
            </p:cNvPr>
            <p:cNvSpPr/>
            <p:nvPr/>
          </p:nvSpPr>
          <p:spPr>
            <a:xfrm>
              <a:off x="1809511" y="5442460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chemeClr val="accent1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TextBox 490">
                  <a:extLst>
                    <a:ext uri="{FF2B5EF4-FFF2-40B4-BE49-F238E27FC236}">
                      <a16:creationId xmlns:a16="http://schemas.microsoft.com/office/drawing/2014/main" id="{7C14F293-633A-F444-9F2A-54D59DE7924C}"/>
                    </a:ext>
                  </a:extLst>
                </p:cNvPr>
                <p:cNvSpPr txBox="1"/>
                <p:nvPr/>
              </p:nvSpPr>
              <p:spPr>
                <a:xfrm>
                  <a:off x="1865908" y="5472344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1" name="TextBox 490">
                  <a:extLst>
                    <a:ext uri="{FF2B5EF4-FFF2-40B4-BE49-F238E27FC236}">
                      <a16:creationId xmlns:a16="http://schemas.microsoft.com/office/drawing/2014/main" id="{7C14F293-633A-F444-9F2A-54D59DE792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908" y="5472344"/>
                  <a:ext cx="167877" cy="181172"/>
                </a:xfrm>
                <a:prstGeom prst="rect">
                  <a:avLst/>
                </a:prstGeom>
                <a:blipFill>
                  <a:blip r:embed="rId26"/>
                  <a:stretch>
                    <a:fillRect l="-35714" r="-42857" b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2" name="TextBox 491">
              <a:extLst>
                <a:ext uri="{FF2B5EF4-FFF2-40B4-BE49-F238E27FC236}">
                  <a16:creationId xmlns:a16="http://schemas.microsoft.com/office/drawing/2014/main" id="{2DC5EB19-6CD9-DB40-A52C-73B8574E0DE1}"/>
                </a:ext>
              </a:extLst>
            </p:cNvPr>
            <p:cNvSpPr txBox="1"/>
            <p:nvPr/>
          </p:nvSpPr>
          <p:spPr>
            <a:xfrm>
              <a:off x="407414" y="6265932"/>
              <a:ext cx="696379" cy="241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neruon</a:t>
              </a:r>
              <a:r>
                <a:rPr lang="en-US" dirty="0"/>
                <a:t> 1</a:t>
              </a:r>
            </a:p>
          </p:txBody>
        </p: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EE2B46DA-C59C-2648-94D9-E56CF46E79E7}"/>
                </a:ext>
              </a:extLst>
            </p:cNvPr>
            <p:cNvSpPr txBox="1"/>
            <p:nvPr/>
          </p:nvSpPr>
          <p:spPr>
            <a:xfrm rot="16200000">
              <a:off x="-82627" y="5853500"/>
              <a:ext cx="696377" cy="241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neruon</a:t>
              </a:r>
              <a:r>
                <a:rPr lang="en-US" dirty="0"/>
                <a:t> 2</a:t>
              </a:r>
            </a:p>
          </p:txBody>
        </p: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ED60C3E6-DEA8-0D4C-85DD-92D4506B4891}"/>
                </a:ext>
              </a:extLst>
            </p:cNvPr>
            <p:cNvSpPr txBox="1"/>
            <p:nvPr/>
          </p:nvSpPr>
          <p:spPr>
            <a:xfrm>
              <a:off x="1565855" y="5981511"/>
              <a:ext cx="9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CCGP: 0</a:t>
              </a:r>
            </a:p>
          </p:txBody>
        </p:sp>
      </p:grpSp>
      <p:grpSp>
        <p:nvGrpSpPr>
          <p:cNvPr id="495" name="Group 494">
            <a:extLst>
              <a:ext uri="{FF2B5EF4-FFF2-40B4-BE49-F238E27FC236}">
                <a16:creationId xmlns:a16="http://schemas.microsoft.com/office/drawing/2014/main" id="{9AA613D1-5556-A94E-8278-B40B40666856}"/>
              </a:ext>
            </a:extLst>
          </p:cNvPr>
          <p:cNvGrpSpPr/>
          <p:nvPr/>
        </p:nvGrpSpPr>
        <p:grpSpPr>
          <a:xfrm>
            <a:off x="9785590" y="4285319"/>
            <a:ext cx="2375075" cy="2177566"/>
            <a:chOff x="144780" y="4329929"/>
            <a:chExt cx="2375075" cy="2177566"/>
          </a:xfrm>
        </p:grpSpPr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55CBCCBC-B430-F146-A77B-CB23B3569306}"/>
                </a:ext>
              </a:extLst>
            </p:cNvPr>
            <p:cNvCxnSpPr>
              <a:cxnSpLocks/>
            </p:cNvCxnSpPr>
            <p:nvPr/>
          </p:nvCxnSpPr>
          <p:spPr>
            <a:xfrm>
              <a:off x="413948" y="6354788"/>
              <a:ext cx="20334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7" name="Straight Arrow Connector 496">
              <a:extLst>
                <a:ext uri="{FF2B5EF4-FFF2-40B4-BE49-F238E27FC236}">
                  <a16:creationId xmlns:a16="http://schemas.microsoft.com/office/drawing/2014/main" id="{91D9E6E7-6A36-7E43-BCCC-A00553674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3948" y="4401112"/>
              <a:ext cx="0" cy="19536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8" name="Oval 497">
              <a:extLst>
                <a:ext uri="{FF2B5EF4-FFF2-40B4-BE49-F238E27FC236}">
                  <a16:creationId xmlns:a16="http://schemas.microsoft.com/office/drawing/2014/main" id="{3514BB77-C688-BC49-A842-9EC1DC1576C0}"/>
                </a:ext>
              </a:extLst>
            </p:cNvPr>
            <p:cNvSpPr/>
            <p:nvPr/>
          </p:nvSpPr>
          <p:spPr>
            <a:xfrm>
              <a:off x="869261" y="4329929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chemeClr val="accent1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9" name="TextBox 498">
                  <a:extLst>
                    <a:ext uri="{FF2B5EF4-FFF2-40B4-BE49-F238E27FC236}">
                      <a16:creationId xmlns:a16="http://schemas.microsoft.com/office/drawing/2014/main" id="{25535888-EB8C-DA4D-96AC-ACE108382E48}"/>
                    </a:ext>
                  </a:extLst>
                </p:cNvPr>
                <p:cNvSpPr txBox="1"/>
                <p:nvPr/>
              </p:nvSpPr>
              <p:spPr>
                <a:xfrm>
                  <a:off x="930643" y="4356834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9" name="TextBox 498">
                  <a:extLst>
                    <a:ext uri="{FF2B5EF4-FFF2-40B4-BE49-F238E27FC236}">
                      <a16:creationId xmlns:a16="http://schemas.microsoft.com/office/drawing/2014/main" id="{25535888-EB8C-DA4D-96AC-ACE108382E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643" y="4356834"/>
                  <a:ext cx="167877" cy="181172"/>
                </a:xfrm>
                <a:prstGeom prst="rect">
                  <a:avLst/>
                </a:prstGeom>
                <a:blipFill>
                  <a:blip r:embed="rId27"/>
                  <a:stretch>
                    <a:fillRect l="-35714" r="-50000" b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0" name="Oval 499">
              <a:extLst>
                <a:ext uri="{FF2B5EF4-FFF2-40B4-BE49-F238E27FC236}">
                  <a16:creationId xmlns:a16="http://schemas.microsoft.com/office/drawing/2014/main" id="{966C0D5F-0A0A-2344-88BB-B7A090805758}"/>
                </a:ext>
              </a:extLst>
            </p:cNvPr>
            <p:cNvSpPr/>
            <p:nvPr/>
          </p:nvSpPr>
          <p:spPr>
            <a:xfrm>
              <a:off x="1814493" y="4334704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chemeClr val="accent6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1" name="TextBox 500">
                  <a:extLst>
                    <a:ext uri="{FF2B5EF4-FFF2-40B4-BE49-F238E27FC236}">
                      <a16:creationId xmlns:a16="http://schemas.microsoft.com/office/drawing/2014/main" id="{7414153E-D9EA-BD4B-B7BC-3583B9DBD8CF}"/>
                    </a:ext>
                  </a:extLst>
                </p:cNvPr>
                <p:cNvSpPr txBox="1"/>
                <p:nvPr/>
              </p:nvSpPr>
              <p:spPr>
                <a:xfrm>
                  <a:off x="1865908" y="4362349"/>
                  <a:ext cx="171358" cy="1811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1" name="TextBox 500">
                  <a:extLst>
                    <a:ext uri="{FF2B5EF4-FFF2-40B4-BE49-F238E27FC236}">
                      <a16:creationId xmlns:a16="http://schemas.microsoft.com/office/drawing/2014/main" id="{7414153E-D9EA-BD4B-B7BC-3583B9DBD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908" y="4362349"/>
                  <a:ext cx="171358" cy="181172"/>
                </a:xfrm>
                <a:prstGeom prst="rect">
                  <a:avLst/>
                </a:prstGeom>
                <a:blipFill>
                  <a:blip r:embed="rId28"/>
                  <a:stretch>
                    <a:fillRect l="-35714" r="-42857" b="-6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2" name="Oval 501">
              <a:extLst>
                <a:ext uri="{FF2B5EF4-FFF2-40B4-BE49-F238E27FC236}">
                  <a16:creationId xmlns:a16="http://schemas.microsoft.com/office/drawing/2014/main" id="{1D4653A4-95F8-5C48-A958-CF49B394864F}"/>
                </a:ext>
              </a:extLst>
            </p:cNvPr>
            <p:cNvSpPr/>
            <p:nvPr/>
          </p:nvSpPr>
          <p:spPr>
            <a:xfrm>
              <a:off x="869624" y="5440063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chemeClr val="accent6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3" name="TextBox 502">
                  <a:extLst>
                    <a:ext uri="{FF2B5EF4-FFF2-40B4-BE49-F238E27FC236}">
                      <a16:creationId xmlns:a16="http://schemas.microsoft.com/office/drawing/2014/main" id="{CE7E3EC0-8F06-DC4F-A658-584F57E8CF06}"/>
                    </a:ext>
                  </a:extLst>
                </p:cNvPr>
                <p:cNvSpPr txBox="1"/>
                <p:nvPr/>
              </p:nvSpPr>
              <p:spPr>
                <a:xfrm>
                  <a:off x="921038" y="5474445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3" name="TextBox 502">
                  <a:extLst>
                    <a:ext uri="{FF2B5EF4-FFF2-40B4-BE49-F238E27FC236}">
                      <a16:creationId xmlns:a16="http://schemas.microsoft.com/office/drawing/2014/main" id="{CE7E3EC0-8F06-DC4F-A658-584F57E8CF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038" y="5474445"/>
                  <a:ext cx="167877" cy="181172"/>
                </a:xfrm>
                <a:prstGeom prst="rect">
                  <a:avLst/>
                </a:prstGeom>
                <a:blipFill>
                  <a:blip r:embed="rId29"/>
                  <a:stretch>
                    <a:fillRect l="-28571" r="-50000" b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2A4C27AC-1A7A-884A-89FD-54AAD24D8AC3}"/>
                </a:ext>
              </a:extLst>
            </p:cNvPr>
            <p:cNvSpPr/>
            <p:nvPr/>
          </p:nvSpPr>
          <p:spPr>
            <a:xfrm>
              <a:off x="1809511" y="5442460"/>
              <a:ext cx="269129" cy="269129"/>
            </a:xfrm>
            <a:prstGeom prst="ellipse">
              <a:avLst/>
            </a:prstGeom>
            <a:gradFill flip="none" rotWithShape="1">
              <a:gsLst>
                <a:gs pos="28000">
                  <a:schemeClr val="accent1"/>
                </a:gs>
                <a:gs pos="59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D0C86CA9-6FCB-2F49-8837-9BA99C478F69}"/>
                    </a:ext>
                  </a:extLst>
                </p:cNvPr>
                <p:cNvSpPr txBox="1"/>
                <p:nvPr/>
              </p:nvSpPr>
              <p:spPr>
                <a:xfrm>
                  <a:off x="1865908" y="5472344"/>
                  <a:ext cx="167877" cy="1811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5" name="TextBox 504">
                  <a:extLst>
                    <a:ext uri="{FF2B5EF4-FFF2-40B4-BE49-F238E27FC236}">
                      <a16:creationId xmlns:a16="http://schemas.microsoft.com/office/drawing/2014/main" id="{D0C86CA9-6FCB-2F49-8837-9BA99C478F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5908" y="5472344"/>
                  <a:ext cx="167877" cy="181172"/>
                </a:xfrm>
                <a:prstGeom prst="rect">
                  <a:avLst/>
                </a:prstGeom>
                <a:blipFill>
                  <a:blip r:embed="rId5"/>
                  <a:stretch>
                    <a:fillRect l="-35714" r="-42857" b="-7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79549FE4-AD83-544A-9033-B5FB8D022D3F}"/>
                </a:ext>
              </a:extLst>
            </p:cNvPr>
            <p:cNvSpPr txBox="1"/>
            <p:nvPr/>
          </p:nvSpPr>
          <p:spPr>
            <a:xfrm>
              <a:off x="407414" y="6265932"/>
              <a:ext cx="696379" cy="241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neruon</a:t>
              </a:r>
              <a:r>
                <a:rPr lang="en-US" dirty="0"/>
                <a:t> 1</a:t>
              </a: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437226EF-1408-BF4A-91E4-14B5A69E8535}"/>
                </a:ext>
              </a:extLst>
            </p:cNvPr>
            <p:cNvSpPr txBox="1"/>
            <p:nvPr/>
          </p:nvSpPr>
          <p:spPr>
            <a:xfrm rot="16200000">
              <a:off x="-82627" y="5853500"/>
              <a:ext cx="696377" cy="2415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neruon</a:t>
              </a:r>
              <a:r>
                <a:rPr lang="en-US" dirty="0"/>
                <a:t> 2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36B2B669-507A-134E-9575-515A44F434A2}"/>
                </a:ext>
              </a:extLst>
            </p:cNvPr>
            <p:cNvSpPr txBox="1"/>
            <p:nvPr/>
          </p:nvSpPr>
          <p:spPr>
            <a:xfrm>
              <a:off x="1565855" y="5981511"/>
              <a:ext cx="95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CCGP: 0</a:t>
              </a:r>
            </a:p>
          </p:txBody>
        </p:sp>
      </p:grp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9D7DDF25-8333-F645-B55D-A4C4D1852626}"/>
              </a:ext>
            </a:extLst>
          </p:cNvPr>
          <p:cNvCxnSpPr>
            <a:cxnSpLocks/>
          </p:cNvCxnSpPr>
          <p:nvPr/>
        </p:nvCxnSpPr>
        <p:spPr>
          <a:xfrm flipH="1">
            <a:off x="641340" y="1382751"/>
            <a:ext cx="1806027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AB7C5CBB-A1B7-5846-8A50-5B70FC1EB40C}"/>
              </a:ext>
            </a:extLst>
          </p:cNvPr>
          <p:cNvCxnSpPr>
            <a:cxnSpLocks/>
          </p:cNvCxnSpPr>
          <p:nvPr/>
        </p:nvCxnSpPr>
        <p:spPr>
          <a:xfrm flipH="1">
            <a:off x="641340" y="5081239"/>
            <a:ext cx="1806027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2A1C70B4-4B4B-5F4C-9227-5C932C19B781}"/>
              </a:ext>
            </a:extLst>
          </p:cNvPr>
          <p:cNvCxnSpPr>
            <a:cxnSpLocks/>
          </p:cNvCxnSpPr>
          <p:nvPr/>
        </p:nvCxnSpPr>
        <p:spPr>
          <a:xfrm flipH="1">
            <a:off x="3835133" y="1401336"/>
            <a:ext cx="1806027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AC124C41-871E-CF48-8349-52170C061400}"/>
              </a:ext>
            </a:extLst>
          </p:cNvPr>
          <p:cNvCxnSpPr>
            <a:cxnSpLocks/>
          </p:cNvCxnSpPr>
          <p:nvPr/>
        </p:nvCxnSpPr>
        <p:spPr>
          <a:xfrm flipH="1">
            <a:off x="3813632" y="5081239"/>
            <a:ext cx="1806027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5E51CDE9-B29B-9349-800A-0396532EC9D0}"/>
              </a:ext>
            </a:extLst>
          </p:cNvPr>
          <p:cNvCxnSpPr>
            <a:cxnSpLocks/>
          </p:cNvCxnSpPr>
          <p:nvPr/>
        </p:nvCxnSpPr>
        <p:spPr>
          <a:xfrm flipV="1">
            <a:off x="7065748" y="403840"/>
            <a:ext cx="1547830" cy="1881926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0DFC93AD-5D5A-364E-8642-44F869D85ED1}"/>
              </a:ext>
            </a:extLst>
          </p:cNvPr>
          <p:cNvCxnSpPr>
            <a:cxnSpLocks/>
          </p:cNvCxnSpPr>
          <p:nvPr/>
        </p:nvCxnSpPr>
        <p:spPr>
          <a:xfrm flipH="1" flipV="1">
            <a:off x="10343829" y="615553"/>
            <a:ext cx="1309899" cy="148418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DC83472C-81DE-8346-B599-10DD9DCDF6DD}"/>
              </a:ext>
            </a:extLst>
          </p:cNvPr>
          <p:cNvCxnSpPr>
            <a:cxnSpLocks/>
          </p:cNvCxnSpPr>
          <p:nvPr/>
        </p:nvCxnSpPr>
        <p:spPr>
          <a:xfrm rot="5400000" flipH="1">
            <a:off x="6879382" y="5010006"/>
            <a:ext cx="1806027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1D747D71-870D-FC42-A6B3-BC29D06FC6A0}"/>
              </a:ext>
            </a:extLst>
          </p:cNvPr>
          <p:cNvCxnSpPr>
            <a:cxnSpLocks/>
          </p:cNvCxnSpPr>
          <p:nvPr/>
        </p:nvCxnSpPr>
        <p:spPr>
          <a:xfrm rot="5400000" flipH="1">
            <a:off x="10201102" y="4991421"/>
            <a:ext cx="1806027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7" name="TextBox 516">
            <a:extLst>
              <a:ext uri="{FF2B5EF4-FFF2-40B4-BE49-F238E27FC236}">
                <a16:creationId xmlns:a16="http://schemas.microsoft.com/office/drawing/2014/main" id="{A525F7E6-8337-0843-AFE0-137D4C3495E8}"/>
              </a:ext>
            </a:extLst>
          </p:cNvPr>
          <p:cNvSpPr txBox="1"/>
          <p:nvPr/>
        </p:nvSpPr>
        <p:spPr>
          <a:xfrm>
            <a:off x="252581" y="1295723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0FF"/>
                </a:solidFill>
              </a:rPr>
              <a:t>train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25B613AB-CBD2-C54C-920E-C384CCD6BCF5}"/>
              </a:ext>
            </a:extLst>
          </p:cNvPr>
          <p:cNvSpPr txBox="1"/>
          <p:nvPr/>
        </p:nvSpPr>
        <p:spPr>
          <a:xfrm>
            <a:off x="2022368" y="1297052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FDFF"/>
                </a:solidFill>
              </a:rPr>
              <a:t>test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BEBF12A1-46A4-4345-B2FD-0D1115B9F9B5}"/>
              </a:ext>
            </a:extLst>
          </p:cNvPr>
          <p:cNvSpPr txBox="1"/>
          <p:nvPr/>
        </p:nvSpPr>
        <p:spPr>
          <a:xfrm>
            <a:off x="5211562" y="1339337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0FF"/>
                </a:solidFill>
              </a:rPr>
              <a:t>train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61D7ED96-ABB4-5445-A0AE-1EE85D63E548}"/>
              </a:ext>
            </a:extLst>
          </p:cNvPr>
          <p:cNvSpPr txBox="1"/>
          <p:nvPr/>
        </p:nvSpPr>
        <p:spPr>
          <a:xfrm>
            <a:off x="3485015" y="1324187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FDFF"/>
                </a:solidFill>
              </a:rPr>
              <a:t>test</a:t>
            </a:r>
          </a:p>
        </p:txBody>
      </p:sp>
      <p:cxnSp>
        <p:nvCxnSpPr>
          <p:cNvPr id="523" name="Curved Connector 522">
            <a:extLst>
              <a:ext uri="{FF2B5EF4-FFF2-40B4-BE49-F238E27FC236}">
                <a16:creationId xmlns:a16="http://schemas.microsoft.com/office/drawing/2014/main" id="{51442244-F73C-E34D-B8F0-D8C4F79D0936}"/>
              </a:ext>
            </a:extLst>
          </p:cNvPr>
          <p:cNvCxnSpPr>
            <a:cxnSpLocks/>
            <a:stCxn id="517" idx="0"/>
            <a:endCxn id="149" idx="2"/>
          </p:cNvCxnSpPr>
          <p:nvPr/>
        </p:nvCxnSpPr>
        <p:spPr>
          <a:xfrm rot="5400000" flipH="1" flipV="1">
            <a:off x="505634" y="932096"/>
            <a:ext cx="519017" cy="208238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Curved Connector 523">
            <a:extLst>
              <a:ext uri="{FF2B5EF4-FFF2-40B4-BE49-F238E27FC236}">
                <a16:creationId xmlns:a16="http://schemas.microsoft.com/office/drawing/2014/main" id="{F6DAC727-DD2D-FB46-BBAD-E80B6AF4615D}"/>
              </a:ext>
            </a:extLst>
          </p:cNvPr>
          <p:cNvCxnSpPr>
            <a:cxnSpLocks/>
            <a:stCxn id="517" idx="2"/>
            <a:endCxn id="154" idx="1"/>
          </p:cNvCxnSpPr>
          <p:nvPr/>
        </p:nvCxnSpPr>
        <p:spPr>
          <a:xfrm rot="16200000" flipH="1">
            <a:off x="684936" y="1641141"/>
            <a:ext cx="212188" cy="260015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Curved Connector 524">
            <a:extLst>
              <a:ext uri="{FF2B5EF4-FFF2-40B4-BE49-F238E27FC236}">
                <a16:creationId xmlns:a16="http://schemas.microsoft.com/office/drawing/2014/main" id="{BC05D9B5-4543-8C45-8D22-F241D73921B4}"/>
              </a:ext>
            </a:extLst>
          </p:cNvPr>
          <p:cNvCxnSpPr>
            <a:cxnSpLocks/>
            <a:stCxn id="518" idx="2"/>
            <a:endCxn id="156" idx="3"/>
          </p:cNvCxnSpPr>
          <p:nvPr/>
        </p:nvCxnSpPr>
        <p:spPr>
          <a:xfrm rot="5400000">
            <a:off x="2127919" y="1572251"/>
            <a:ext cx="208758" cy="397025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Curved Connector 525">
            <a:extLst>
              <a:ext uri="{FF2B5EF4-FFF2-40B4-BE49-F238E27FC236}">
                <a16:creationId xmlns:a16="http://schemas.microsoft.com/office/drawing/2014/main" id="{7CDC5BD9-DD07-FA44-A163-3E237D49E856}"/>
              </a:ext>
            </a:extLst>
          </p:cNvPr>
          <p:cNvCxnSpPr>
            <a:cxnSpLocks/>
            <a:stCxn id="518" idx="0"/>
            <a:endCxn id="152" idx="3"/>
          </p:cNvCxnSpPr>
          <p:nvPr/>
        </p:nvCxnSpPr>
        <p:spPr>
          <a:xfrm rot="16200000" flipV="1">
            <a:off x="1968086" y="834328"/>
            <a:ext cx="531905" cy="393544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TextBox 526">
            <a:extLst>
              <a:ext uri="{FF2B5EF4-FFF2-40B4-BE49-F238E27FC236}">
                <a16:creationId xmlns:a16="http://schemas.microsoft.com/office/drawing/2014/main" id="{48DAD8BF-BF19-0543-B072-DFABFA5118A4}"/>
              </a:ext>
            </a:extLst>
          </p:cNvPr>
          <p:cNvSpPr txBox="1"/>
          <p:nvPr/>
        </p:nvSpPr>
        <p:spPr>
          <a:xfrm>
            <a:off x="257821" y="4997607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0FF"/>
                </a:solidFill>
              </a:rPr>
              <a:t>train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F25D1037-5C45-2C45-8E50-D02F532E9089}"/>
              </a:ext>
            </a:extLst>
          </p:cNvPr>
          <p:cNvSpPr txBox="1"/>
          <p:nvPr/>
        </p:nvSpPr>
        <p:spPr>
          <a:xfrm>
            <a:off x="2027608" y="4998936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FDFF"/>
                </a:solidFill>
              </a:rPr>
              <a:t>test</a:t>
            </a:r>
          </a:p>
        </p:txBody>
      </p:sp>
      <p:cxnSp>
        <p:nvCxnSpPr>
          <p:cNvPr id="529" name="Curved Connector 528">
            <a:extLst>
              <a:ext uri="{FF2B5EF4-FFF2-40B4-BE49-F238E27FC236}">
                <a16:creationId xmlns:a16="http://schemas.microsoft.com/office/drawing/2014/main" id="{8066F168-B0DE-F04B-8035-10D04DF4D43A}"/>
              </a:ext>
            </a:extLst>
          </p:cNvPr>
          <p:cNvCxnSpPr>
            <a:cxnSpLocks/>
            <a:stCxn id="527" idx="0"/>
          </p:cNvCxnSpPr>
          <p:nvPr/>
        </p:nvCxnSpPr>
        <p:spPr>
          <a:xfrm rot="5400000" flipH="1" flipV="1">
            <a:off x="510874" y="4633980"/>
            <a:ext cx="519017" cy="208238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Curved Connector 529">
            <a:extLst>
              <a:ext uri="{FF2B5EF4-FFF2-40B4-BE49-F238E27FC236}">
                <a16:creationId xmlns:a16="http://schemas.microsoft.com/office/drawing/2014/main" id="{3F6BD267-EF58-9D4F-A7BF-882134767179}"/>
              </a:ext>
            </a:extLst>
          </p:cNvPr>
          <p:cNvCxnSpPr>
            <a:cxnSpLocks/>
            <a:stCxn id="527" idx="2"/>
          </p:cNvCxnSpPr>
          <p:nvPr/>
        </p:nvCxnSpPr>
        <p:spPr>
          <a:xfrm rot="16200000" flipH="1">
            <a:off x="690176" y="5343025"/>
            <a:ext cx="212188" cy="260015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Curved Connector 530">
            <a:extLst>
              <a:ext uri="{FF2B5EF4-FFF2-40B4-BE49-F238E27FC236}">
                <a16:creationId xmlns:a16="http://schemas.microsoft.com/office/drawing/2014/main" id="{14A81D20-D80A-2248-9453-4CBE6F1C1BD1}"/>
              </a:ext>
            </a:extLst>
          </p:cNvPr>
          <p:cNvCxnSpPr>
            <a:cxnSpLocks/>
            <a:stCxn id="528" idx="2"/>
          </p:cNvCxnSpPr>
          <p:nvPr/>
        </p:nvCxnSpPr>
        <p:spPr>
          <a:xfrm rot="5400000">
            <a:off x="2133159" y="5274135"/>
            <a:ext cx="208758" cy="397025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Curved Connector 531">
            <a:extLst>
              <a:ext uri="{FF2B5EF4-FFF2-40B4-BE49-F238E27FC236}">
                <a16:creationId xmlns:a16="http://schemas.microsoft.com/office/drawing/2014/main" id="{8B20DEFA-C3E3-7E4E-A21F-972722913780}"/>
              </a:ext>
            </a:extLst>
          </p:cNvPr>
          <p:cNvCxnSpPr>
            <a:cxnSpLocks/>
            <a:stCxn id="528" idx="0"/>
          </p:cNvCxnSpPr>
          <p:nvPr/>
        </p:nvCxnSpPr>
        <p:spPr>
          <a:xfrm rot="16200000" flipV="1">
            <a:off x="1973326" y="4536212"/>
            <a:ext cx="531905" cy="393544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Curved Connector 532">
            <a:extLst>
              <a:ext uri="{FF2B5EF4-FFF2-40B4-BE49-F238E27FC236}">
                <a16:creationId xmlns:a16="http://schemas.microsoft.com/office/drawing/2014/main" id="{9FB352D9-9199-474F-94C2-8C20E403F6B2}"/>
              </a:ext>
            </a:extLst>
          </p:cNvPr>
          <p:cNvCxnSpPr>
            <a:cxnSpLocks/>
            <a:stCxn id="521" idx="0"/>
            <a:endCxn id="198" idx="3"/>
          </p:cNvCxnSpPr>
          <p:nvPr/>
        </p:nvCxnSpPr>
        <p:spPr>
          <a:xfrm rot="16200000" flipV="1">
            <a:off x="5127686" y="847019"/>
            <a:ext cx="574190" cy="410446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Curved Connector 533">
            <a:extLst>
              <a:ext uri="{FF2B5EF4-FFF2-40B4-BE49-F238E27FC236}">
                <a16:creationId xmlns:a16="http://schemas.microsoft.com/office/drawing/2014/main" id="{48CD2114-810C-1742-8D05-0286E5B65696}"/>
              </a:ext>
            </a:extLst>
          </p:cNvPr>
          <p:cNvCxnSpPr>
            <a:cxnSpLocks/>
            <a:stCxn id="521" idx="2"/>
            <a:endCxn id="202" idx="3"/>
          </p:cNvCxnSpPr>
          <p:nvPr/>
        </p:nvCxnSpPr>
        <p:spPr>
          <a:xfrm rot="5400000">
            <a:off x="5329805" y="1584942"/>
            <a:ext cx="166473" cy="413927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Curved Connector 534">
            <a:extLst>
              <a:ext uri="{FF2B5EF4-FFF2-40B4-BE49-F238E27FC236}">
                <a16:creationId xmlns:a16="http://schemas.microsoft.com/office/drawing/2014/main" id="{B8D00A71-CCF6-D843-8861-78655828A329}"/>
              </a:ext>
            </a:extLst>
          </p:cNvPr>
          <p:cNvCxnSpPr>
            <a:cxnSpLocks/>
            <a:stCxn id="522" idx="2"/>
            <a:endCxn id="200" idx="1"/>
          </p:cNvCxnSpPr>
          <p:nvPr/>
        </p:nvCxnSpPr>
        <p:spPr>
          <a:xfrm rot="16200000" flipH="1">
            <a:off x="3901531" y="1685444"/>
            <a:ext cx="183724" cy="199873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Curved Connector 535">
            <a:extLst>
              <a:ext uri="{FF2B5EF4-FFF2-40B4-BE49-F238E27FC236}">
                <a16:creationId xmlns:a16="http://schemas.microsoft.com/office/drawing/2014/main" id="{B116CEBA-ABC5-324C-BDA2-FE28E174DFE0}"/>
              </a:ext>
            </a:extLst>
          </p:cNvPr>
          <p:cNvCxnSpPr>
            <a:cxnSpLocks/>
            <a:stCxn id="522" idx="0"/>
            <a:endCxn id="196" idx="1"/>
          </p:cNvCxnSpPr>
          <p:nvPr/>
        </p:nvCxnSpPr>
        <p:spPr>
          <a:xfrm rot="5400000" flipH="1" flipV="1">
            <a:off x="3715919" y="937171"/>
            <a:ext cx="564555" cy="209478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7" name="TextBox 536">
            <a:extLst>
              <a:ext uri="{FF2B5EF4-FFF2-40B4-BE49-F238E27FC236}">
                <a16:creationId xmlns:a16="http://schemas.microsoft.com/office/drawing/2014/main" id="{48C4AECB-F2F6-0A45-916A-CC51C52D3644}"/>
              </a:ext>
            </a:extLst>
          </p:cNvPr>
          <p:cNvSpPr txBox="1"/>
          <p:nvPr/>
        </p:nvSpPr>
        <p:spPr>
          <a:xfrm>
            <a:off x="5189031" y="5070728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0FF"/>
                </a:solidFill>
              </a:rPr>
              <a:t>train</a:t>
            </a:r>
          </a:p>
        </p:txBody>
      </p:sp>
      <p:sp>
        <p:nvSpPr>
          <p:cNvPr id="538" name="TextBox 537">
            <a:extLst>
              <a:ext uri="{FF2B5EF4-FFF2-40B4-BE49-F238E27FC236}">
                <a16:creationId xmlns:a16="http://schemas.microsoft.com/office/drawing/2014/main" id="{BE5A7828-2164-584F-B2B9-ACCB771D8F91}"/>
              </a:ext>
            </a:extLst>
          </p:cNvPr>
          <p:cNvSpPr txBox="1"/>
          <p:nvPr/>
        </p:nvSpPr>
        <p:spPr>
          <a:xfrm>
            <a:off x="3462484" y="5055578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FDFF"/>
                </a:solidFill>
              </a:rPr>
              <a:t>test</a:t>
            </a:r>
          </a:p>
        </p:txBody>
      </p:sp>
      <p:cxnSp>
        <p:nvCxnSpPr>
          <p:cNvPr id="539" name="Curved Connector 538">
            <a:extLst>
              <a:ext uri="{FF2B5EF4-FFF2-40B4-BE49-F238E27FC236}">
                <a16:creationId xmlns:a16="http://schemas.microsoft.com/office/drawing/2014/main" id="{82167B1D-8188-BE48-B427-CB42D7504AEC}"/>
              </a:ext>
            </a:extLst>
          </p:cNvPr>
          <p:cNvCxnSpPr>
            <a:cxnSpLocks/>
            <a:stCxn id="537" idx="0"/>
          </p:cNvCxnSpPr>
          <p:nvPr/>
        </p:nvCxnSpPr>
        <p:spPr>
          <a:xfrm rot="16200000" flipV="1">
            <a:off x="5105155" y="4578410"/>
            <a:ext cx="574190" cy="410446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Curved Connector 539">
            <a:extLst>
              <a:ext uri="{FF2B5EF4-FFF2-40B4-BE49-F238E27FC236}">
                <a16:creationId xmlns:a16="http://schemas.microsoft.com/office/drawing/2014/main" id="{C26928CF-B977-334E-BAF5-7BF6BE7AB469}"/>
              </a:ext>
            </a:extLst>
          </p:cNvPr>
          <p:cNvCxnSpPr>
            <a:cxnSpLocks/>
            <a:stCxn id="537" idx="2"/>
          </p:cNvCxnSpPr>
          <p:nvPr/>
        </p:nvCxnSpPr>
        <p:spPr>
          <a:xfrm rot="5400000">
            <a:off x="5307274" y="5316333"/>
            <a:ext cx="166473" cy="413927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Curved Connector 540">
            <a:extLst>
              <a:ext uri="{FF2B5EF4-FFF2-40B4-BE49-F238E27FC236}">
                <a16:creationId xmlns:a16="http://schemas.microsoft.com/office/drawing/2014/main" id="{64097696-6D6E-A240-820E-DD3AC3D0B9F5}"/>
              </a:ext>
            </a:extLst>
          </p:cNvPr>
          <p:cNvCxnSpPr>
            <a:cxnSpLocks/>
            <a:stCxn id="538" idx="2"/>
          </p:cNvCxnSpPr>
          <p:nvPr/>
        </p:nvCxnSpPr>
        <p:spPr>
          <a:xfrm rot="16200000" flipH="1">
            <a:off x="3879000" y="5416835"/>
            <a:ext cx="183724" cy="199873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Curved Connector 541">
            <a:extLst>
              <a:ext uri="{FF2B5EF4-FFF2-40B4-BE49-F238E27FC236}">
                <a16:creationId xmlns:a16="http://schemas.microsoft.com/office/drawing/2014/main" id="{0433A701-DC7D-D541-9FF4-E893F6BA2F63}"/>
              </a:ext>
            </a:extLst>
          </p:cNvPr>
          <p:cNvCxnSpPr>
            <a:cxnSpLocks/>
            <a:stCxn id="538" idx="0"/>
          </p:cNvCxnSpPr>
          <p:nvPr/>
        </p:nvCxnSpPr>
        <p:spPr>
          <a:xfrm rot="5400000" flipH="1" flipV="1">
            <a:off x="3693388" y="4668562"/>
            <a:ext cx="564555" cy="209478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TextBox 542">
            <a:extLst>
              <a:ext uri="{FF2B5EF4-FFF2-40B4-BE49-F238E27FC236}">
                <a16:creationId xmlns:a16="http://schemas.microsoft.com/office/drawing/2014/main" id="{D4DC8AC8-C302-B649-91BC-F8146108AEA6}"/>
              </a:ext>
            </a:extLst>
          </p:cNvPr>
          <p:cNvSpPr txBox="1"/>
          <p:nvPr/>
        </p:nvSpPr>
        <p:spPr>
          <a:xfrm>
            <a:off x="6754952" y="1172977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0FF"/>
                </a:solidFill>
              </a:rPr>
              <a:t>train</a:t>
            </a:r>
          </a:p>
        </p:txBody>
      </p:sp>
      <p:sp>
        <p:nvSpPr>
          <p:cNvPr id="544" name="TextBox 543">
            <a:extLst>
              <a:ext uri="{FF2B5EF4-FFF2-40B4-BE49-F238E27FC236}">
                <a16:creationId xmlns:a16="http://schemas.microsoft.com/office/drawing/2014/main" id="{A62C0549-FCC9-1140-BC6C-E0DC4440576F}"/>
              </a:ext>
            </a:extLst>
          </p:cNvPr>
          <p:cNvSpPr txBox="1"/>
          <p:nvPr/>
        </p:nvSpPr>
        <p:spPr>
          <a:xfrm>
            <a:off x="8313753" y="1380573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FDFF"/>
                </a:solidFill>
              </a:rPr>
              <a:t>test</a:t>
            </a:r>
          </a:p>
        </p:txBody>
      </p:sp>
      <p:cxnSp>
        <p:nvCxnSpPr>
          <p:cNvPr id="545" name="Curved Connector 544">
            <a:extLst>
              <a:ext uri="{FF2B5EF4-FFF2-40B4-BE49-F238E27FC236}">
                <a16:creationId xmlns:a16="http://schemas.microsoft.com/office/drawing/2014/main" id="{E11200FA-C066-164C-AD35-750CF6CDF001}"/>
              </a:ext>
            </a:extLst>
          </p:cNvPr>
          <p:cNvCxnSpPr>
            <a:cxnSpLocks/>
            <a:stCxn id="543" idx="0"/>
            <a:endCxn id="294" idx="1"/>
          </p:cNvCxnSpPr>
          <p:nvPr/>
        </p:nvCxnSpPr>
        <p:spPr>
          <a:xfrm rot="5400000" flipH="1" flipV="1">
            <a:off x="7012638" y="910389"/>
            <a:ext cx="413345" cy="111833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Curved Connector 545">
            <a:extLst>
              <a:ext uri="{FF2B5EF4-FFF2-40B4-BE49-F238E27FC236}">
                <a16:creationId xmlns:a16="http://schemas.microsoft.com/office/drawing/2014/main" id="{9AA57BF6-26FA-4341-85B9-391443FFF3CE}"/>
              </a:ext>
            </a:extLst>
          </p:cNvPr>
          <p:cNvCxnSpPr>
            <a:cxnSpLocks/>
            <a:stCxn id="543" idx="2"/>
            <a:endCxn id="300" idx="1"/>
          </p:cNvCxnSpPr>
          <p:nvPr/>
        </p:nvCxnSpPr>
        <p:spPr>
          <a:xfrm rot="16200000" flipH="1">
            <a:off x="7520527" y="1185176"/>
            <a:ext cx="332833" cy="1047098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Curved Connector 546">
            <a:extLst>
              <a:ext uri="{FF2B5EF4-FFF2-40B4-BE49-F238E27FC236}">
                <a16:creationId xmlns:a16="http://schemas.microsoft.com/office/drawing/2014/main" id="{73466B09-861A-CF45-8890-68825A59FC6A}"/>
              </a:ext>
            </a:extLst>
          </p:cNvPr>
          <p:cNvCxnSpPr>
            <a:cxnSpLocks/>
            <a:stCxn id="544" idx="2"/>
            <a:endCxn id="298" idx="2"/>
          </p:cNvCxnSpPr>
          <p:nvPr/>
        </p:nvCxnSpPr>
        <p:spPr>
          <a:xfrm rot="5400000">
            <a:off x="7926916" y="1172550"/>
            <a:ext cx="217924" cy="1372634"/>
          </a:xfrm>
          <a:prstGeom prst="curvedConnector3">
            <a:avLst>
              <a:gd name="adj1" fmla="val 204899"/>
            </a:avLst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Curved Connector 547">
            <a:extLst>
              <a:ext uri="{FF2B5EF4-FFF2-40B4-BE49-F238E27FC236}">
                <a16:creationId xmlns:a16="http://schemas.microsoft.com/office/drawing/2014/main" id="{9A75DD21-18D4-B040-A546-0FE6108F0EFD}"/>
              </a:ext>
            </a:extLst>
          </p:cNvPr>
          <p:cNvCxnSpPr>
            <a:cxnSpLocks/>
            <a:stCxn id="544" idx="0"/>
            <a:endCxn id="296" idx="3"/>
          </p:cNvCxnSpPr>
          <p:nvPr/>
        </p:nvCxnSpPr>
        <p:spPr>
          <a:xfrm rot="16200000" flipV="1">
            <a:off x="8244310" y="902687"/>
            <a:ext cx="615426" cy="340345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TextBox 548">
            <a:extLst>
              <a:ext uri="{FF2B5EF4-FFF2-40B4-BE49-F238E27FC236}">
                <a16:creationId xmlns:a16="http://schemas.microsoft.com/office/drawing/2014/main" id="{7DB7F1ED-9131-0B4B-AD4D-D9B7554BA423}"/>
              </a:ext>
            </a:extLst>
          </p:cNvPr>
          <p:cNvSpPr txBox="1"/>
          <p:nvPr/>
        </p:nvSpPr>
        <p:spPr>
          <a:xfrm>
            <a:off x="11360024" y="1099476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0FF"/>
                </a:solidFill>
              </a:rPr>
              <a:t>train</a:t>
            </a:r>
          </a:p>
        </p:txBody>
      </p:sp>
      <p:sp>
        <p:nvSpPr>
          <p:cNvPr id="550" name="TextBox 549">
            <a:extLst>
              <a:ext uri="{FF2B5EF4-FFF2-40B4-BE49-F238E27FC236}">
                <a16:creationId xmlns:a16="http://schemas.microsoft.com/office/drawing/2014/main" id="{BC4C6CEB-FFCD-E647-A25B-F7CC960BF79C}"/>
              </a:ext>
            </a:extLst>
          </p:cNvPr>
          <p:cNvSpPr txBox="1"/>
          <p:nvPr/>
        </p:nvSpPr>
        <p:spPr>
          <a:xfrm>
            <a:off x="9922446" y="1154671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FDFF"/>
                </a:solidFill>
              </a:rPr>
              <a:t>test</a:t>
            </a:r>
          </a:p>
        </p:txBody>
      </p:sp>
      <p:cxnSp>
        <p:nvCxnSpPr>
          <p:cNvPr id="551" name="Curved Connector 550">
            <a:extLst>
              <a:ext uri="{FF2B5EF4-FFF2-40B4-BE49-F238E27FC236}">
                <a16:creationId xmlns:a16="http://schemas.microsoft.com/office/drawing/2014/main" id="{2E1340F5-2B0E-C24C-80A0-97043948EEAA}"/>
              </a:ext>
            </a:extLst>
          </p:cNvPr>
          <p:cNvCxnSpPr>
            <a:cxnSpLocks/>
            <a:stCxn id="549" idx="0"/>
            <a:endCxn id="310" idx="3"/>
          </p:cNvCxnSpPr>
          <p:nvPr/>
        </p:nvCxnSpPr>
        <p:spPr>
          <a:xfrm rot="16200000" flipV="1">
            <a:off x="11494140" y="825150"/>
            <a:ext cx="334329" cy="214324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Curved Connector 551">
            <a:extLst>
              <a:ext uri="{FF2B5EF4-FFF2-40B4-BE49-F238E27FC236}">
                <a16:creationId xmlns:a16="http://schemas.microsoft.com/office/drawing/2014/main" id="{45EEF7E0-F039-1A49-BC2F-506F8AB660A7}"/>
              </a:ext>
            </a:extLst>
          </p:cNvPr>
          <p:cNvCxnSpPr>
            <a:cxnSpLocks/>
            <a:stCxn id="549" idx="2"/>
            <a:endCxn id="312" idx="3"/>
          </p:cNvCxnSpPr>
          <p:nvPr/>
        </p:nvCxnSpPr>
        <p:spPr>
          <a:xfrm rot="5400000">
            <a:off x="10982912" y="1091688"/>
            <a:ext cx="408435" cy="1162675"/>
          </a:xfrm>
          <a:prstGeom prst="curvedConnector2">
            <a:avLst/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Curved Connector 552">
            <a:extLst>
              <a:ext uri="{FF2B5EF4-FFF2-40B4-BE49-F238E27FC236}">
                <a16:creationId xmlns:a16="http://schemas.microsoft.com/office/drawing/2014/main" id="{E2A6CF1C-FB3B-6043-BB8E-8F2CD3FA5061}"/>
              </a:ext>
            </a:extLst>
          </p:cNvPr>
          <p:cNvCxnSpPr>
            <a:cxnSpLocks/>
            <a:stCxn id="550" idx="2"/>
            <a:endCxn id="313" idx="2"/>
          </p:cNvCxnSpPr>
          <p:nvPr/>
        </p:nvCxnSpPr>
        <p:spPr>
          <a:xfrm rot="16200000" flipH="1">
            <a:off x="10646020" y="1208870"/>
            <a:ext cx="365234" cy="995499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Curved Connector 553">
            <a:extLst>
              <a:ext uri="{FF2B5EF4-FFF2-40B4-BE49-F238E27FC236}">
                <a16:creationId xmlns:a16="http://schemas.microsoft.com/office/drawing/2014/main" id="{73043335-11F1-414A-B7DF-21D0F786705D}"/>
              </a:ext>
            </a:extLst>
          </p:cNvPr>
          <p:cNvCxnSpPr>
            <a:cxnSpLocks/>
            <a:stCxn id="550" idx="0"/>
            <a:endCxn id="307" idx="2"/>
          </p:cNvCxnSpPr>
          <p:nvPr/>
        </p:nvCxnSpPr>
        <p:spPr>
          <a:xfrm rot="5400000" flipH="1" flipV="1">
            <a:off x="10169530" y="938065"/>
            <a:ext cx="377965" cy="55249"/>
          </a:xfrm>
          <a:prstGeom prst="curvedConnector2">
            <a:avLst/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TextBox 554">
            <a:extLst>
              <a:ext uri="{FF2B5EF4-FFF2-40B4-BE49-F238E27FC236}">
                <a16:creationId xmlns:a16="http://schemas.microsoft.com/office/drawing/2014/main" id="{2746E1F8-7609-0E4E-B3C4-9A84BFE5BD9C}"/>
              </a:ext>
            </a:extLst>
          </p:cNvPr>
          <p:cNvSpPr txBox="1"/>
          <p:nvPr/>
        </p:nvSpPr>
        <p:spPr>
          <a:xfrm>
            <a:off x="7396877" y="3808818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0FF"/>
                </a:solidFill>
              </a:rPr>
              <a:t>train</a:t>
            </a: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363F6D36-5CEC-8D4F-96F6-00DD662C8C02}"/>
              </a:ext>
            </a:extLst>
          </p:cNvPr>
          <p:cNvSpPr txBox="1"/>
          <p:nvPr/>
        </p:nvSpPr>
        <p:spPr>
          <a:xfrm>
            <a:off x="10664127" y="3776584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FDFF"/>
                </a:solidFill>
              </a:rPr>
              <a:t>test</a:t>
            </a:r>
          </a:p>
        </p:txBody>
      </p:sp>
      <p:cxnSp>
        <p:nvCxnSpPr>
          <p:cNvPr id="557" name="Curved Connector 556">
            <a:extLst>
              <a:ext uri="{FF2B5EF4-FFF2-40B4-BE49-F238E27FC236}">
                <a16:creationId xmlns:a16="http://schemas.microsoft.com/office/drawing/2014/main" id="{73E6213B-49ED-A94A-9CCF-A787BBF90E43}"/>
              </a:ext>
            </a:extLst>
          </p:cNvPr>
          <p:cNvCxnSpPr>
            <a:cxnSpLocks/>
            <a:stCxn id="555" idx="1"/>
            <a:endCxn id="485" idx="1"/>
          </p:cNvCxnSpPr>
          <p:nvPr/>
        </p:nvCxnSpPr>
        <p:spPr>
          <a:xfrm rot="10800000" flipV="1">
            <a:off x="7272657" y="3993484"/>
            <a:ext cx="124221" cy="450088"/>
          </a:xfrm>
          <a:prstGeom prst="curvedConnector3">
            <a:avLst>
              <a:gd name="adj1" fmla="val 284027"/>
            </a:avLst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Curved Connector 557">
            <a:extLst>
              <a:ext uri="{FF2B5EF4-FFF2-40B4-BE49-F238E27FC236}">
                <a16:creationId xmlns:a16="http://schemas.microsoft.com/office/drawing/2014/main" id="{C62E907A-2D8F-0040-8072-3AEB4F6CBDAA}"/>
              </a:ext>
            </a:extLst>
          </p:cNvPr>
          <p:cNvCxnSpPr>
            <a:cxnSpLocks/>
            <a:stCxn id="555" idx="3"/>
            <a:endCxn id="487" idx="3"/>
          </p:cNvCxnSpPr>
          <p:nvPr/>
        </p:nvCxnSpPr>
        <p:spPr>
          <a:xfrm>
            <a:off x="8213761" y="3993484"/>
            <a:ext cx="165518" cy="455603"/>
          </a:xfrm>
          <a:prstGeom prst="curvedConnector3">
            <a:avLst>
              <a:gd name="adj1" fmla="val 238112"/>
            </a:avLst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Curved Connector 558">
            <a:extLst>
              <a:ext uri="{FF2B5EF4-FFF2-40B4-BE49-F238E27FC236}">
                <a16:creationId xmlns:a16="http://schemas.microsoft.com/office/drawing/2014/main" id="{056BA108-4B30-8A44-A11D-2889BD3BCBAC}"/>
              </a:ext>
            </a:extLst>
          </p:cNvPr>
          <p:cNvCxnSpPr>
            <a:cxnSpLocks/>
            <a:stCxn id="556" idx="1"/>
            <a:endCxn id="499" idx="1"/>
          </p:cNvCxnSpPr>
          <p:nvPr/>
        </p:nvCxnSpPr>
        <p:spPr>
          <a:xfrm rot="10800000" flipV="1">
            <a:off x="10571453" y="3961250"/>
            <a:ext cx="92674" cy="441560"/>
          </a:xfrm>
          <a:prstGeom prst="curvedConnector3">
            <a:avLst>
              <a:gd name="adj1" fmla="val 346671"/>
            </a:avLst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Curved Connector 559">
            <a:extLst>
              <a:ext uri="{FF2B5EF4-FFF2-40B4-BE49-F238E27FC236}">
                <a16:creationId xmlns:a16="http://schemas.microsoft.com/office/drawing/2014/main" id="{E52C1655-DC6E-CF45-9E42-422035EA9CC7}"/>
              </a:ext>
            </a:extLst>
          </p:cNvPr>
          <p:cNvCxnSpPr>
            <a:cxnSpLocks/>
            <a:stCxn id="556" idx="3"/>
            <a:endCxn id="501" idx="3"/>
          </p:cNvCxnSpPr>
          <p:nvPr/>
        </p:nvCxnSpPr>
        <p:spPr>
          <a:xfrm>
            <a:off x="11481011" y="3961250"/>
            <a:ext cx="197065" cy="447075"/>
          </a:xfrm>
          <a:prstGeom prst="curvedConnector3">
            <a:avLst>
              <a:gd name="adj1" fmla="val 216002"/>
            </a:avLst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TextBox 560">
            <a:extLst>
              <a:ext uri="{FF2B5EF4-FFF2-40B4-BE49-F238E27FC236}">
                <a16:creationId xmlns:a16="http://schemas.microsoft.com/office/drawing/2014/main" id="{2D26EB13-1B3B-A64A-BB2D-7FBACF019940}"/>
              </a:ext>
            </a:extLst>
          </p:cNvPr>
          <p:cNvSpPr txBox="1"/>
          <p:nvPr/>
        </p:nvSpPr>
        <p:spPr>
          <a:xfrm>
            <a:off x="10765674" y="5706431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40FF"/>
                </a:solidFill>
              </a:rPr>
              <a:t>train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09D7794E-6D0A-3547-BCD3-D84D44D18A8D}"/>
              </a:ext>
            </a:extLst>
          </p:cNvPr>
          <p:cNvSpPr txBox="1"/>
          <p:nvPr/>
        </p:nvSpPr>
        <p:spPr>
          <a:xfrm>
            <a:off x="7381117" y="5692591"/>
            <a:ext cx="816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FDFF"/>
                </a:solidFill>
              </a:rPr>
              <a:t>test</a:t>
            </a:r>
          </a:p>
        </p:txBody>
      </p:sp>
      <p:cxnSp>
        <p:nvCxnSpPr>
          <p:cNvPr id="563" name="Curved Connector 562">
            <a:extLst>
              <a:ext uri="{FF2B5EF4-FFF2-40B4-BE49-F238E27FC236}">
                <a16:creationId xmlns:a16="http://schemas.microsoft.com/office/drawing/2014/main" id="{327F1C79-C68C-A64F-82C4-4A99D7AE2FD6}"/>
              </a:ext>
            </a:extLst>
          </p:cNvPr>
          <p:cNvCxnSpPr>
            <a:cxnSpLocks/>
            <a:stCxn id="561" idx="3"/>
            <a:endCxn id="505" idx="3"/>
          </p:cNvCxnSpPr>
          <p:nvPr/>
        </p:nvCxnSpPr>
        <p:spPr>
          <a:xfrm flipV="1">
            <a:off x="11582558" y="5518320"/>
            <a:ext cx="92037" cy="372777"/>
          </a:xfrm>
          <a:prstGeom prst="curvedConnector3">
            <a:avLst>
              <a:gd name="adj1" fmla="val 348378"/>
            </a:avLst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Curved Connector 563">
            <a:extLst>
              <a:ext uri="{FF2B5EF4-FFF2-40B4-BE49-F238E27FC236}">
                <a16:creationId xmlns:a16="http://schemas.microsoft.com/office/drawing/2014/main" id="{5D874A87-57DB-824A-AAD2-4C7469E4C6B6}"/>
              </a:ext>
            </a:extLst>
          </p:cNvPr>
          <p:cNvCxnSpPr>
            <a:cxnSpLocks/>
            <a:stCxn id="561" idx="1"/>
            <a:endCxn id="503" idx="1"/>
          </p:cNvCxnSpPr>
          <p:nvPr/>
        </p:nvCxnSpPr>
        <p:spPr>
          <a:xfrm rot="10800000">
            <a:off x="10561848" y="5520421"/>
            <a:ext cx="203826" cy="370676"/>
          </a:xfrm>
          <a:prstGeom prst="curvedConnector3">
            <a:avLst>
              <a:gd name="adj1" fmla="val 212154"/>
            </a:avLst>
          </a:prstGeom>
          <a:ln w="127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Curved Connector 564">
            <a:extLst>
              <a:ext uri="{FF2B5EF4-FFF2-40B4-BE49-F238E27FC236}">
                <a16:creationId xmlns:a16="http://schemas.microsoft.com/office/drawing/2014/main" id="{BFA730EB-5D8C-FF4C-A615-28C0810F4E0C}"/>
              </a:ext>
            </a:extLst>
          </p:cNvPr>
          <p:cNvCxnSpPr>
            <a:cxnSpLocks/>
            <a:stCxn id="562" idx="3"/>
            <a:endCxn id="491" idx="3"/>
          </p:cNvCxnSpPr>
          <p:nvPr/>
        </p:nvCxnSpPr>
        <p:spPr>
          <a:xfrm flipV="1">
            <a:off x="8198001" y="5559082"/>
            <a:ext cx="177797" cy="318175"/>
          </a:xfrm>
          <a:prstGeom prst="curvedConnector3">
            <a:avLst>
              <a:gd name="adj1" fmla="val 228574"/>
            </a:avLst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urved Connector 565">
            <a:extLst>
              <a:ext uri="{FF2B5EF4-FFF2-40B4-BE49-F238E27FC236}">
                <a16:creationId xmlns:a16="http://schemas.microsoft.com/office/drawing/2014/main" id="{353556B1-2880-7D4F-B44D-244451D8BE33}"/>
              </a:ext>
            </a:extLst>
          </p:cNvPr>
          <p:cNvCxnSpPr>
            <a:cxnSpLocks/>
            <a:stCxn id="562" idx="1"/>
            <a:endCxn id="489" idx="1"/>
          </p:cNvCxnSpPr>
          <p:nvPr/>
        </p:nvCxnSpPr>
        <p:spPr>
          <a:xfrm rot="10800000">
            <a:off x="7263051" y="5561183"/>
            <a:ext cx="118066" cy="316074"/>
          </a:xfrm>
          <a:prstGeom prst="curvedConnector3">
            <a:avLst>
              <a:gd name="adj1" fmla="val 293621"/>
            </a:avLst>
          </a:prstGeom>
          <a:ln w="1270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>
            <a:extLst>
              <a:ext uri="{FF2B5EF4-FFF2-40B4-BE49-F238E27FC236}">
                <a16:creationId xmlns:a16="http://schemas.microsoft.com/office/drawing/2014/main" id="{DB7F3BF0-0D95-964B-9D3B-782E4C21C26F}"/>
              </a:ext>
            </a:extLst>
          </p:cNvPr>
          <p:cNvSpPr txBox="1"/>
          <p:nvPr/>
        </p:nvSpPr>
        <p:spPr>
          <a:xfrm>
            <a:off x="861150" y="1163104"/>
            <a:ext cx="12795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decoding boundary</a:t>
            </a:r>
          </a:p>
        </p:txBody>
      </p:sp>
    </p:spTree>
    <p:extLst>
      <p:ext uri="{BB962C8B-B14F-4D97-AF65-F5344CB8AC3E}">
        <p14:creationId xmlns:p14="http://schemas.microsoft.com/office/powerpoint/2010/main" val="155407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6192</TotalTime>
  <Words>611</Words>
  <Application>Microsoft Macintosh PowerPoint</Application>
  <PresentationFormat>Widescreen</PresentationFormat>
  <Paragraphs>317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Pensack, Max J.</dc:creator>
  <cp:lastModifiedBy>Pensack, Max J.</cp:lastModifiedBy>
  <cp:revision>78</cp:revision>
  <dcterms:created xsi:type="dcterms:W3CDTF">2020-12-06T21:17:06Z</dcterms:created>
  <dcterms:modified xsi:type="dcterms:W3CDTF">2021-03-19T16:53:06Z</dcterms:modified>
</cp:coreProperties>
</file>