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>
        <p:scale>
          <a:sx n="95" d="100"/>
          <a:sy n="95" d="100"/>
        </p:scale>
        <p:origin x="1664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AF715-CCF1-664F-A09E-F86F9ABFE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6AAB97-AB8C-E74C-856D-91AD5FFB3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F094-BB44-EF45-894D-8E353BDB9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10398-5F01-FB41-970C-2ED71EAA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725E9-1494-D24D-9711-C356FB3B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2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429C-A548-8449-9967-88ABED4D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FBDDE7-42A5-8B4B-8CCC-7A82A7711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359D9-1003-9748-B6A8-15F09804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2E78C-1412-CF42-9874-18E2AC7A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6E80E-D3FE-AD45-A10F-7164A53F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63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A522B5-23BC-3749-8C50-66891F67B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35B34-4F5E-1D49-A271-6FAC84DB5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2D066-2493-FB45-975E-BAEF9EA8B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F193-DADF-2747-8533-588555E5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A147E-9D77-6148-A879-1D08FC307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5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60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005A-3034-134C-B78D-782DC717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B506D-1588-994B-AD7A-397030D6D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867C-AA82-D44A-8285-1917BBA73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7E8B-D094-8445-AE63-E8CE5281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62B8-F8BF-2E41-AFC7-D67DB63F6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4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27472-CA66-B547-9546-876A513E4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285E3-7BA8-654E-A507-6E78F941B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D8816-5C7C-4045-BD3B-DA8CF06B5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9E1-FB15-B548-BF87-8FCC3DA6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FFF97-B97B-D346-8D74-D573543D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75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15D8-5C84-754D-80EE-D24DC28BA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A30B6-4636-CD45-8EE3-C1AA9116FE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7EC97-6F09-404A-9C27-DD57142D7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F4EFA-6435-CA47-B8BA-A0F828FD8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0EB41-51A1-F946-9D8B-A49AA6D4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5FA17-FC31-8540-9436-1BA3DF48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45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2C8D-310F-B14B-9C5E-F43C1FF6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4D040-AD87-0F45-A74E-F9920760D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1339C-508B-DB47-8C99-500409CF3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C8C04-7D8F-A14A-8900-A61BBB994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8C37DD-0C83-8945-9AF2-FE8780E96A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7EE66-CD7E-8843-9FAB-C1107677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BFFAB9-5929-F245-9DAD-A6214E559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E91CE-BA67-224C-9020-7195E718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8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6C93-C9EC-904B-8C50-E6F19CF12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69E638-D399-E04B-84E5-C9619D243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E4272-A3FE-9C46-A20B-7063F1DFB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37F7F-94B9-944D-A23B-8BDED9F3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14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F7B6-EF55-EA48-9D3D-6AF0CAA3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16D30-C20B-2A4D-A5F9-1A38F5D18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DBDE-D831-DC43-86A1-DC73E089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8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D5F6-C71D-7B4A-944B-0A6C4160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A94E2-C2BA-0F47-B68B-85F6B182A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0C14D-1199-C34F-9A9C-4F58AEDB3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00E91-4B27-EF47-B766-FF20F572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0DB12-119F-B04B-ABC1-67EE1C81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133404-7C39-4243-AA40-9B3C1A3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5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1B15-3256-9D47-8F1A-53B651F84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A4B75-48D1-D944-B779-10923CDC8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1E22-556A-8144-9447-3AF797411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61FC6-7197-4941-AEE6-6236BD590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5D563-B41F-6144-B7CC-30FEB900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2D2B8-7347-0843-A5A8-9E01CDF29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3A7044-8522-5046-B1C6-7A18AF3AA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D0227-AA55-C849-80FE-116785A03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D6A6-E7B5-3D4C-9131-54FF5D620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4452E-AF57-C640-9535-12748D6FD82F}" type="datetimeFigureOut">
              <a:rPr lang="en-US" smtClean="0"/>
              <a:t>11/1/21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54B2F-A4CE-F94E-9595-C7026C483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B5DBB-6A24-6647-9E8E-74EA4B3CB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448E1-C2B8-2047-A7A0-C4D779991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1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7052" y="1045709"/>
            <a:ext cx="4921891" cy="20759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67667" y="1045708"/>
            <a:ext cx="4905151" cy="207589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898" y="956202"/>
            <a:ext cx="2174061" cy="235153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" y="-77677"/>
            <a:ext cx="11893744" cy="130671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2205857" y="2792819"/>
            <a:ext cx="214347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7E79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467" dirty="0">
                <a:sym typeface="Wingdings" pitchFamily="2" charset="2"/>
              </a:rPr>
              <a:t> :</a:t>
            </a:r>
            <a:r>
              <a:rPr lang="en-US" sz="1467" dirty="0"/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7040463" y="2792819"/>
            <a:ext cx="25250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FD78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467" dirty="0"/>
              <a:t> : Generalization Trials</a:t>
            </a:r>
          </a:p>
        </p:txBody>
      </p:sp>
    </p:spTree>
    <p:extLst>
      <p:ext uri="{BB962C8B-B14F-4D97-AF65-F5344CB8AC3E}">
        <p14:creationId xmlns:p14="http://schemas.microsoft.com/office/powerpoint/2010/main" val="141888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7052" y="1045709"/>
            <a:ext cx="4921891" cy="20759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67667" y="1045708"/>
            <a:ext cx="4905151" cy="207589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898" y="956202"/>
            <a:ext cx="2174061" cy="235153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" y="-77677"/>
            <a:ext cx="11893744" cy="130671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2205857" y="2792819"/>
            <a:ext cx="214347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7E79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467" dirty="0">
                <a:sym typeface="Wingdings" pitchFamily="2" charset="2"/>
              </a:rPr>
              <a:t> :</a:t>
            </a:r>
            <a:r>
              <a:rPr lang="en-US" sz="1467" dirty="0"/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7040463" y="2792819"/>
            <a:ext cx="25250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FD78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467" dirty="0"/>
              <a:t> : Generalization Trials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48C4FFF-797F-004C-ABAA-E523CDD8BB25}"/>
              </a:ext>
            </a:extLst>
          </p:cNvPr>
          <p:cNvSpPr/>
          <p:nvPr/>
        </p:nvSpPr>
        <p:spPr>
          <a:xfrm>
            <a:off x="2190529" y="1050125"/>
            <a:ext cx="4838984" cy="2070511"/>
          </a:xfrm>
          <a:prstGeom prst="rect">
            <a:avLst/>
          </a:prstGeom>
          <a:solidFill>
            <a:schemeClr val="bg2">
              <a:alpha val="597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9852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38">
            <a:extLst>
              <a:ext uri="{FF2B5EF4-FFF2-40B4-BE49-F238E27FC236}">
                <a16:creationId xmlns:a16="http://schemas.microsoft.com/office/drawing/2014/main" id="{5404A550-33B7-0D40-BEF7-518CA3AA49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7052" y="1045709"/>
            <a:ext cx="4921891" cy="20759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1DD0138D-D0FC-AF49-93DF-F0AA8237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967667" y="1045708"/>
            <a:ext cx="4905151" cy="2075899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D6C66D70-C51D-B849-83F8-3DED85E0BB9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898" y="956202"/>
            <a:ext cx="2174061" cy="2351535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1447A286-666C-FC48-A8AC-B79A58DE8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" y="-77677"/>
            <a:ext cx="11893744" cy="1306712"/>
          </a:xfrm>
          <a:prstGeom prst="rect">
            <a:avLst/>
          </a:prstGeom>
        </p:spPr>
      </p:pic>
      <p:sp>
        <p:nvSpPr>
          <p:cNvPr id="185" name="TextBox 184">
            <a:extLst>
              <a:ext uri="{FF2B5EF4-FFF2-40B4-BE49-F238E27FC236}">
                <a16:creationId xmlns:a16="http://schemas.microsoft.com/office/drawing/2014/main" id="{19249FE9-BA5F-6444-BB81-209304E431F3}"/>
              </a:ext>
            </a:extLst>
          </p:cNvPr>
          <p:cNvSpPr txBox="1"/>
          <p:nvPr/>
        </p:nvSpPr>
        <p:spPr>
          <a:xfrm>
            <a:off x="2205857" y="2792819"/>
            <a:ext cx="2143472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7E79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5FC79"/>
                </a:highlight>
                <a:sym typeface="Wingdings" pitchFamily="2" charset="2"/>
              </a:rPr>
              <a:t>C2</a:t>
            </a:r>
            <a:r>
              <a:rPr lang="en-US" sz="1467" dirty="0">
                <a:sym typeface="Wingdings" pitchFamily="2" charset="2"/>
              </a:rPr>
              <a:t> :</a:t>
            </a:r>
            <a:r>
              <a:rPr lang="en-US" sz="1467" dirty="0"/>
              <a:t> Flexibility Trials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C53127A-CF18-DF44-A38F-04180C4E9270}"/>
              </a:ext>
            </a:extLst>
          </p:cNvPr>
          <p:cNvSpPr txBox="1"/>
          <p:nvPr/>
        </p:nvSpPr>
        <p:spPr>
          <a:xfrm>
            <a:off x="7040463" y="2792819"/>
            <a:ext cx="2525050" cy="318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67" dirty="0">
                <a:highlight>
                  <a:srgbClr val="FFFD78"/>
                </a:highlight>
              </a:rPr>
              <a:t>C1</a:t>
            </a:r>
            <a:r>
              <a:rPr lang="en-US" sz="1467" dirty="0"/>
              <a:t> </a:t>
            </a:r>
            <a:r>
              <a:rPr lang="en-US" sz="1467" dirty="0">
                <a:sym typeface="Wingdings" pitchFamily="2" charset="2"/>
              </a:rPr>
              <a:t> </a:t>
            </a:r>
            <a:r>
              <a:rPr lang="en-US" sz="1467" dirty="0">
                <a:highlight>
                  <a:srgbClr val="D883FF"/>
                </a:highlight>
                <a:sym typeface="Wingdings" pitchFamily="2" charset="2"/>
              </a:rPr>
              <a:t>C2</a:t>
            </a:r>
            <a:r>
              <a:rPr lang="en-US" sz="1467" dirty="0"/>
              <a:t> : Generalization Trials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48C4FFF-797F-004C-ABAA-E523CDD8BB25}"/>
              </a:ext>
            </a:extLst>
          </p:cNvPr>
          <p:cNvSpPr/>
          <p:nvPr/>
        </p:nvSpPr>
        <p:spPr>
          <a:xfrm>
            <a:off x="7034369" y="1050125"/>
            <a:ext cx="4838984" cy="2070511"/>
          </a:xfrm>
          <a:prstGeom prst="rect">
            <a:avLst/>
          </a:prstGeom>
          <a:solidFill>
            <a:schemeClr val="bg2">
              <a:alpha val="597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8846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36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Pensack, Max J.</dc:creator>
  <cp:lastModifiedBy>Pensack, Max J.</cp:lastModifiedBy>
  <cp:revision>1</cp:revision>
  <dcterms:created xsi:type="dcterms:W3CDTF">2021-11-01T21:19:49Z</dcterms:created>
  <dcterms:modified xsi:type="dcterms:W3CDTF">2021-11-01T22:09:53Z</dcterms:modified>
</cp:coreProperties>
</file>