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297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17" d="100"/>
          <a:sy n="117" d="100"/>
        </p:scale>
        <p:origin x="18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486357"/>
            <a:ext cx="6858000" cy="1034627"/>
          </a:xfrm>
        </p:spPr>
        <p:txBody>
          <a:bodyPr anchor="b"/>
          <a:lstStyle>
            <a:lvl1pPr algn="ctr"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60883"/>
            <a:ext cx="6858000" cy="717497"/>
          </a:xfrm>
        </p:spPr>
        <p:txBody>
          <a:bodyPr/>
          <a:lstStyle>
            <a:lvl1pPr marL="0" indent="0" algn="ctr">
              <a:buNone/>
              <a:defRPr sz="1040"/>
            </a:lvl1pPr>
            <a:lvl2pPr marL="198105" indent="0" algn="ctr">
              <a:buNone/>
              <a:defRPr sz="867"/>
            </a:lvl2pPr>
            <a:lvl3pPr marL="396210" indent="0" algn="ctr">
              <a:buNone/>
              <a:defRPr sz="780"/>
            </a:lvl3pPr>
            <a:lvl4pPr marL="594314" indent="0" algn="ctr">
              <a:buNone/>
              <a:defRPr sz="693"/>
            </a:lvl4pPr>
            <a:lvl5pPr marL="792419" indent="0" algn="ctr">
              <a:buNone/>
              <a:defRPr sz="693"/>
            </a:lvl5pPr>
            <a:lvl6pPr marL="990524" indent="0" algn="ctr">
              <a:buNone/>
              <a:defRPr sz="693"/>
            </a:lvl6pPr>
            <a:lvl7pPr marL="1188629" indent="0" algn="ctr">
              <a:buNone/>
              <a:defRPr sz="693"/>
            </a:lvl7pPr>
            <a:lvl8pPr marL="1386733" indent="0" algn="ctr">
              <a:buNone/>
              <a:defRPr sz="693"/>
            </a:lvl8pPr>
            <a:lvl9pPr marL="1584838" indent="0" algn="ctr">
              <a:buNone/>
              <a:defRPr sz="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7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58221"/>
            <a:ext cx="1971675" cy="2518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58221"/>
            <a:ext cx="5800725" cy="2518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55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40887"/>
            <a:ext cx="7886700" cy="1236186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88768"/>
            <a:ext cx="7886700" cy="650081"/>
          </a:xfrm>
        </p:spPr>
        <p:txBody>
          <a:bodyPr/>
          <a:lstStyle>
            <a:lvl1pPr marL="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1pPr>
            <a:lvl2pPr marL="198105" indent="0">
              <a:buNone/>
              <a:defRPr sz="867">
                <a:solidFill>
                  <a:schemeClr val="tx1">
                    <a:tint val="75000"/>
                  </a:schemeClr>
                </a:solidFill>
              </a:defRPr>
            </a:lvl2pPr>
            <a:lvl3pPr marL="396210" indent="0">
              <a:buNone/>
              <a:defRPr sz="780">
                <a:solidFill>
                  <a:schemeClr val="tx1">
                    <a:tint val="75000"/>
                  </a:schemeClr>
                </a:solidFill>
              </a:defRPr>
            </a:lvl3pPr>
            <a:lvl4pPr marL="59431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4pPr>
            <a:lvl5pPr marL="79241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5pPr>
            <a:lvl6pPr marL="990524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6pPr>
            <a:lvl7pPr marL="1188629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7pPr>
            <a:lvl8pPr marL="1386733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8pPr>
            <a:lvl9pPr marL="1584838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791104"/>
            <a:ext cx="388620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91104"/>
            <a:ext cx="3886200" cy="1885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6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221"/>
            <a:ext cx="7886700" cy="5744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728504"/>
            <a:ext cx="3868340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085532"/>
            <a:ext cx="3868340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728504"/>
            <a:ext cx="3887391" cy="357029"/>
          </a:xfrm>
        </p:spPr>
        <p:txBody>
          <a:bodyPr anchor="b"/>
          <a:lstStyle>
            <a:lvl1pPr marL="0" indent="0">
              <a:buNone/>
              <a:defRPr sz="1040" b="1"/>
            </a:lvl1pPr>
            <a:lvl2pPr marL="198105" indent="0">
              <a:buNone/>
              <a:defRPr sz="867" b="1"/>
            </a:lvl2pPr>
            <a:lvl3pPr marL="396210" indent="0">
              <a:buNone/>
              <a:defRPr sz="780" b="1"/>
            </a:lvl3pPr>
            <a:lvl4pPr marL="594314" indent="0">
              <a:buNone/>
              <a:defRPr sz="693" b="1"/>
            </a:lvl4pPr>
            <a:lvl5pPr marL="792419" indent="0">
              <a:buNone/>
              <a:defRPr sz="693" b="1"/>
            </a:lvl5pPr>
            <a:lvl6pPr marL="990524" indent="0">
              <a:buNone/>
              <a:defRPr sz="693" b="1"/>
            </a:lvl6pPr>
            <a:lvl7pPr marL="1188629" indent="0">
              <a:buNone/>
              <a:defRPr sz="693" b="1"/>
            </a:lvl7pPr>
            <a:lvl8pPr marL="1386733" indent="0">
              <a:buNone/>
              <a:defRPr sz="693" b="1"/>
            </a:lvl8pPr>
            <a:lvl9pPr marL="1584838" indent="0">
              <a:buNone/>
              <a:defRPr sz="6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085532"/>
            <a:ext cx="3887391" cy="1596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0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8120"/>
            <a:ext cx="2949178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427884"/>
            <a:ext cx="4629150" cy="2111904"/>
          </a:xfrm>
        </p:spPr>
        <p:txBody>
          <a:bodyPr/>
          <a:lstStyle>
            <a:lvl1pPr>
              <a:defRPr sz="1387"/>
            </a:lvl1pPr>
            <a:lvl2pPr>
              <a:defRPr sz="1213"/>
            </a:lvl2pPr>
            <a:lvl3pPr>
              <a:defRPr sz="1040"/>
            </a:lvl3pPr>
            <a:lvl4pPr>
              <a:defRPr sz="867"/>
            </a:lvl4pPr>
            <a:lvl5pPr>
              <a:defRPr sz="867"/>
            </a:lvl5pPr>
            <a:lvl6pPr>
              <a:defRPr sz="867"/>
            </a:lvl6pPr>
            <a:lvl7pPr>
              <a:defRPr sz="867"/>
            </a:lvl7pPr>
            <a:lvl8pPr>
              <a:defRPr sz="867"/>
            </a:lvl8pPr>
            <a:lvl9pPr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91540"/>
            <a:ext cx="2949178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3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8120"/>
            <a:ext cx="2949178" cy="693420"/>
          </a:xfrm>
        </p:spPr>
        <p:txBody>
          <a:bodyPr anchor="b"/>
          <a:lstStyle>
            <a:lvl1pPr>
              <a:defRPr sz="13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427884"/>
            <a:ext cx="4629150" cy="2111904"/>
          </a:xfrm>
        </p:spPr>
        <p:txBody>
          <a:bodyPr anchor="t"/>
          <a:lstStyle>
            <a:lvl1pPr marL="0" indent="0">
              <a:buNone/>
              <a:defRPr sz="1387"/>
            </a:lvl1pPr>
            <a:lvl2pPr marL="198105" indent="0">
              <a:buNone/>
              <a:defRPr sz="1213"/>
            </a:lvl2pPr>
            <a:lvl3pPr marL="396210" indent="0">
              <a:buNone/>
              <a:defRPr sz="1040"/>
            </a:lvl3pPr>
            <a:lvl4pPr marL="594314" indent="0">
              <a:buNone/>
              <a:defRPr sz="867"/>
            </a:lvl4pPr>
            <a:lvl5pPr marL="792419" indent="0">
              <a:buNone/>
              <a:defRPr sz="867"/>
            </a:lvl5pPr>
            <a:lvl6pPr marL="990524" indent="0">
              <a:buNone/>
              <a:defRPr sz="867"/>
            </a:lvl6pPr>
            <a:lvl7pPr marL="1188629" indent="0">
              <a:buNone/>
              <a:defRPr sz="867"/>
            </a:lvl7pPr>
            <a:lvl8pPr marL="1386733" indent="0">
              <a:buNone/>
              <a:defRPr sz="867"/>
            </a:lvl8pPr>
            <a:lvl9pPr marL="1584838" indent="0">
              <a:buNone/>
              <a:defRPr sz="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891540"/>
            <a:ext cx="2949178" cy="1651688"/>
          </a:xfrm>
        </p:spPr>
        <p:txBody>
          <a:bodyPr/>
          <a:lstStyle>
            <a:lvl1pPr marL="0" indent="0">
              <a:buNone/>
              <a:defRPr sz="693"/>
            </a:lvl1pPr>
            <a:lvl2pPr marL="198105" indent="0">
              <a:buNone/>
              <a:defRPr sz="607"/>
            </a:lvl2pPr>
            <a:lvl3pPr marL="396210" indent="0">
              <a:buNone/>
              <a:defRPr sz="520"/>
            </a:lvl3pPr>
            <a:lvl4pPr marL="594314" indent="0">
              <a:buNone/>
              <a:defRPr sz="433"/>
            </a:lvl4pPr>
            <a:lvl5pPr marL="792419" indent="0">
              <a:buNone/>
              <a:defRPr sz="433"/>
            </a:lvl5pPr>
            <a:lvl6pPr marL="990524" indent="0">
              <a:buNone/>
              <a:defRPr sz="433"/>
            </a:lvl6pPr>
            <a:lvl7pPr marL="1188629" indent="0">
              <a:buNone/>
              <a:defRPr sz="433"/>
            </a:lvl7pPr>
            <a:lvl8pPr marL="1386733" indent="0">
              <a:buNone/>
              <a:defRPr sz="433"/>
            </a:lvl8pPr>
            <a:lvl9pPr marL="1584838" indent="0">
              <a:buNone/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6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58221"/>
            <a:ext cx="7886700" cy="57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791104"/>
            <a:ext cx="7886700" cy="188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754418"/>
            <a:ext cx="20574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FCBCC-47D7-4441-98EE-4D5FB6AB3ED0}" type="datetimeFigureOut">
              <a:rPr lang="en-US" smtClean="0"/>
              <a:t>10/26/21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754418"/>
            <a:ext cx="30861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754418"/>
            <a:ext cx="2057400" cy="15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9E9A-75F1-EF47-AF3F-B79615A3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8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96210" rtl="0" eaLnBrk="1" latinLnBrk="0" hangingPunct="1">
        <a:lnSpc>
          <a:spcPct val="90000"/>
        </a:lnSpc>
        <a:spcBef>
          <a:spcPct val="0"/>
        </a:spcBef>
        <a:buNone/>
        <a:defRPr sz="19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9052" indent="-99052" algn="l" defTabSz="3962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213" kern="1200">
          <a:solidFill>
            <a:schemeClr val="tx1"/>
          </a:solidFill>
          <a:latin typeface="+mn-lt"/>
          <a:ea typeface="+mn-ea"/>
          <a:cs typeface="+mn-cs"/>
        </a:defRPr>
      </a:lvl1pPr>
      <a:lvl2pPr marL="29715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495262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867" kern="1200">
          <a:solidFill>
            <a:schemeClr val="tx1"/>
          </a:solidFill>
          <a:latin typeface="+mn-lt"/>
          <a:ea typeface="+mn-ea"/>
          <a:cs typeface="+mn-cs"/>
        </a:defRPr>
      </a:lvl3pPr>
      <a:lvl4pPr marL="693367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89147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108957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287681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485786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683890" indent="-99052" algn="l" defTabSz="396210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1pPr>
      <a:lvl2pPr marL="198105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2pPr>
      <a:lvl3pPr marL="396210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3pPr>
      <a:lvl4pPr marL="59431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4pPr>
      <a:lvl5pPr marL="79241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5pPr>
      <a:lvl6pPr marL="990524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6pPr>
      <a:lvl7pPr marL="1188629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7pPr>
      <a:lvl8pPr marL="1386733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8pPr>
      <a:lvl9pPr marL="1584838" algn="l" defTabSz="396210" rtl="0" eaLnBrk="1" latinLnBrk="0" hangingPunct="1">
        <a:defRPr sz="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B079B-8505-0A4F-83C4-A3BFBF278C0B}"/>
              </a:ext>
            </a:extLst>
          </p:cNvPr>
          <p:cNvGrpSpPr/>
          <p:nvPr/>
        </p:nvGrpSpPr>
        <p:grpSpPr>
          <a:xfrm>
            <a:off x="0" y="0"/>
            <a:ext cx="9112995" cy="2884714"/>
            <a:chOff x="0" y="2534723"/>
            <a:chExt cx="9144000" cy="2894528"/>
          </a:xfrm>
        </p:grpSpPr>
        <p:pic>
          <p:nvPicPr>
            <p:cNvPr id="13" name="Picture 12" descr="Chart, scatter chart&#10;&#10;Description automatically generated">
              <a:extLst>
                <a:ext uri="{FF2B5EF4-FFF2-40B4-BE49-F238E27FC236}">
                  <a16:creationId xmlns:a16="http://schemas.microsoft.com/office/drawing/2014/main" id="{8AB980DB-D4BB-D740-99C5-B04F7D0A2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20" r="7132"/>
            <a:stretch/>
          </p:blipFill>
          <p:spPr>
            <a:xfrm>
              <a:off x="0" y="2719389"/>
              <a:ext cx="3141583" cy="2709862"/>
            </a:xfrm>
            <a:prstGeom prst="rect">
              <a:avLst/>
            </a:prstGeom>
          </p:spPr>
        </p:pic>
        <p:pic>
          <p:nvPicPr>
            <p:cNvPr id="10" name="Picture 9" descr="Chart, treemap chart&#10;&#10;Description automatically generated">
              <a:extLst>
                <a:ext uri="{FF2B5EF4-FFF2-40B4-BE49-F238E27FC236}">
                  <a16:creationId xmlns:a16="http://schemas.microsoft.com/office/drawing/2014/main" id="{33299814-09EA-484C-B704-6B41EDFD13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004" r="8378" b="8960"/>
            <a:stretch/>
          </p:blipFill>
          <p:spPr>
            <a:xfrm>
              <a:off x="2993572" y="2719389"/>
              <a:ext cx="6150428" cy="27098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531C862-2049-3B47-AD22-29F8F93F7899}"/>
                </a:ext>
              </a:extLst>
            </p:cNvPr>
            <p:cNvSpPr txBox="1"/>
            <p:nvPr/>
          </p:nvSpPr>
          <p:spPr>
            <a:xfrm>
              <a:off x="0" y="2534723"/>
              <a:ext cx="487685" cy="454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36" dirty="0"/>
                <a:t>A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D77621-97E1-034F-A7FD-31A64AC868B0}"/>
                </a:ext>
              </a:extLst>
            </p:cNvPr>
            <p:cNvSpPr txBox="1"/>
            <p:nvPr/>
          </p:nvSpPr>
          <p:spPr>
            <a:xfrm>
              <a:off x="3141583" y="2534723"/>
              <a:ext cx="481519" cy="4545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36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20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Pensack, Max J.</dc:creator>
  <cp:lastModifiedBy>Pensack, Max J.</cp:lastModifiedBy>
  <cp:revision>1</cp:revision>
  <dcterms:created xsi:type="dcterms:W3CDTF">2021-10-26T17:32:10Z</dcterms:created>
  <dcterms:modified xsi:type="dcterms:W3CDTF">2021-10-26T17:44:19Z</dcterms:modified>
</cp:coreProperties>
</file>