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23"/>
  </p:notesMasterIdLst>
  <p:sldIdLst>
    <p:sldId id="277" r:id="rId2"/>
    <p:sldId id="278" r:id="rId3"/>
    <p:sldId id="272" r:id="rId4"/>
    <p:sldId id="276" r:id="rId5"/>
    <p:sldId id="274" r:id="rId6"/>
    <p:sldId id="275" r:id="rId7"/>
    <p:sldId id="273" r:id="rId8"/>
    <p:sldId id="263" r:id="rId9"/>
    <p:sldId id="268" r:id="rId10"/>
    <p:sldId id="256" r:id="rId11"/>
    <p:sldId id="271" r:id="rId12"/>
    <p:sldId id="257" r:id="rId13"/>
    <p:sldId id="259" r:id="rId14"/>
    <p:sldId id="266" r:id="rId15"/>
    <p:sldId id="269" r:id="rId16"/>
    <p:sldId id="270" r:id="rId17"/>
    <p:sldId id="267" r:id="rId18"/>
    <p:sldId id="264" r:id="rId19"/>
    <p:sldId id="258" r:id="rId20"/>
    <p:sldId id="260" r:id="rId21"/>
    <p:sldId id="26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FFFF"/>
    <a:srgbClr val="000000"/>
    <a:srgbClr val="FF40FF"/>
    <a:srgbClr val="44546A"/>
    <a:srgbClr val="93D050"/>
    <a:srgbClr val="008F00"/>
    <a:srgbClr val="C1C1C1"/>
    <a:srgbClr val="D6D6D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7ABD79-29CB-4B7C-B8BB-0B6BE19237C6}">
  <a:tblStyle styleId="{4F7ABD79-29CB-4B7C-B8BB-0B6BE1923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4"/>
    <p:restoredTop sz="96041"/>
  </p:normalViewPr>
  <p:slideViewPr>
    <p:cSldViewPr snapToGrid="0">
      <p:cViewPr>
        <p:scale>
          <a:sx n="101" d="100"/>
          <a:sy n="101" d="100"/>
        </p:scale>
        <p:origin x="256" y="9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0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0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1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97563850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97563850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9e6dff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99e6dff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9e6dff4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9e6dff4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9e6dff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9e6dff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D17C-7100-E24B-BBCE-0A115187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B380-8DCD-3B4A-9E46-916D064E2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A988-37EB-864D-8F70-B2116A97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354D-AACD-8F4A-9C22-291D8974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399F-1CB2-7D4D-96C9-637BCA4A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258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BF83-9512-894B-ADCD-534B24F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9983-F989-214D-BA86-38EF9EBA0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80CA-8049-FC44-BECE-B2BF973C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0E70-6495-5C45-9CF0-7CC5A6D3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E6DA-BF39-DA4F-A087-94F6A400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332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AA9E2-90AA-664B-BF10-3117725A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930F6-469F-6445-80F0-A2C4663E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CA5E-3D01-6C4C-94EC-2BBD8316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76D6-B04E-C749-9F64-9CE2F48C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BF45-E569-CA4A-AB2F-7DC89FC8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10845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7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B9BA-8309-814D-B2B6-EF1E494A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459C-F3F8-9944-8AF0-C1762C63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AC1F-F744-1F4C-BC91-486D1D8D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8C6D-4E25-6647-AE7E-4397DEF3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3C32-097A-1745-89A9-8FCE7475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25700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F3ED-D7E6-2248-93D6-77E13181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6C26-4D40-5748-80BC-E076D753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496FE-1749-E648-B310-CE224183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F11B-DAB4-654F-AA0B-988507A8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FCE2-A755-A446-86A1-2C4723DF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53254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F63A-36A3-5146-81A2-AB3A5307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3D05-0BAB-9D4A-AA55-708A3FB53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E5ED-5242-804B-BF50-583FF98A1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6A5A-29E5-FE4A-B313-4D1413DB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9F715-CF89-FA47-8F3F-8FAC0C5C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6110F-5923-6C4B-98AC-089A7232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5744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5428-C423-0342-9DC5-798233F3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9F615-970B-CA4F-88C5-97831D22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417CA-DCD7-0543-A8A5-97385C55D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2D685-E091-5941-893E-7D013BB0B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2AD35-7EDC-3B49-8156-11CDFE8F5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52978-F89A-E048-8377-EDB41E98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6EC30-0C35-F14D-8177-A85BBA49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8A9E0-08BD-694F-A40F-C7FB750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68708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4491-2275-E447-B7C4-E4CFCDA5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0A40E-12CD-C549-983E-DD4638AF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35A4A-EAF2-0149-86AF-C7665B4D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F365D-75B3-804B-80E1-D0F482C5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06083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71525-43E7-E849-81EA-1A0F7E5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38B2-C8E2-154C-8953-B962851F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181AB-D75D-F841-B3E0-87D0993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172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ECDB-EDF1-D54D-BA78-D709C78F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08DB-B349-E948-BBB9-42AB8019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D2CCA-41C1-9C44-A1AB-BD6A9CD1F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FC0A-3428-0D46-BD4E-EE0922F0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CC90-D123-8345-9DAF-77AE73C2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E9A0C-86A8-CB46-9D67-CD3BDDBD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15289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AF47-C2EC-1749-9705-A94AEE25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7D075-2E70-5C45-BFFA-9CE80D88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F3D79-2DB0-9E4F-9885-1128F248B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96306-BC39-9D40-B13D-5998509A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CD23-C477-AA4A-99A3-38184C4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50BC9-5034-0C47-878D-9F455856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89817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04D52-B5C4-E545-ABF0-6C68DCC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F7F2-2B65-324D-A8B5-71270E02D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6AB4-DC96-C14D-B6AF-DBED2423C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85E9-0DBC-2342-8C79-14793F006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75C3-5D1C-8844-9BBF-E29E1A198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0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1.png"/><Relationship Id="rId21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40.png"/><Relationship Id="rId19" Type="http://schemas.openxmlformats.org/officeDocument/2006/relationships/image" Target="../media/image33.svg"/><Relationship Id="rId4" Type="http://schemas.openxmlformats.org/officeDocument/2006/relationships/image" Target="../media/image22.png"/><Relationship Id="rId9" Type="http://schemas.openxmlformats.org/officeDocument/2006/relationships/image" Target="../media/image39.png"/><Relationship Id="rId14" Type="http://schemas.openxmlformats.org/officeDocument/2006/relationships/image" Target="../media/image28.png"/><Relationship Id="rId22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65A9E7-068F-D84A-81A5-EA63AEDF9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08931"/>
              </p:ext>
            </p:extLst>
          </p:nvPr>
        </p:nvGraphicFramePr>
        <p:xfrm>
          <a:off x="0" y="925830"/>
          <a:ext cx="6350000" cy="137160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2258239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77241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5776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389740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222862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169738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1451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174210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6789018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45019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024571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37801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25100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379180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251919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012074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5762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56890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27681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803699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305175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74590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339184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956526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91011301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439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4586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  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0">
                        <a:extLs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484022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4859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4439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B54629-B6D9-AC40-9B87-0A7A9DAB1DD9}"/>
              </a:ext>
            </a:extLst>
          </p:cNvPr>
          <p:cNvSpPr txBox="1"/>
          <p:nvPr/>
        </p:nvSpPr>
        <p:spPr>
          <a:xfrm>
            <a:off x="626423" y="46416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Learn contexts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for A,B,C,D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44168-0341-6942-9D6A-0D4FAB49191E}"/>
              </a:ext>
            </a:extLst>
          </p:cNvPr>
          <p:cNvSpPr txBox="1"/>
          <p:nvPr/>
        </p:nvSpPr>
        <p:spPr>
          <a:xfrm>
            <a:off x="2551691" y="464165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Link new contextual cues to contexts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for B,C,D (A is never presented)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9805D-7534-8146-8AA3-57650B4EDB36}"/>
              </a:ext>
            </a:extLst>
          </p:cNvPr>
          <p:cNvSpPr txBox="1"/>
          <p:nvPr/>
        </p:nvSpPr>
        <p:spPr>
          <a:xfrm>
            <a:off x="5486601" y="464165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Novel situation</a:t>
            </a:r>
          </a:p>
        </p:txBody>
      </p:sp>
      <p:sp>
        <p:nvSpPr>
          <p:cNvPr id="13" name="Google Shape;125;p15">
            <a:extLst>
              <a:ext uri="{FF2B5EF4-FFF2-40B4-BE49-F238E27FC236}">
                <a16:creationId xmlns:a16="http://schemas.microsoft.com/office/drawing/2014/main" id="{7B6359D8-9A11-8D4C-BFF2-FA9E3449CBA0}"/>
              </a:ext>
            </a:extLst>
          </p:cNvPr>
          <p:cNvSpPr/>
          <p:nvPr/>
        </p:nvSpPr>
        <p:spPr>
          <a:xfrm>
            <a:off x="5076271" y="3467370"/>
            <a:ext cx="750300" cy="750300"/>
          </a:xfrm>
          <a:prstGeom prst="frame">
            <a:avLst>
              <a:gd name="adj1" fmla="val 12500"/>
            </a:avLst>
          </a:prstGeom>
          <a:solidFill>
            <a:srgbClr val="9437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D10B82-31C9-784F-937B-3BBC10E9272D}"/>
              </a:ext>
            </a:extLst>
          </p:cNvPr>
          <p:cNvCxnSpPr>
            <a:cxnSpLocks/>
          </p:cNvCxnSpPr>
          <p:nvPr/>
        </p:nvCxnSpPr>
        <p:spPr>
          <a:xfrm flipH="1">
            <a:off x="5908431" y="1204546"/>
            <a:ext cx="167054" cy="2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29F26C-B673-B848-8E3C-6C670B20D016}"/>
              </a:ext>
            </a:extLst>
          </p:cNvPr>
          <p:cNvCxnSpPr>
            <a:cxnSpLocks/>
          </p:cNvCxnSpPr>
          <p:nvPr/>
        </p:nvCxnSpPr>
        <p:spPr>
          <a:xfrm>
            <a:off x="6075485" y="1202829"/>
            <a:ext cx="167054" cy="2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778A29-1EB3-1443-94C5-2D5A6E46857A}"/>
              </a:ext>
            </a:extLst>
          </p:cNvPr>
          <p:cNvSpPr txBox="1"/>
          <p:nvPr/>
        </p:nvSpPr>
        <p:spPr>
          <a:xfrm>
            <a:off x="6093069" y="11335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9B3238-5ED1-0540-9AF6-26273C9EFA34}"/>
              </a:ext>
            </a:extLst>
          </p:cNvPr>
          <p:cNvSpPr txBox="1"/>
          <p:nvPr/>
        </p:nvSpPr>
        <p:spPr>
          <a:xfrm>
            <a:off x="5599899" y="11335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36722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E6E837-8F71-0647-8D99-D11FA51AD1B6}"/>
              </a:ext>
            </a:extLst>
          </p:cNvPr>
          <p:cNvGrpSpPr/>
          <p:nvPr/>
        </p:nvGrpSpPr>
        <p:grpSpPr>
          <a:xfrm>
            <a:off x="2128265" y="1874900"/>
            <a:ext cx="2297100" cy="1922249"/>
            <a:chOff x="0" y="8"/>
            <a:chExt cx="2297100" cy="1922249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3">
              <a:alphaModFix/>
            </a:blip>
            <a:srcRect l="16966" r="16366"/>
            <a:stretch/>
          </p:blipFill>
          <p:spPr>
            <a:xfrm>
              <a:off x="1156138" y="1538528"/>
              <a:ext cx="365760" cy="364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3"/>
            <p:cNvPicPr preferRelativeResize="0"/>
            <p:nvPr/>
          </p:nvPicPr>
          <p:blipFill rotWithShape="1">
            <a:blip r:embed="rId4">
              <a:alphaModFix/>
            </a:blip>
            <a:srcRect l="16066" r="17266"/>
            <a:stretch/>
          </p:blipFill>
          <p:spPr>
            <a:xfrm>
              <a:off x="1156138" y="747511"/>
              <a:ext cx="365760" cy="364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5">
              <a:alphaModFix/>
            </a:blip>
            <a:srcRect l="16526" r="16806"/>
            <a:stretch/>
          </p:blipFill>
          <p:spPr>
            <a:xfrm>
              <a:off x="1156138" y="1141928"/>
              <a:ext cx="365760" cy="366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6">
              <a:alphaModFix/>
            </a:blip>
            <a:srcRect l="15584" r="18014"/>
            <a:stretch/>
          </p:blipFill>
          <p:spPr>
            <a:xfrm>
              <a:off x="1156850" y="352359"/>
              <a:ext cx="364324" cy="365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l="16966" r="16366"/>
            <a:stretch/>
          </p:blipFill>
          <p:spPr>
            <a:xfrm>
              <a:off x="9513" y="1535766"/>
              <a:ext cx="365760" cy="364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4">
              <a:alphaModFix/>
            </a:blip>
            <a:srcRect l="16066" r="17266"/>
            <a:stretch/>
          </p:blipFill>
          <p:spPr>
            <a:xfrm>
              <a:off x="9513" y="744749"/>
              <a:ext cx="365760" cy="364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 rotWithShape="1">
            <a:blip r:embed="rId5">
              <a:alphaModFix/>
            </a:blip>
            <a:srcRect l="16526" r="16806"/>
            <a:stretch/>
          </p:blipFill>
          <p:spPr>
            <a:xfrm>
              <a:off x="9513" y="1139166"/>
              <a:ext cx="365760" cy="366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6">
              <a:alphaModFix/>
            </a:blip>
            <a:srcRect l="15584" r="18014"/>
            <a:stretch/>
          </p:blipFill>
          <p:spPr>
            <a:xfrm>
              <a:off x="10225" y="349597"/>
              <a:ext cx="364325" cy="365225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62" name="Google Shape;62;p13"/>
            <p:cNvGraphicFramePr/>
            <p:nvPr>
              <p:extLst>
                <p:ext uri="{D42A27DB-BD31-4B8C-83A1-F6EECF244321}">
                  <p14:modId xmlns:p14="http://schemas.microsoft.com/office/powerpoint/2010/main" val="1362924621"/>
                </p:ext>
              </p:extLst>
            </p:nvPr>
          </p:nvGraphicFramePr>
          <p:xfrm>
            <a:off x="0" y="8"/>
            <a:ext cx="2297100" cy="1922249"/>
          </p:xfrm>
          <a:graphic>
            <a:graphicData uri="http://schemas.openxmlformats.org/drawingml/2006/table">
              <a:tbl>
                <a:tblPr>
                  <a:noFill/>
                  <a:tableStyleId>{4F7ABD79-29CB-4B7C-B8BB-0B6BE19237C6}</a:tableStyleId>
                </a:tblPr>
                <a:tblGrid>
                  <a:gridCol w="382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828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828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828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8285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8285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85049">
                  <a:tc gridSpan="3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/>
                          <a:t>Context 1</a:t>
                        </a:r>
                        <a:endParaRPr sz="1200" b="1" dirty="0"/>
                      </a:p>
                    </a:txBody>
                    <a:tcPr marL="91425" marR="91425" marT="0" marB="0" anchor="ctr" anchorCtr="1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/>
                          <a:t>Context 2</a:t>
                        </a:r>
                        <a:endParaRPr sz="1200" b="1" dirty="0"/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/>
                          <a:t>S</a:t>
                        </a:r>
                        <a:endParaRPr sz="1000"/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/>
                          <a:t>R</a:t>
                        </a:r>
                        <a:endParaRPr sz="1000"/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/>
                          <a:t>O</a:t>
                        </a:r>
                        <a:endParaRPr sz="1000" dirty="0"/>
                      </a:p>
                    </a:txBody>
                    <a:tcPr marL="91425" marR="91425" marT="0" marB="0" anchor="ctr" anchorCtr="1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/>
                          <a:t>S</a:t>
                        </a:r>
                        <a:endParaRPr sz="1000"/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/>
                          <a:t>R</a:t>
                        </a:r>
                        <a:endParaRPr sz="1000" dirty="0"/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/>
                          <a:t>O</a:t>
                        </a:r>
                        <a:endParaRPr sz="1000" dirty="0"/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lt1"/>
                            </a:solidFill>
                          </a:rPr>
                          <a:t>A</a:t>
                        </a:r>
                        <a:endParaRPr dirty="0">
                          <a:solidFill>
                            <a:schemeClr val="lt1"/>
                          </a:solidFill>
                        </a:endParaRPr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/>
                          <a:t>↑</a:t>
                        </a:r>
                        <a:endParaRPr dirty="0"/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dirty="0"/>
                          <a:t>L</a:t>
                        </a:r>
                        <a:endParaRPr dirty="0"/>
                      </a:p>
                    </a:txBody>
                    <a:tcPr marL="91425" marR="91425" marT="0" marB="0" anchor="ctr" anchorCtr="1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lt1"/>
                            </a:solidFill>
                          </a:rPr>
                          <a:t>A</a:t>
                        </a:r>
                        <a:endParaRPr dirty="0">
                          <a:solidFill>
                            <a:schemeClr val="lt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→</a:t>
                        </a:r>
                        <a:endParaRPr dirty="0"/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/>
                          <a:t>S</a:t>
                        </a:r>
                        <a:endParaRPr dirty="0"/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lt1"/>
                            </a:solidFill>
                          </a:rPr>
                          <a:t>B</a:t>
                        </a:r>
                        <a:endParaRPr dirty="0">
                          <a:solidFill>
                            <a:schemeClr val="lt1"/>
                          </a:solidFill>
                        </a:endParaRPr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→</a:t>
                        </a:r>
                        <a:endParaRPr dirty="0"/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L</a:t>
                        </a:r>
                        <a:endParaRPr dirty="0"/>
                      </a:p>
                    </a:txBody>
                    <a:tcPr marL="91425" marR="91425" marT="0" marB="0" anchor="ctr" anchorCtr="1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lt1"/>
                            </a:solidFill>
                          </a:rPr>
                          <a:t>B</a:t>
                        </a:r>
                        <a:endParaRPr dirty="0">
                          <a:solidFill>
                            <a:schemeClr val="lt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↓</a:t>
                        </a:r>
                        <a:endParaRPr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S</a:t>
                        </a:r>
                        <a:endParaRPr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lt1"/>
                            </a:solidFill>
                          </a:rPr>
                          <a:t>C</a:t>
                        </a:r>
                        <a:endParaRPr dirty="0">
                          <a:solidFill>
                            <a:schemeClr val="lt1"/>
                          </a:solidFill>
                        </a:endParaRPr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↓</a:t>
                        </a:r>
                        <a:endParaRPr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S</a:t>
                        </a:r>
                        <a:endParaRPr dirty="0"/>
                      </a:p>
                    </a:txBody>
                    <a:tcPr marL="91425" marR="91425" marT="0" marB="0" anchor="ctr" anchorCtr="1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lt1"/>
                            </a:solidFill>
                          </a:rPr>
                          <a:t>C</a:t>
                        </a:r>
                        <a:endParaRPr dirty="0">
                          <a:solidFill>
                            <a:schemeClr val="lt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←</a:t>
                        </a:r>
                        <a:endParaRPr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L</a:t>
                        </a:r>
                        <a:endParaRPr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lt1"/>
                            </a:solidFill>
                          </a:rPr>
                          <a:t>D</a:t>
                        </a:r>
                        <a:endParaRPr dirty="0">
                          <a:solidFill>
                            <a:schemeClr val="lt1"/>
                          </a:solidFill>
                        </a:endParaRPr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←</a:t>
                        </a:r>
                        <a:endParaRPr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25" marR="91425" marT="0" marB="0" anchor="ctr" anchorCtr="1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S</a:t>
                        </a:r>
                        <a:endParaRPr dirty="0"/>
                      </a:p>
                    </a:txBody>
                    <a:tcPr marL="91425" marR="91425" marT="0" marB="0" anchor="ctr" anchorCtr="1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lt1"/>
                            </a:solidFill>
                          </a:rPr>
                          <a:t>D</a:t>
                        </a:r>
                        <a:endParaRPr dirty="0">
                          <a:solidFill>
                            <a:schemeClr val="lt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↑</a:t>
                        </a:r>
                        <a:endParaRPr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</a:rPr>
                          <a:t>L</a:t>
                        </a:r>
                        <a:endParaRPr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25" marR="91425" marT="0" marB="0" anchor="ctr" anchorCtr="1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FBFFD3-E857-0543-B16C-213DBEDB5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33281"/>
              </p:ext>
            </p:extLst>
          </p:nvPr>
        </p:nvGraphicFramePr>
        <p:xfrm>
          <a:off x="6119837" y="2004807"/>
          <a:ext cx="1218026" cy="119761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163512">
                  <a:extLst>
                    <a:ext uri="{9D8B030D-6E8A-4147-A177-3AD203B41FA5}">
                      <a16:colId xmlns:a16="http://schemas.microsoft.com/office/drawing/2014/main" val="323412754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643381758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103948121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811233752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961413710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4244887275"/>
                    </a:ext>
                  </a:extLst>
                </a:gridCol>
              </a:tblGrid>
              <a:tr h="1796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76352"/>
                  </a:ext>
                </a:extLst>
              </a:tr>
              <a:tr h="127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54701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7345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762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497264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984465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0562B8B-6AE0-6846-BB29-775743DD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56393"/>
              </p:ext>
            </p:extLst>
          </p:nvPr>
        </p:nvGraphicFramePr>
        <p:xfrm>
          <a:off x="1304623" y="702277"/>
          <a:ext cx="5638802" cy="464185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569576">
                  <a:extLst>
                    <a:ext uri="{9D8B030D-6E8A-4147-A177-3AD203B41FA5}">
                      <a16:colId xmlns:a16="http://schemas.microsoft.com/office/drawing/2014/main" val="2225823991"/>
                    </a:ext>
                  </a:extLst>
                </a:gridCol>
                <a:gridCol w="569576">
                  <a:extLst>
                    <a:ext uri="{9D8B030D-6E8A-4147-A177-3AD203B41FA5}">
                      <a16:colId xmlns:a16="http://schemas.microsoft.com/office/drawing/2014/main" val="1927724156"/>
                    </a:ext>
                  </a:extLst>
                </a:gridCol>
                <a:gridCol w="569576">
                  <a:extLst>
                    <a:ext uri="{9D8B030D-6E8A-4147-A177-3AD203B41FA5}">
                      <a16:colId xmlns:a16="http://schemas.microsoft.com/office/drawing/2014/main" val="388577603"/>
                    </a:ext>
                  </a:extLst>
                </a:gridCol>
                <a:gridCol w="569576">
                  <a:extLst>
                    <a:ext uri="{9D8B030D-6E8A-4147-A177-3AD203B41FA5}">
                      <a16:colId xmlns:a16="http://schemas.microsoft.com/office/drawing/2014/main" val="3538974096"/>
                    </a:ext>
                  </a:extLst>
                </a:gridCol>
                <a:gridCol w="446168">
                  <a:extLst>
                    <a:ext uri="{9D8B030D-6E8A-4147-A177-3AD203B41FA5}">
                      <a16:colId xmlns:a16="http://schemas.microsoft.com/office/drawing/2014/main" val="3122286293"/>
                    </a:ext>
                  </a:extLst>
                </a:gridCol>
                <a:gridCol w="446168">
                  <a:extLst>
                    <a:ext uri="{9D8B030D-6E8A-4147-A177-3AD203B41FA5}">
                      <a16:colId xmlns:a16="http://schemas.microsoft.com/office/drawing/2014/main" val="3016973871"/>
                    </a:ext>
                  </a:extLst>
                </a:gridCol>
                <a:gridCol w="446168">
                  <a:extLst>
                    <a:ext uri="{9D8B030D-6E8A-4147-A177-3AD203B41FA5}">
                      <a16:colId xmlns:a16="http://schemas.microsoft.com/office/drawing/2014/main" val="151451003"/>
                    </a:ext>
                  </a:extLst>
                </a:gridCol>
                <a:gridCol w="446168">
                  <a:extLst>
                    <a:ext uri="{9D8B030D-6E8A-4147-A177-3AD203B41FA5}">
                      <a16:colId xmlns:a16="http://schemas.microsoft.com/office/drawing/2014/main" val="917421016"/>
                    </a:ext>
                  </a:extLst>
                </a:gridCol>
                <a:gridCol w="218337">
                  <a:extLst>
                    <a:ext uri="{9D8B030D-6E8A-4147-A177-3AD203B41FA5}">
                      <a16:colId xmlns:a16="http://schemas.microsoft.com/office/drawing/2014/main" val="2367890180"/>
                    </a:ext>
                  </a:extLst>
                </a:gridCol>
                <a:gridCol w="569576">
                  <a:extLst>
                    <a:ext uri="{9D8B030D-6E8A-4147-A177-3AD203B41FA5}">
                      <a16:colId xmlns:a16="http://schemas.microsoft.com/office/drawing/2014/main" val="1892632700"/>
                    </a:ext>
                  </a:extLst>
                </a:gridCol>
                <a:gridCol w="218337">
                  <a:extLst>
                    <a:ext uri="{9D8B030D-6E8A-4147-A177-3AD203B41FA5}">
                      <a16:colId xmlns:a16="http://schemas.microsoft.com/office/drawing/2014/main" val="3191475332"/>
                    </a:ext>
                  </a:extLst>
                </a:gridCol>
                <a:gridCol w="569576">
                  <a:extLst>
                    <a:ext uri="{9D8B030D-6E8A-4147-A177-3AD203B41FA5}">
                      <a16:colId xmlns:a16="http://schemas.microsoft.com/office/drawing/2014/main" val="1828166951"/>
                    </a:ext>
                  </a:extLst>
                </a:gridCol>
              </a:tblGrid>
              <a:tr h="95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31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5F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5F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pattFill prst="wdUpDiag">
                      <a:fgClr>
                        <a:srgbClr val="FFFD78"/>
                      </a:fgClr>
                      <a:bgClr>
                        <a:srgbClr val="D883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pattFill prst="wdUpDiag">
                      <a:fgClr>
                        <a:srgbClr val="FFFD78"/>
                      </a:fgClr>
                      <a:bgClr>
                        <a:srgbClr val="D883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ABCD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86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F71E40-F7F1-164A-862F-0011294AC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48717"/>
              </p:ext>
            </p:extLst>
          </p:nvPr>
        </p:nvGraphicFramePr>
        <p:xfrm>
          <a:off x="0" y="0"/>
          <a:ext cx="4034566" cy="38481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575270">
                  <a:extLst>
                    <a:ext uri="{9D8B030D-6E8A-4147-A177-3AD203B41FA5}">
                      <a16:colId xmlns:a16="http://schemas.microsoft.com/office/drawing/2014/main" val="1491614240"/>
                    </a:ext>
                  </a:extLst>
                </a:gridCol>
                <a:gridCol w="577189">
                  <a:extLst>
                    <a:ext uri="{9D8B030D-6E8A-4147-A177-3AD203B41FA5}">
                      <a16:colId xmlns:a16="http://schemas.microsoft.com/office/drawing/2014/main" val="3494435166"/>
                    </a:ext>
                  </a:extLst>
                </a:gridCol>
                <a:gridCol w="575270">
                  <a:extLst>
                    <a:ext uri="{9D8B030D-6E8A-4147-A177-3AD203B41FA5}">
                      <a16:colId xmlns:a16="http://schemas.microsoft.com/office/drawing/2014/main" val="1977714349"/>
                    </a:ext>
                  </a:extLst>
                </a:gridCol>
                <a:gridCol w="577189">
                  <a:extLst>
                    <a:ext uri="{9D8B030D-6E8A-4147-A177-3AD203B41FA5}">
                      <a16:colId xmlns:a16="http://schemas.microsoft.com/office/drawing/2014/main" val="3204184089"/>
                    </a:ext>
                  </a:extLst>
                </a:gridCol>
                <a:gridCol w="575270">
                  <a:extLst>
                    <a:ext uri="{9D8B030D-6E8A-4147-A177-3AD203B41FA5}">
                      <a16:colId xmlns:a16="http://schemas.microsoft.com/office/drawing/2014/main" val="2955808530"/>
                    </a:ext>
                  </a:extLst>
                </a:gridCol>
                <a:gridCol w="577189">
                  <a:extLst>
                    <a:ext uri="{9D8B030D-6E8A-4147-A177-3AD203B41FA5}">
                      <a16:colId xmlns:a16="http://schemas.microsoft.com/office/drawing/2014/main" val="3407256206"/>
                    </a:ext>
                  </a:extLst>
                </a:gridCol>
                <a:gridCol w="577189">
                  <a:extLst>
                    <a:ext uri="{9D8B030D-6E8A-4147-A177-3AD203B41FA5}">
                      <a16:colId xmlns:a16="http://schemas.microsoft.com/office/drawing/2014/main" val="2624385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411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EFGH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EFGH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EFGH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5776"/>
                  </a:ext>
                </a:extLst>
              </a:tr>
            </a:tbl>
          </a:graphicData>
        </a:graphic>
      </p:graphicFrame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D622606-9D76-5B47-806D-1D8768493F23}"/>
              </a:ext>
            </a:extLst>
          </p:cNvPr>
          <p:cNvGrpSpPr/>
          <p:nvPr/>
        </p:nvGrpSpPr>
        <p:grpSpPr>
          <a:xfrm>
            <a:off x="1250399" y="404057"/>
            <a:ext cx="2784168" cy="1204867"/>
            <a:chOff x="670329" y="745637"/>
            <a:chExt cx="4219723" cy="1826113"/>
          </a:xfrm>
        </p:grpSpPr>
        <p:sp>
          <p:nvSpPr>
            <p:cNvPr id="63" name="Google Shape;89;p15">
              <a:extLst>
                <a:ext uri="{FF2B5EF4-FFF2-40B4-BE49-F238E27FC236}">
                  <a16:creationId xmlns:a16="http://schemas.microsoft.com/office/drawing/2014/main" id="{071EB923-4DD6-C841-B359-51F7B39F0457}"/>
                </a:ext>
              </a:extLst>
            </p:cNvPr>
            <p:cNvSpPr/>
            <p:nvPr/>
          </p:nvSpPr>
          <p:spPr>
            <a:xfrm>
              <a:off x="670329" y="745637"/>
              <a:ext cx="4219723" cy="1826113"/>
            </a:xfrm>
            <a:prstGeom prst="rect">
              <a:avLst/>
            </a:prstGeom>
            <a:noFill/>
            <a:ln w="9525" cap="flat" cmpd="sng">
              <a:solidFill>
                <a:srgbClr val="9F9F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27;p15">
              <a:extLst>
                <a:ext uri="{FF2B5EF4-FFF2-40B4-BE49-F238E27FC236}">
                  <a16:creationId xmlns:a16="http://schemas.microsoft.com/office/drawing/2014/main" id="{54828097-45A6-CE47-8C74-D2EB0377C437}"/>
                </a:ext>
              </a:extLst>
            </p:cNvPr>
            <p:cNvSpPr/>
            <p:nvPr/>
          </p:nvSpPr>
          <p:spPr>
            <a:xfrm>
              <a:off x="3747703" y="1429889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B050"/>
                  </a:solidFill>
                </a:rPr>
                <a:t>LR</a:t>
              </a:r>
              <a:endParaRPr sz="1800" dirty="0">
                <a:solidFill>
                  <a:srgbClr val="00B050"/>
                </a:solidFill>
              </a:endParaRPr>
            </a:p>
          </p:txBody>
        </p:sp>
        <p:grpSp>
          <p:nvGrpSpPr>
            <p:cNvPr id="66" name="Google Shape;97;p15">
              <a:extLst>
                <a:ext uri="{FF2B5EF4-FFF2-40B4-BE49-F238E27FC236}">
                  <a16:creationId xmlns:a16="http://schemas.microsoft.com/office/drawing/2014/main" id="{3652AF88-B653-F547-8E20-FBBBB9151746}"/>
                </a:ext>
              </a:extLst>
            </p:cNvPr>
            <p:cNvGrpSpPr/>
            <p:nvPr/>
          </p:nvGrpSpPr>
          <p:grpSpPr>
            <a:xfrm>
              <a:off x="2991611" y="1272078"/>
              <a:ext cx="1075800" cy="1075800"/>
              <a:chOff x="5360400" y="3613425"/>
              <a:chExt cx="1075800" cy="1075800"/>
            </a:xfrm>
          </p:grpSpPr>
          <p:sp>
            <p:nvSpPr>
              <p:cNvPr id="106" name="Google Shape;98;p15">
                <a:extLst>
                  <a:ext uri="{FF2B5EF4-FFF2-40B4-BE49-F238E27FC236}">
                    <a16:creationId xmlns:a16="http://schemas.microsoft.com/office/drawing/2014/main" id="{258DC5D9-CFAC-7B49-B375-FFC950E2A3F0}"/>
                  </a:ext>
                </a:extLst>
              </p:cNvPr>
              <p:cNvSpPr/>
              <p:nvPr/>
            </p:nvSpPr>
            <p:spPr>
              <a:xfrm>
                <a:off x="5360400" y="3613425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9;p15">
                <a:extLst>
                  <a:ext uri="{FF2B5EF4-FFF2-40B4-BE49-F238E27FC236}">
                    <a16:creationId xmlns:a16="http://schemas.microsoft.com/office/drawing/2014/main" id="{B8E73EFA-9BEC-2C41-A4C0-A3A630D45CD4}"/>
                  </a:ext>
                </a:extLst>
              </p:cNvPr>
              <p:cNvSpPr/>
              <p:nvPr/>
            </p:nvSpPr>
            <p:spPr>
              <a:xfrm>
                <a:off x="5851350" y="375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0;p15">
                <a:extLst>
                  <a:ext uri="{FF2B5EF4-FFF2-40B4-BE49-F238E27FC236}">
                    <a16:creationId xmlns:a16="http://schemas.microsoft.com/office/drawing/2014/main" id="{E5E0CA1B-947C-3C46-AE39-ED8310FB493D}"/>
                  </a:ext>
                </a:extLst>
              </p:cNvPr>
              <p:cNvSpPr/>
              <p:nvPr/>
            </p:nvSpPr>
            <p:spPr>
              <a:xfrm>
                <a:off x="5851350" y="445545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1;p15">
                <a:extLst>
                  <a:ext uri="{FF2B5EF4-FFF2-40B4-BE49-F238E27FC236}">
                    <a16:creationId xmlns:a16="http://schemas.microsoft.com/office/drawing/2014/main" id="{85DD545D-A63D-3C4B-A867-05E4DBC2C842}"/>
                  </a:ext>
                </a:extLst>
              </p:cNvPr>
              <p:cNvSpPr/>
              <p:nvPr/>
            </p:nvSpPr>
            <p:spPr>
              <a:xfrm>
                <a:off x="6224650" y="41043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02;p15">
                <a:extLst>
                  <a:ext uri="{FF2B5EF4-FFF2-40B4-BE49-F238E27FC236}">
                    <a16:creationId xmlns:a16="http://schemas.microsoft.com/office/drawing/2014/main" id="{581C32AE-E660-0445-806E-B95AEAFE008B}"/>
                  </a:ext>
                </a:extLst>
              </p:cNvPr>
              <p:cNvSpPr/>
              <p:nvPr/>
            </p:nvSpPr>
            <p:spPr>
              <a:xfrm>
                <a:off x="5478050" y="41036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03;p15">
                <a:extLst>
                  <a:ext uri="{FF2B5EF4-FFF2-40B4-BE49-F238E27FC236}">
                    <a16:creationId xmlns:a16="http://schemas.microsoft.com/office/drawing/2014/main" id="{BBE0CC39-4B2C-C946-B90E-276C034971BE}"/>
                  </a:ext>
                </a:extLst>
              </p:cNvPr>
              <p:cNvSpPr/>
              <p:nvPr/>
            </p:nvSpPr>
            <p:spPr>
              <a:xfrm>
                <a:off x="5784750" y="36867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115;p15">
              <a:extLst>
                <a:ext uri="{FF2B5EF4-FFF2-40B4-BE49-F238E27FC236}">
                  <a16:creationId xmlns:a16="http://schemas.microsoft.com/office/drawing/2014/main" id="{005E3A6F-C37D-9A45-8A73-61906729D595}"/>
                </a:ext>
              </a:extLst>
            </p:cNvPr>
            <p:cNvGrpSpPr/>
            <p:nvPr/>
          </p:nvGrpSpPr>
          <p:grpSpPr>
            <a:xfrm>
              <a:off x="2235519" y="1114267"/>
              <a:ext cx="1075800" cy="1075800"/>
              <a:chOff x="2909425" y="493050"/>
              <a:chExt cx="1075800" cy="1075800"/>
            </a:xfrm>
          </p:grpSpPr>
          <p:sp>
            <p:nvSpPr>
              <p:cNvPr id="92" name="Google Shape;116;p15">
                <a:extLst>
                  <a:ext uri="{FF2B5EF4-FFF2-40B4-BE49-F238E27FC236}">
                    <a16:creationId xmlns:a16="http://schemas.microsoft.com/office/drawing/2014/main" id="{83A32DD5-129E-2044-BA05-90D74DB3C8A7}"/>
                  </a:ext>
                </a:extLst>
              </p:cNvPr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7;p15">
                <a:extLst>
                  <a:ext uri="{FF2B5EF4-FFF2-40B4-BE49-F238E27FC236}">
                    <a16:creationId xmlns:a16="http://schemas.microsoft.com/office/drawing/2014/main" id="{32FB8811-BEE4-A341-ACD7-9E10A07DFF92}"/>
                  </a:ext>
                </a:extLst>
              </p:cNvPr>
              <p:cNvSpPr/>
              <p:nvPr/>
            </p:nvSpPr>
            <p:spPr>
              <a:xfrm>
                <a:off x="34003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8;p15">
                <a:extLst>
                  <a:ext uri="{FF2B5EF4-FFF2-40B4-BE49-F238E27FC236}">
                    <a16:creationId xmlns:a16="http://schemas.microsoft.com/office/drawing/2014/main" id="{E3CBBB74-14E9-3B4B-A920-046CEDE50308}"/>
                  </a:ext>
                </a:extLst>
              </p:cNvPr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19;p15">
                <a:extLst>
                  <a:ext uri="{FF2B5EF4-FFF2-40B4-BE49-F238E27FC236}">
                    <a16:creationId xmlns:a16="http://schemas.microsoft.com/office/drawing/2014/main" id="{C129C7F3-DDBD-3940-BD3E-42B643081ECA}"/>
                  </a:ext>
                </a:extLst>
              </p:cNvPr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0;p15">
                <a:extLst>
                  <a:ext uri="{FF2B5EF4-FFF2-40B4-BE49-F238E27FC236}">
                    <a16:creationId xmlns:a16="http://schemas.microsoft.com/office/drawing/2014/main" id="{E41FFDDA-6DB4-3D49-8958-8E090ABEC5FA}"/>
                  </a:ext>
                </a:extLst>
              </p:cNvPr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;p15">
                <a:extLst>
                  <a:ext uri="{FF2B5EF4-FFF2-40B4-BE49-F238E27FC236}">
                    <a16:creationId xmlns:a16="http://schemas.microsoft.com/office/drawing/2014/main" id="{72FD987F-B1E1-5E47-8AC8-41CC1476A7D5}"/>
                  </a:ext>
                </a:extLst>
              </p:cNvPr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129;p15">
              <a:extLst>
                <a:ext uri="{FF2B5EF4-FFF2-40B4-BE49-F238E27FC236}">
                  <a16:creationId xmlns:a16="http://schemas.microsoft.com/office/drawing/2014/main" id="{07B6951F-3935-8B4A-88AB-BDA406155CEC}"/>
                </a:ext>
              </a:extLst>
            </p:cNvPr>
            <p:cNvGrpSpPr/>
            <p:nvPr/>
          </p:nvGrpSpPr>
          <p:grpSpPr>
            <a:xfrm>
              <a:off x="1479428" y="956456"/>
              <a:ext cx="1075800" cy="1075800"/>
              <a:chOff x="1673763" y="2129990"/>
              <a:chExt cx="1075800" cy="1075800"/>
            </a:xfrm>
          </p:grpSpPr>
          <p:sp>
            <p:nvSpPr>
              <p:cNvPr id="84" name="Google Shape;130;p15">
                <a:extLst>
                  <a:ext uri="{FF2B5EF4-FFF2-40B4-BE49-F238E27FC236}">
                    <a16:creationId xmlns:a16="http://schemas.microsoft.com/office/drawing/2014/main" id="{7F487965-6363-5F44-B0C6-6572C53416AF}"/>
                  </a:ext>
                </a:extLst>
              </p:cNvPr>
              <p:cNvSpPr/>
              <p:nvPr/>
            </p:nvSpPr>
            <p:spPr>
              <a:xfrm>
                <a:off x="1673763" y="212999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" name="Google Shape;131;p15">
                <a:extLst>
                  <a:ext uri="{FF2B5EF4-FFF2-40B4-BE49-F238E27FC236}">
                    <a16:creationId xmlns:a16="http://schemas.microsoft.com/office/drawing/2014/main" id="{449B3CF8-0698-F941-9950-D3906E9DE444}"/>
                  </a:ext>
                </a:extLst>
              </p:cNvPr>
              <p:cNvGrpSpPr/>
              <p:nvPr/>
            </p:nvGrpSpPr>
            <p:grpSpPr>
              <a:xfrm>
                <a:off x="1905350" y="2326549"/>
                <a:ext cx="612648" cy="699661"/>
                <a:chOff x="2663500" y="3917262"/>
                <a:chExt cx="612648" cy="699661"/>
              </a:xfrm>
            </p:grpSpPr>
            <p:pic>
              <p:nvPicPr>
                <p:cNvPr id="86" name="Google Shape;132;p15">
                  <a:extLst>
                    <a:ext uri="{FF2B5EF4-FFF2-40B4-BE49-F238E27FC236}">
                      <a16:creationId xmlns:a16="http://schemas.microsoft.com/office/drawing/2014/main" id="{D207FB3F-9B08-3949-9946-274AB23EDB1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l="15584" r="18014"/>
                <a:stretch/>
              </p:blipFill>
              <p:spPr>
                <a:xfrm>
                  <a:off x="2663500" y="3952288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" name="Google Shape;133;p15">
                  <a:extLst>
                    <a:ext uri="{FF2B5EF4-FFF2-40B4-BE49-F238E27FC236}">
                      <a16:creationId xmlns:a16="http://schemas.microsoft.com/office/drawing/2014/main" id="{49004C20-1792-AF47-89FC-779EB8C92C2C}"/>
                    </a:ext>
                  </a:extLst>
                </p:cNvPr>
                <p:cNvSpPr txBox="1"/>
                <p:nvPr/>
              </p:nvSpPr>
              <p:spPr>
                <a:xfrm>
                  <a:off x="2831681" y="3917262"/>
                  <a:ext cx="276300" cy="6996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b="1" dirty="0">
                      <a:solidFill>
                        <a:schemeClr val="lt1"/>
                      </a:solidFill>
                    </a:rPr>
                    <a:t>A</a:t>
                  </a:r>
                  <a:endParaRPr sz="1800" b="1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75" name="Google Shape;134;p15">
              <a:extLst>
                <a:ext uri="{FF2B5EF4-FFF2-40B4-BE49-F238E27FC236}">
                  <a16:creationId xmlns:a16="http://schemas.microsoft.com/office/drawing/2014/main" id="{100CE2E6-EAB0-1942-923B-248C9D02D13D}"/>
                </a:ext>
              </a:extLst>
            </p:cNvPr>
            <p:cNvGrpSpPr/>
            <p:nvPr/>
          </p:nvGrpSpPr>
          <p:grpSpPr>
            <a:xfrm>
              <a:off x="723337" y="798645"/>
              <a:ext cx="1075800" cy="1075800"/>
              <a:chOff x="1631575" y="493050"/>
              <a:chExt cx="1075800" cy="1075800"/>
            </a:xfrm>
          </p:grpSpPr>
          <p:sp>
            <p:nvSpPr>
              <p:cNvPr id="82" name="Google Shape;135;p15">
                <a:extLst>
                  <a:ext uri="{FF2B5EF4-FFF2-40B4-BE49-F238E27FC236}">
                    <a16:creationId xmlns:a16="http://schemas.microsoft.com/office/drawing/2014/main" id="{B0F26DBE-D769-4547-8559-6A281133FA68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6;p15">
                <a:extLst>
                  <a:ext uri="{FF2B5EF4-FFF2-40B4-BE49-F238E27FC236}">
                    <a16:creationId xmlns:a16="http://schemas.microsoft.com/office/drawing/2014/main" id="{FC6CB1D9-BA2F-6B44-9BE0-EFE39B0D5FD8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911A099E-FA6C-D04E-AA0C-DD4DBEA4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0278"/>
              </p:ext>
            </p:extLst>
          </p:nvPr>
        </p:nvGraphicFramePr>
        <p:xfrm>
          <a:off x="2170" y="404057"/>
          <a:ext cx="1219200" cy="1204866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178191">
                  <a:extLst>
                    <a:ext uri="{9D8B030D-6E8A-4147-A177-3AD203B41FA5}">
                      <a16:colId xmlns:a16="http://schemas.microsoft.com/office/drawing/2014/main" val="323412754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643381758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103948121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811233752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961413710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4244887275"/>
                    </a:ext>
                  </a:extLst>
                </a:gridCol>
              </a:tblGrid>
              <a:tr h="19357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76352"/>
                  </a:ext>
                </a:extLst>
              </a:tr>
              <a:tr h="193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701325"/>
                  </a:ext>
                </a:extLst>
              </a:tr>
              <a:tr h="20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↑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345550"/>
                  </a:ext>
                </a:extLst>
              </a:tr>
              <a:tr h="20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7">
                        <a:extLs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629800"/>
                  </a:ext>
                </a:extLst>
              </a:tr>
              <a:tr h="20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10">
                        <a:extLs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726422"/>
                  </a:ext>
                </a:extLst>
              </a:tr>
              <a:tr h="204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13">
                        <a:extLst>
                          <a:ext uri="{96DAC541-7B7A-43D3-8B79-37D633B846F1}">
                            <asvg:svgBlip xmlns:asvg="http://schemas.microsoft.com/office/drawing/2016/SVG/main" r:embed="rId14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84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6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16966" r="16366"/>
          <a:stretch/>
        </p:blipFill>
        <p:spPr>
          <a:xfrm>
            <a:off x="9513" y="1905882"/>
            <a:ext cx="365760" cy="36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l="16066" r="17266"/>
          <a:stretch/>
        </p:blipFill>
        <p:spPr>
          <a:xfrm>
            <a:off x="9513" y="1114865"/>
            <a:ext cx="365760" cy="36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l="16526" r="16806"/>
          <a:stretch/>
        </p:blipFill>
        <p:spPr>
          <a:xfrm>
            <a:off x="9513" y="1509282"/>
            <a:ext cx="365760" cy="3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6">
            <a:alphaModFix/>
          </a:blip>
          <a:srcRect l="15584" r="18014"/>
          <a:stretch/>
        </p:blipFill>
        <p:spPr>
          <a:xfrm>
            <a:off x="10225" y="719713"/>
            <a:ext cx="364325" cy="3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7">
            <a:alphaModFix/>
          </a:blip>
          <a:srcRect l="17060" r="16273"/>
          <a:stretch/>
        </p:blipFill>
        <p:spPr>
          <a:xfrm>
            <a:off x="1158422" y="1901097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8">
            <a:alphaModFix/>
          </a:blip>
          <a:srcRect l="16380" r="16953"/>
          <a:stretch/>
        </p:blipFill>
        <p:spPr>
          <a:xfrm>
            <a:off x="1158422" y="1505572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9">
            <a:alphaModFix/>
          </a:blip>
          <a:srcRect l="17060" r="16273"/>
          <a:stretch/>
        </p:blipFill>
        <p:spPr>
          <a:xfrm>
            <a:off x="1158422" y="715285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10">
            <a:alphaModFix/>
          </a:blip>
          <a:srcRect l="16606" r="16726"/>
          <a:stretch/>
        </p:blipFill>
        <p:spPr>
          <a:xfrm>
            <a:off x="1158422" y="1110072"/>
            <a:ext cx="365760" cy="365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4"/>
          <p:cNvGraphicFramePr/>
          <p:nvPr>
            <p:extLst>
              <p:ext uri="{D42A27DB-BD31-4B8C-83A1-F6EECF244321}">
                <p14:modId xmlns:p14="http://schemas.microsoft.com/office/powerpoint/2010/main" val="3330541337"/>
              </p:ext>
            </p:extLst>
          </p:nvPr>
        </p:nvGraphicFramePr>
        <p:xfrm>
          <a:off x="3533312" y="938854"/>
          <a:ext cx="2297100" cy="2290245"/>
        </p:xfrm>
        <a:graphic>
          <a:graphicData uri="http://schemas.openxmlformats.org/drawingml/2006/table">
            <a:tbl>
              <a:tblPr>
                <a:noFill/>
                <a:tableStyleId>{4F7ABD79-29CB-4B7C-B8BB-0B6BE19237C6}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Set 1</a:t>
                      </a:r>
                      <a:endParaRPr sz="12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Set 2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A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💧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💧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💧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↓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💧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↓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💧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💧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💧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↑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💧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" name="Google Shape;80;p14"/>
          <p:cNvSpPr/>
          <p:nvPr/>
        </p:nvSpPr>
        <p:spPr>
          <a:xfrm>
            <a:off x="845768" y="1559873"/>
            <a:ext cx="221400" cy="221400"/>
          </a:xfrm>
          <a:prstGeom prst="noSmoking">
            <a:avLst>
              <a:gd name="adj" fmla="val 7963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845768" y="1959084"/>
            <a:ext cx="221400" cy="221400"/>
          </a:xfrm>
          <a:prstGeom prst="noSmoking">
            <a:avLst>
              <a:gd name="adj" fmla="val 7963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997426" y="771724"/>
            <a:ext cx="221400" cy="221400"/>
          </a:xfrm>
          <a:prstGeom prst="noSmoking">
            <a:avLst>
              <a:gd name="adj" fmla="val 7963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997426" y="1166502"/>
            <a:ext cx="221400" cy="221400"/>
          </a:xfrm>
          <a:prstGeom prst="noSmoking">
            <a:avLst>
              <a:gd name="adj" fmla="val 7963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6E3C4C0-9D28-9746-B83E-9972E70E8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27166"/>
              </p:ext>
            </p:extLst>
          </p:nvPr>
        </p:nvGraphicFramePr>
        <p:xfrm>
          <a:off x="6119837" y="2004807"/>
          <a:ext cx="1219200" cy="119761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178191">
                  <a:extLst>
                    <a:ext uri="{9D8B030D-6E8A-4147-A177-3AD203B41FA5}">
                      <a16:colId xmlns:a16="http://schemas.microsoft.com/office/drawing/2014/main" val="323412754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643381758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103948121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811233752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961413710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4244887275"/>
                    </a:ext>
                  </a:extLst>
                </a:gridCol>
              </a:tblGrid>
              <a:tr h="1796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Set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Set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76352"/>
                  </a:ext>
                </a:extLst>
              </a:tr>
              <a:tr h="127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701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↑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345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15">
                        <a:extLst>
                          <a:ext uri="{96DAC541-7B7A-43D3-8B79-37D633B846F1}">
                            <asvg:svgBlip xmlns:asvg="http://schemas.microsoft.com/office/drawing/2016/SVG/main" r:embed="rId16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62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18">
                        <a:extLst>
                          <a:ext uri="{96DAC541-7B7A-43D3-8B79-37D633B846F1}">
                            <asvg:svgBlip xmlns:asvg="http://schemas.microsoft.com/office/drawing/2016/SVG/main" r:embed="rId1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7264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2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blipFill>
                      <a:blip r:embed="rId21">
                        <a:extLst>
                          <a:ext uri="{96DAC541-7B7A-43D3-8B79-37D633B846F1}">
                            <asvg:svgBlip xmlns:asvg="http://schemas.microsoft.com/office/drawing/2016/SVG/main" r:embed="rId22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8446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90F026-ED48-724F-AA9D-6EA41EAC7520}"/>
              </a:ext>
            </a:extLst>
          </p:cNvPr>
          <p:cNvSpPr txBox="1"/>
          <p:nvPr/>
        </p:nvSpPr>
        <p:spPr>
          <a:xfrm>
            <a:off x="1711325" y="6921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DFAC8BCC-51B8-504A-AE72-77019182C6FE}"/>
              </a:ext>
            </a:extLst>
          </p:cNvPr>
          <p:cNvSpPr/>
          <p:nvPr/>
        </p:nvSpPr>
        <p:spPr>
          <a:xfrm>
            <a:off x="5355226" y="568064"/>
            <a:ext cx="45719" cy="10458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4A3684B-A299-C24B-95EC-0A98056970B0}"/>
              </a:ext>
            </a:extLst>
          </p:cNvPr>
          <p:cNvSpPr/>
          <p:nvPr/>
        </p:nvSpPr>
        <p:spPr>
          <a:xfrm>
            <a:off x="3037115" y="637562"/>
            <a:ext cx="5862360" cy="148387"/>
          </a:xfrm>
          <a:prstGeom prst="triangle">
            <a:avLst>
              <a:gd name="adj" fmla="val 39870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Triangle 235">
            <a:extLst>
              <a:ext uri="{FF2B5EF4-FFF2-40B4-BE49-F238E27FC236}">
                <a16:creationId xmlns:a16="http://schemas.microsoft.com/office/drawing/2014/main" id="{582D2DDA-EF70-B440-95B9-559ED0EE65D8}"/>
              </a:ext>
            </a:extLst>
          </p:cNvPr>
          <p:cNvSpPr/>
          <p:nvPr/>
        </p:nvSpPr>
        <p:spPr>
          <a:xfrm>
            <a:off x="152399" y="637562"/>
            <a:ext cx="2884714" cy="148387"/>
          </a:xfrm>
          <a:prstGeom prst="triangle">
            <a:avLst>
              <a:gd name="adj" fmla="val 24914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101A248E-0854-5D4F-A241-61DB9956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766175"/>
            <a:ext cx="2884714" cy="1448923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C5B5EDAC-2FE6-3644-BA4B-8936D6973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115" y="766175"/>
            <a:ext cx="5862360" cy="2957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6247A-583F-9743-8484-F211841CD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3" y="2244074"/>
            <a:ext cx="2926279" cy="2458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47906-EC99-5C47-AF59-335A650990AF}"/>
              </a:ext>
            </a:extLst>
          </p:cNvPr>
          <p:cNvSpPr txBox="1"/>
          <p:nvPr/>
        </p:nvSpPr>
        <p:spPr>
          <a:xfrm>
            <a:off x="3037113" y="340668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5671C8E-C536-2A4B-A2BC-176388458325}"/>
              </a:ext>
            </a:extLst>
          </p:cNvPr>
          <p:cNvSpPr txBox="1"/>
          <p:nvPr/>
        </p:nvSpPr>
        <p:spPr>
          <a:xfrm>
            <a:off x="110834" y="1936297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93DC3-8E1B-7142-B1C2-AC2CAAD04DA2}"/>
              </a:ext>
            </a:extLst>
          </p:cNvPr>
          <p:cNvSpPr/>
          <p:nvPr/>
        </p:nvSpPr>
        <p:spPr>
          <a:xfrm>
            <a:off x="851483" y="579120"/>
            <a:ext cx="45719" cy="10458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0" name="Google Shape;150;p16"/>
          <p:cNvGraphicFramePr/>
          <p:nvPr>
            <p:extLst>
              <p:ext uri="{D42A27DB-BD31-4B8C-83A1-F6EECF244321}">
                <p14:modId xmlns:p14="http://schemas.microsoft.com/office/powerpoint/2010/main" val="2617838953"/>
              </p:ext>
            </p:extLst>
          </p:nvPr>
        </p:nvGraphicFramePr>
        <p:xfrm>
          <a:off x="152398" y="152400"/>
          <a:ext cx="7020759" cy="426720"/>
        </p:xfrm>
        <a:graphic>
          <a:graphicData uri="http://schemas.openxmlformats.org/drawingml/2006/table">
            <a:tbl>
              <a:tblPr>
                <a:noFill/>
                <a:tableStyleId>{4F7ABD79-29CB-4B7C-B8BB-0B6BE19237C6}</a:tableStyleId>
              </a:tblPr>
              <a:tblGrid>
                <a:gridCol w="7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8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72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C1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C2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C1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C2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C2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C1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C2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ABCD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ABCD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ABCD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ABCD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ABC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ABC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ABC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ABC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D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D966"/>
                        </a:gs>
                        <a:gs pos="15000">
                          <a:srgbClr val="8E7CC3"/>
                        </a:gs>
                        <a:gs pos="35000">
                          <a:srgbClr val="FFD966"/>
                        </a:gs>
                        <a:gs pos="55000">
                          <a:srgbClr val="8E7CC3"/>
                        </a:gs>
                        <a:gs pos="81000">
                          <a:srgbClr val="FFD966"/>
                        </a:gs>
                        <a:gs pos="100000">
                          <a:srgbClr val="8E7CC3"/>
                        </a:gs>
                      </a:gsLst>
                      <a:lin ang="2700006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ABCD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D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FD966"/>
                        </a:gs>
                        <a:gs pos="15000">
                          <a:srgbClr val="8E7CC3"/>
                        </a:gs>
                        <a:gs pos="35000">
                          <a:srgbClr val="FFD966"/>
                        </a:gs>
                        <a:gs pos="55000">
                          <a:srgbClr val="8E7CC3"/>
                        </a:gs>
                        <a:gs pos="81000">
                          <a:srgbClr val="FFD966"/>
                        </a:gs>
                        <a:gs pos="100000">
                          <a:srgbClr val="8E7CC3"/>
                        </a:gs>
                      </a:gsLst>
                      <a:lin ang="2700006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ABCD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5404A550-33B7-0D40-BEF7-518CA3AA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9411" y="784281"/>
            <a:ext cx="3673174" cy="1556925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DD0138D-D0FC-AF49-93DF-F0AA8237B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30683" y="784281"/>
            <a:ext cx="3668997" cy="155692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D6C66D70-C51D-B849-83F8-3DED85E0BB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923" y="744881"/>
            <a:ext cx="1630546" cy="170819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447A286-666C-FC48-A8AC-B79A58DE8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0" y="-58258"/>
            <a:ext cx="8920308" cy="980034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9249FE9-BA5F-6444-BB81-209304E431F3}"/>
              </a:ext>
            </a:extLst>
          </p:cNvPr>
          <p:cNvSpPr txBox="1"/>
          <p:nvPr/>
        </p:nvSpPr>
        <p:spPr>
          <a:xfrm>
            <a:off x="1654392" y="2094614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highlight>
                  <a:srgbClr val="FF7E79"/>
                </a:highlight>
              </a:rPr>
              <a:t>C1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chemeClr val="tx1"/>
                </a:solidFill>
                <a:highlight>
                  <a:srgbClr val="D5FC79"/>
                </a:highlight>
                <a:sym typeface="Wingdings" pitchFamily="2" charset="2"/>
              </a:rPr>
              <a:t>C2</a:t>
            </a:r>
            <a:r>
              <a:rPr lang="en-US" sz="1100" dirty="0">
                <a:solidFill>
                  <a:schemeClr val="tx1"/>
                </a:solidFill>
                <a:sym typeface="Wingdings" pitchFamily="2" charset="2"/>
              </a:rPr>
              <a:t> :</a:t>
            </a:r>
            <a:r>
              <a:rPr lang="en-US" sz="1100" dirty="0">
                <a:solidFill>
                  <a:schemeClr val="tx1"/>
                </a:solidFill>
              </a:rPr>
              <a:t> Flexibility Trials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53127A-CF18-DF44-A38F-04180C4E9270}"/>
              </a:ext>
            </a:extLst>
          </p:cNvPr>
          <p:cNvSpPr txBox="1"/>
          <p:nvPr/>
        </p:nvSpPr>
        <p:spPr>
          <a:xfrm>
            <a:off x="5280347" y="2094614"/>
            <a:ext cx="2202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highlight>
                  <a:srgbClr val="FFFD78"/>
                </a:highlight>
              </a:rPr>
              <a:t>C1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chemeClr val="tx1"/>
                </a:solidFill>
                <a:highlight>
                  <a:srgbClr val="D883FF"/>
                </a:highlight>
                <a:sym typeface="Wingdings" pitchFamily="2" charset="2"/>
              </a:rPr>
              <a:t>C2</a:t>
            </a:r>
            <a:r>
              <a:rPr lang="en-US" sz="1100" dirty="0">
                <a:solidFill>
                  <a:schemeClr val="tx1"/>
                </a:solidFill>
              </a:rPr>
              <a:t> : Generalization Trials</a:t>
            </a:r>
          </a:p>
        </p:txBody>
      </p:sp>
    </p:spTree>
    <p:extLst>
      <p:ext uri="{BB962C8B-B14F-4D97-AF65-F5344CB8AC3E}">
        <p14:creationId xmlns:p14="http://schemas.microsoft.com/office/powerpoint/2010/main" val="141888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5404A550-33B7-0D40-BEF7-518CA3AA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0289" y="784281"/>
            <a:ext cx="3691418" cy="1556925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DD0138D-D0FC-AF49-93DF-F0AA8237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25750" y="784281"/>
            <a:ext cx="3678863" cy="155692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D6C66D70-C51D-B849-83F8-3DED85E0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923" y="717151"/>
            <a:ext cx="1630546" cy="176365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447A286-666C-FC48-A8AC-B79A58DE8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-58258"/>
            <a:ext cx="8920308" cy="980034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9249FE9-BA5F-6444-BB81-209304E431F3}"/>
              </a:ext>
            </a:extLst>
          </p:cNvPr>
          <p:cNvSpPr txBox="1"/>
          <p:nvPr/>
        </p:nvSpPr>
        <p:spPr>
          <a:xfrm>
            <a:off x="1654392" y="2094614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highlight>
                  <a:srgbClr val="FF7E79"/>
                </a:highlight>
              </a:rPr>
              <a:t>C1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chemeClr val="tx1"/>
                </a:solidFill>
                <a:highlight>
                  <a:srgbClr val="D5FC79"/>
                </a:highlight>
                <a:sym typeface="Wingdings" pitchFamily="2" charset="2"/>
              </a:rPr>
              <a:t>C2</a:t>
            </a:r>
            <a:r>
              <a:rPr lang="en-US" sz="1100" dirty="0">
                <a:solidFill>
                  <a:schemeClr val="tx1"/>
                </a:solidFill>
                <a:sym typeface="Wingdings" pitchFamily="2" charset="2"/>
              </a:rPr>
              <a:t> :</a:t>
            </a:r>
            <a:r>
              <a:rPr lang="en-US" sz="1100" dirty="0">
                <a:solidFill>
                  <a:schemeClr val="tx1"/>
                </a:solidFill>
              </a:rPr>
              <a:t> Flexibility Trials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53127A-CF18-DF44-A38F-04180C4E9270}"/>
              </a:ext>
            </a:extLst>
          </p:cNvPr>
          <p:cNvSpPr txBox="1"/>
          <p:nvPr/>
        </p:nvSpPr>
        <p:spPr>
          <a:xfrm>
            <a:off x="5280347" y="2094614"/>
            <a:ext cx="2202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highlight>
                  <a:srgbClr val="FFFD78"/>
                </a:highlight>
              </a:rPr>
              <a:t>C1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chemeClr val="tx1"/>
                </a:solidFill>
                <a:highlight>
                  <a:srgbClr val="D883FF"/>
                </a:highlight>
                <a:sym typeface="Wingdings" pitchFamily="2" charset="2"/>
              </a:rPr>
              <a:t>C2</a:t>
            </a:r>
            <a:r>
              <a:rPr lang="en-US" sz="1100" dirty="0">
                <a:solidFill>
                  <a:schemeClr val="tx1"/>
                </a:solidFill>
              </a:rPr>
              <a:t> : Generalization Trials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48C4FFF-797F-004C-ABAA-E523CDD8BB25}"/>
              </a:ext>
            </a:extLst>
          </p:cNvPr>
          <p:cNvSpPr/>
          <p:nvPr/>
        </p:nvSpPr>
        <p:spPr>
          <a:xfrm>
            <a:off x="1642897" y="787593"/>
            <a:ext cx="3629238" cy="1552883"/>
          </a:xfrm>
          <a:prstGeom prst="rect">
            <a:avLst/>
          </a:prstGeom>
          <a:solidFill>
            <a:schemeClr val="bg2">
              <a:alpha val="597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5404A550-33B7-0D40-BEF7-518CA3AA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0289" y="784281"/>
            <a:ext cx="3691418" cy="1556925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DD0138D-D0FC-AF49-93DF-F0AA8237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25750" y="784281"/>
            <a:ext cx="3678863" cy="155692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D6C66D70-C51D-B849-83F8-3DED85E0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923" y="717151"/>
            <a:ext cx="1630546" cy="176365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447A286-666C-FC48-A8AC-B79A58DE8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-58258"/>
            <a:ext cx="8920308" cy="980034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9249FE9-BA5F-6444-BB81-209304E431F3}"/>
              </a:ext>
            </a:extLst>
          </p:cNvPr>
          <p:cNvSpPr txBox="1"/>
          <p:nvPr/>
        </p:nvSpPr>
        <p:spPr>
          <a:xfrm>
            <a:off x="1654392" y="2094614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highlight>
                  <a:srgbClr val="FF7E79"/>
                </a:highlight>
              </a:rPr>
              <a:t>C1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chemeClr val="tx1"/>
                </a:solidFill>
                <a:highlight>
                  <a:srgbClr val="D5FC79"/>
                </a:highlight>
                <a:sym typeface="Wingdings" pitchFamily="2" charset="2"/>
              </a:rPr>
              <a:t>C2</a:t>
            </a:r>
            <a:r>
              <a:rPr lang="en-US" sz="1100" dirty="0">
                <a:solidFill>
                  <a:schemeClr val="tx1"/>
                </a:solidFill>
                <a:sym typeface="Wingdings" pitchFamily="2" charset="2"/>
              </a:rPr>
              <a:t> :</a:t>
            </a:r>
            <a:r>
              <a:rPr lang="en-US" sz="1100" dirty="0">
                <a:solidFill>
                  <a:schemeClr val="tx1"/>
                </a:solidFill>
              </a:rPr>
              <a:t> Flexibility Trials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53127A-CF18-DF44-A38F-04180C4E9270}"/>
              </a:ext>
            </a:extLst>
          </p:cNvPr>
          <p:cNvSpPr txBox="1"/>
          <p:nvPr/>
        </p:nvSpPr>
        <p:spPr>
          <a:xfrm>
            <a:off x="5280347" y="2094614"/>
            <a:ext cx="2202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highlight>
                  <a:srgbClr val="FFFD78"/>
                </a:highlight>
              </a:rPr>
              <a:t>C1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>
                <a:solidFill>
                  <a:schemeClr val="tx1"/>
                </a:solidFill>
                <a:highlight>
                  <a:srgbClr val="D883FF"/>
                </a:highlight>
                <a:sym typeface="Wingdings" pitchFamily="2" charset="2"/>
              </a:rPr>
              <a:t>C2</a:t>
            </a:r>
            <a:r>
              <a:rPr lang="en-US" sz="1100" dirty="0">
                <a:solidFill>
                  <a:schemeClr val="tx1"/>
                </a:solidFill>
              </a:rPr>
              <a:t> : Generalization Trials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48C4FFF-797F-004C-ABAA-E523CDD8BB25}"/>
              </a:ext>
            </a:extLst>
          </p:cNvPr>
          <p:cNvSpPr/>
          <p:nvPr/>
        </p:nvSpPr>
        <p:spPr>
          <a:xfrm>
            <a:off x="5275777" y="787593"/>
            <a:ext cx="3629238" cy="1552883"/>
          </a:xfrm>
          <a:prstGeom prst="rect">
            <a:avLst/>
          </a:prstGeom>
          <a:solidFill>
            <a:schemeClr val="bg2">
              <a:alpha val="597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6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5">
            <a:extLst>
              <a:ext uri="{FF2B5EF4-FFF2-40B4-BE49-F238E27FC236}">
                <a16:creationId xmlns:a16="http://schemas.microsoft.com/office/drawing/2014/main" id="{B28B32ED-D2D5-BE4D-B7CE-B1DDAE589E37}"/>
              </a:ext>
            </a:extLst>
          </p:cNvPr>
          <p:cNvSpPr/>
          <p:nvPr/>
        </p:nvSpPr>
        <p:spPr>
          <a:xfrm>
            <a:off x="721129" y="745637"/>
            <a:ext cx="7053848" cy="29562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90;p15">
            <a:extLst>
              <a:ext uri="{FF2B5EF4-FFF2-40B4-BE49-F238E27FC236}">
                <a16:creationId xmlns:a16="http://schemas.microsoft.com/office/drawing/2014/main" id="{B8A33CA8-E8BE-DF40-8A24-EBAE754BD67B}"/>
              </a:ext>
            </a:extLst>
          </p:cNvPr>
          <p:cNvGrpSpPr/>
          <p:nvPr/>
        </p:nvGrpSpPr>
        <p:grpSpPr>
          <a:xfrm>
            <a:off x="6381997" y="2539133"/>
            <a:ext cx="1075800" cy="1075800"/>
            <a:chOff x="4187275" y="493050"/>
            <a:chExt cx="1075800" cy="1075800"/>
          </a:xfrm>
        </p:grpSpPr>
        <p:sp>
          <p:nvSpPr>
            <p:cNvPr id="60" name="Google Shape;91;p15">
              <a:extLst>
                <a:ext uri="{FF2B5EF4-FFF2-40B4-BE49-F238E27FC236}">
                  <a16:creationId xmlns:a16="http://schemas.microsoft.com/office/drawing/2014/main" id="{F82A1C91-FA8B-0C4D-9043-DE6EEFBE55C9}"/>
                </a:ext>
              </a:extLst>
            </p:cNvPr>
            <p:cNvSpPr/>
            <p:nvPr/>
          </p:nvSpPr>
          <p:spPr>
            <a:xfrm>
              <a:off x="4187275" y="49305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;p15">
              <a:extLst>
                <a:ext uri="{FF2B5EF4-FFF2-40B4-BE49-F238E27FC236}">
                  <a16:creationId xmlns:a16="http://schemas.microsoft.com/office/drawing/2014/main" id="{D9C8AD24-5A28-7641-A5FC-40BACA342794}"/>
                </a:ext>
              </a:extLst>
            </p:cNvPr>
            <p:cNvSpPr/>
            <p:nvPr/>
          </p:nvSpPr>
          <p:spPr>
            <a:xfrm>
              <a:off x="4678225" y="632925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;p15">
              <a:extLst>
                <a:ext uri="{FF2B5EF4-FFF2-40B4-BE49-F238E27FC236}">
                  <a16:creationId xmlns:a16="http://schemas.microsoft.com/office/drawing/2014/main" id="{3E094295-35BD-6545-A3BA-0A6678CFD87E}"/>
                </a:ext>
              </a:extLst>
            </p:cNvPr>
            <p:cNvSpPr/>
            <p:nvPr/>
          </p:nvSpPr>
          <p:spPr>
            <a:xfrm>
              <a:off x="4678225" y="1335075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4;p15">
              <a:extLst>
                <a:ext uri="{FF2B5EF4-FFF2-40B4-BE49-F238E27FC236}">
                  <a16:creationId xmlns:a16="http://schemas.microsoft.com/office/drawing/2014/main" id="{9A46ACB3-B959-E245-A425-E1F2F2C2A4F2}"/>
                </a:ext>
              </a:extLst>
            </p:cNvPr>
            <p:cNvSpPr/>
            <p:nvPr/>
          </p:nvSpPr>
          <p:spPr>
            <a:xfrm>
              <a:off x="5051525" y="9840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;p15">
              <a:extLst>
                <a:ext uri="{FF2B5EF4-FFF2-40B4-BE49-F238E27FC236}">
                  <a16:creationId xmlns:a16="http://schemas.microsoft.com/office/drawing/2014/main" id="{C4954800-3EA1-034A-87AD-A37A325A1CAF}"/>
                </a:ext>
              </a:extLst>
            </p:cNvPr>
            <p:cNvSpPr/>
            <p:nvPr/>
          </p:nvSpPr>
          <p:spPr>
            <a:xfrm>
              <a:off x="4304925" y="9833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6;p15">
              <a:extLst>
                <a:ext uri="{FF2B5EF4-FFF2-40B4-BE49-F238E27FC236}">
                  <a16:creationId xmlns:a16="http://schemas.microsoft.com/office/drawing/2014/main" id="{D7771C33-3668-F54C-80AD-FED4AC6616BE}"/>
                </a:ext>
              </a:extLst>
            </p:cNvPr>
            <p:cNvSpPr/>
            <p:nvPr/>
          </p:nvSpPr>
          <p:spPr>
            <a:xfrm>
              <a:off x="4984925" y="917400"/>
              <a:ext cx="227100" cy="22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97;p15">
            <a:extLst>
              <a:ext uri="{FF2B5EF4-FFF2-40B4-BE49-F238E27FC236}">
                <a16:creationId xmlns:a16="http://schemas.microsoft.com/office/drawing/2014/main" id="{4D9CDE1A-A1C4-7C45-BF66-3CB32149BB7A}"/>
              </a:ext>
            </a:extLst>
          </p:cNvPr>
          <p:cNvGrpSpPr/>
          <p:nvPr/>
        </p:nvGrpSpPr>
        <p:grpSpPr>
          <a:xfrm>
            <a:off x="6381997" y="1253116"/>
            <a:ext cx="1075800" cy="1075800"/>
            <a:chOff x="5360400" y="3613425"/>
            <a:chExt cx="1075800" cy="1075800"/>
          </a:xfrm>
        </p:grpSpPr>
        <p:sp>
          <p:nvSpPr>
            <p:cNvPr id="54" name="Google Shape;98;p15">
              <a:extLst>
                <a:ext uri="{FF2B5EF4-FFF2-40B4-BE49-F238E27FC236}">
                  <a16:creationId xmlns:a16="http://schemas.microsoft.com/office/drawing/2014/main" id="{0337D300-53CC-8843-9B0C-F6D77884AEBA}"/>
                </a:ext>
              </a:extLst>
            </p:cNvPr>
            <p:cNvSpPr/>
            <p:nvPr/>
          </p:nvSpPr>
          <p:spPr>
            <a:xfrm>
              <a:off x="5360400" y="3613425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9;p15">
              <a:extLst>
                <a:ext uri="{FF2B5EF4-FFF2-40B4-BE49-F238E27FC236}">
                  <a16:creationId xmlns:a16="http://schemas.microsoft.com/office/drawing/2014/main" id="{F2669948-1836-F34B-ADF8-2ABDD612C84E}"/>
                </a:ext>
              </a:extLst>
            </p:cNvPr>
            <p:cNvSpPr/>
            <p:nvPr/>
          </p:nvSpPr>
          <p:spPr>
            <a:xfrm>
              <a:off x="5851350" y="37533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0;p15">
              <a:extLst>
                <a:ext uri="{FF2B5EF4-FFF2-40B4-BE49-F238E27FC236}">
                  <a16:creationId xmlns:a16="http://schemas.microsoft.com/office/drawing/2014/main" id="{03F099C9-535D-9C41-9887-CA3946505768}"/>
                </a:ext>
              </a:extLst>
            </p:cNvPr>
            <p:cNvSpPr/>
            <p:nvPr/>
          </p:nvSpPr>
          <p:spPr>
            <a:xfrm>
              <a:off x="5851350" y="445545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;p15">
              <a:extLst>
                <a:ext uri="{FF2B5EF4-FFF2-40B4-BE49-F238E27FC236}">
                  <a16:creationId xmlns:a16="http://schemas.microsoft.com/office/drawing/2014/main" id="{A57A6387-94CE-614C-A78D-8C95E2D55B60}"/>
                </a:ext>
              </a:extLst>
            </p:cNvPr>
            <p:cNvSpPr/>
            <p:nvPr/>
          </p:nvSpPr>
          <p:spPr>
            <a:xfrm>
              <a:off x="6224650" y="4104375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2;p15">
              <a:extLst>
                <a:ext uri="{FF2B5EF4-FFF2-40B4-BE49-F238E27FC236}">
                  <a16:creationId xmlns:a16="http://schemas.microsoft.com/office/drawing/2014/main" id="{2A667F21-142A-9944-A4DE-9D73CC334BFE}"/>
                </a:ext>
              </a:extLst>
            </p:cNvPr>
            <p:cNvSpPr/>
            <p:nvPr/>
          </p:nvSpPr>
          <p:spPr>
            <a:xfrm>
              <a:off x="5478050" y="4103675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;p15">
              <a:extLst>
                <a:ext uri="{FF2B5EF4-FFF2-40B4-BE49-F238E27FC236}">
                  <a16:creationId xmlns:a16="http://schemas.microsoft.com/office/drawing/2014/main" id="{1D8235F9-EC74-B849-A708-F369B0619B4F}"/>
                </a:ext>
              </a:extLst>
            </p:cNvPr>
            <p:cNvSpPr/>
            <p:nvPr/>
          </p:nvSpPr>
          <p:spPr>
            <a:xfrm>
              <a:off x="5784750" y="3686700"/>
              <a:ext cx="227100" cy="22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04;p15">
            <a:extLst>
              <a:ext uri="{FF2B5EF4-FFF2-40B4-BE49-F238E27FC236}">
                <a16:creationId xmlns:a16="http://schemas.microsoft.com/office/drawing/2014/main" id="{66ADAD4F-051E-9548-A3A2-AFE013CBF67D}"/>
              </a:ext>
            </a:extLst>
          </p:cNvPr>
          <p:cNvGrpSpPr/>
          <p:nvPr/>
        </p:nvGrpSpPr>
        <p:grpSpPr>
          <a:xfrm>
            <a:off x="5687197" y="2386733"/>
            <a:ext cx="1075800" cy="1075800"/>
            <a:chOff x="2909425" y="493050"/>
            <a:chExt cx="1075800" cy="1075800"/>
          </a:xfrm>
        </p:grpSpPr>
        <p:sp>
          <p:nvSpPr>
            <p:cNvPr id="48" name="Google Shape;105;p15">
              <a:extLst>
                <a:ext uri="{FF2B5EF4-FFF2-40B4-BE49-F238E27FC236}">
                  <a16:creationId xmlns:a16="http://schemas.microsoft.com/office/drawing/2014/main" id="{7F7DF279-A3D2-1344-8EA9-B4E0345EDEDD}"/>
                </a:ext>
              </a:extLst>
            </p:cNvPr>
            <p:cNvSpPr/>
            <p:nvPr/>
          </p:nvSpPr>
          <p:spPr>
            <a:xfrm>
              <a:off x="2909425" y="49305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;p15">
              <a:extLst>
                <a:ext uri="{FF2B5EF4-FFF2-40B4-BE49-F238E27FC236}">
                  <a16:creationId xmlns:a16="http://schemas.microsoft.com/office/drawing/2014/main" id="{AE215A8E-3B87-074B-A47A-387462921A60}"/>
                </a:ext>
              </a:extLst>
            </p:cNvPr>
            <p:cNvSpPr/>
            <p:nvPr/>
          </p:nvSpPr>
          <p:spPr>
            <a:xfrm>
              <a:off x="3400375" y="9840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;p15">
              <a:extLst>
                <a:ext uri="{FF2B5EF4-FFF2-40B4-BE49-F238E27FC236}">
                  <a16:creationId xmlns:a16="http://schemas.microsoft.com/office/drawing/2014/main" id="{2458ADCE-5032-2546-8845-A147655653A4}"/>
                </a:ext>
              </a:extLst>
            </p:cNvPr>
            <p:cNvSpPr/>
            <p:nvPr/>
          </p:nvSpPr>
          <p:spPr>
            <a:xfrm>
              <a:off x="3400375" y="632925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;p15">
              <a:extLst>
                <a:ext uri="{FF2B5EF4-FFF2-40B4-BE49-F238E27FC236}">
                  <a16:creationId xmlns:a16="http://schemas.microsoft.com/office/drawing/2014/main" id="{95E55C69-CE9D-CB44-B09C-CCBFE2B3792D}"/>
                </a:ext>
              </a:extLst>
            </p:cNvPr>
            <p:cNvSpPr/>
            <p:nvPr/>
          </p:nvSpPr>
          <p:spPr>
            <a:xfrm>
              <a:off x="3400375" y="1335075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;p15">
              <a:extLst>
                <a:ext uri="{FF2B5EF4-FFF2-40B4-BE49-F238E27FC236}">
                  <a16:creationId xmlns:a16="http://schemas.microsoft.com/office/drawing/2014/main" id="{570D8857-F6C3-2947-B597-3590A6C71093}"/>
                </a:ext>
              </a:extLst>
            </p:cNvPr>
            <p:cNvSpPr/>
            <p:nvPr/>
          </p:nvSpPr>
          <p:spPr>
            <a:xfrm>
              <a:off x="3773675" y="9840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0;p15">
              <a:extLst>
                <a:ext uri="{FF2B5EF4-FFF2-40B4-BE49-F238E27FC236}">
                  <a16:creationId xmlns:a16="http://schemas.microsoft.com/office/drawing/2014/main" id="{78878557-9D2A-704D-AF9A-D64AA8A97466}"/>
                </a:ext>
              </a:extLst>
            </p:cNvPr>
            <p:cNvSpPr/>
            <p:nvPr/>
          </p:nvSpPr>
          <p:spPr>
            <a:xfrm>
              <a:off x="3027075" y="9833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11;p15">
            <a:extLst>
              <a:ext uri="{FF2B5EF4-FFF2-40B4-BE49-F238E27FC236}">
                <a16:creationId xmlns:a16="http://schemas.microsoft.com/office/drawing/2014/main" id="{17BF2032-100C-2B45-9157-93C9D77BDCC3}"/>
              </a:ext>
            </a:extLst>
          </p:cNvPr>
          <p:cNvGrpSpPr/>
          <p:nvPr/>
        </p:nvGrpSpPr>
        <p:grpSpPr>
          <a:xfrm>
            <a:off x="4992397" y="2234333"/>
            <a:ext cx="1075800" cy="1075800"/>
            <a:chOff x="1631575" y="493050"/>
            <a:chExt cx="1075800" cy="1075800"/>
          </a:xfrm>
        </p:grpSpPr>
        <p:sp>
          <p:nvSpPr>
            <p:cNvPr id="46" name="Google Shape;112;p15">
              <a:extLst>
                <a:ext uri="{FF2B5EF4-FFF2-40B4-BE49-F238E27FC236}">
                  <a16:creationId xmlns:a16="http://schemas.microsoft.com/office/drawing/2014/main" id="{037088F6-FA78-EE42-98EB-0ADBB100A86D}"/>
                </a:ext>
              </a:extLst>
            </p:cNvPr>
            <p:cNvSpPr/>
            <p:nvPr/>
          </p:nvSpPr>
          <p:spPr>
            <a:xfrm>
              <a:off x="1631575" y="49305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;p15">
              <a:extLst>
                <a:ext uri="{FF2B5EF4-FFF2-40B4-BE49-F238E27FC236}">
                  <a16:creationId xmlns:a16="http://schemas.microsoft.com/office/drawing/2014/main" id="{EEBF352C-A656-2649-9A83-791432A65F9C}"/>
                </a:ext>
              </a:extLst>
            </p:cNvPr>
            <p:cNvSpPr/>
            <p:nvPr/>
          </p:nvSpPr>
          <p:spPr>
            <a:xfrm>
              <a:off x="2122525" y="9840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14;p15">
            <a:extLst>
              <a:ext uri="{FF2B5EF4-FFF2-40B4-BE49-F238E27FC236}">
                <a16:creationId xmlns:a16="http://schemas.microsoft.com/office/drawing/2014/main" id="{1835925B-021B-F146-835F-AC8D5058D939}"/>
              </a:ext>
            </a:extLst>
          </p:cNvPr>
          <p:cNvSpPr/>
          <p:nvPr/>
        </p:nvSpPr>
        <p:spPr>
          <a:xfrm>
            <a:off x="5155147" y="2397083"/>
            <a:ext cx="750300" cy="750300"/>
          </a:xfrm>
          <a:prstGeom prst="frame">
            <a:avLst>
              <a:gd name="adj1" fmla="val 12500"/>
            </a:avLst>
          </a:prstGeom>
          <a:solidFill>
            <a:srgbClr val="D5FC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5;p15">
            <a:extLst>
              <a:ext uri="{FF2B5EF4-FFF2-40B4-BE49-F238E27FC236}">
                <a16:creationId xmlns:a16="http://schemas.microsoft.com/office/drawing/2014/main" id="{09CE0D52-280B-D74D-9B4E-0D23E0171A06}"/>
              </a:ext>
            </a:extLst>
          </p:cNvPr>
          <p:cNvGrpSpPr/>
          <p:nvPr/>
        </p:nvGrpSpPr>
        <p:grpSpPr>
          <a:xfrm>
            <a:off x="5687197" y="1100716"/>
            <a:ext cx="1075800" cy="1075800"/>
            <a:chOff x="2909425" y="493050"/>
            <a:chExt cx="1075800" cy="1075800"/>
          </a:xfrm>
        </p:grpSpPr>
        <p:sp>
          <p:nvSpPr>
            <p:cNvPr id="40" name="Google Shape;116;p15">
              <a:extLst>
                <a:ext uri="{FF2B5EF4-FFF2-40B4-BE49-F238E27FC236}">
                  <a16:creationId xmlns:a16="http://schemas.microsoft.com/office/drawing/2014/main" id="{111DA924-520B-C449-AE97-2C6D06B542D4}"/>
                </a:ext>
              </a:extLst>
            </p:cNvPr>
            <p:cNvSpPr/>
            <p:nvPr/>
          </p:nvSpPr>
          <p:spPr>
            <a:xfrm>
              <a:off x="2909425" y="49305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7;p15">
              <a:extLst>
                <a:ext uri="{FF2B5EF4-FFF2-40B4-BE49-F238E27FC236}">
                  <a16:creationId xmlns:a16="http://schemas.microsoft.com/office/drawing/2014/main" id="{51493295-7ECF-544D-90DE-E523CCCE1A33}"/>
                </a:ext>
              </a:extLst>
            </p:cNvPr>
            <p:cNvSpPr/>
            <p:nvPr/>
          </p:nvSpPr>
          <p:spPr>
            <a:xfrm>
              <a:off x="3400375" y="9840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;p15">
              <a:extLst>
                <a:ext uri="{FF2B5EF4-FFF2-40B4-BE49-F238E27FC236}">
                  <a16:creationId xmlns:a16="http://schemas.microsoft.com/office/drawing/2014/main" id="{FFD82732-0494-874A-9B14-489F49C45E43}"/>
                </a:ext>
              </a:extLst>
            </p:cNvPr>
            <p:cNvSpPr/>
            <p:nvPr/>
          </p:nvSpPr>
          <p:spPr>
            <a:xfrm>
              <a:off x="3400375" y="632925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;p15">
              <a:extLst>
                <a:ext uri="{FF2B5EF4-FFF2-40B4-BE49-F238E27FC236}">
                  <a16:creationId xmlns:a16="http://schemas.microsoft.com/office/drawing/2014/main" id="{280878EE-A570-934A-84B2-6937CCFDA950}"/>
                </a:ext>
              </a:extLst>
            </p:cNvPr>
            <p:cNvSpPr/>
            <p:nvPr/>
          </p:nvSpPr>
          <p:spPr>
            <a:xfrm>
              <a:off x="3400375" y="1335075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;p15">
              <a:extLst>
                <a:ext uri="{FF2B5EF4-FFF2-40B4-BE49-F238E27FC236}">
                  <a16:creationId xmlns:a16="http://schemas.microsoft.com/office/drawing/2014/main" id="{FFEB607C-79D9-AB49-B784-DCC9E9ECDD23}"/>
                </a:ext>
              </a:extLst>
            </p:cNvPr>
            <p:cNvSpPr/>
            <p:nvPr/>
          </p:nvSpPr>
          <p:spPr>
            <a:xfrm>
              <a:off x="3773675" y="9840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;p15">
              <a:extLst>
                <a:ext uri="{FF2B5EF4-FFF2-40B4-BE49-F238E27FC236}">
                  <a16:creationId xmlns:a16="http://schemas.microsoft.com/office/drawing/2014/main" id="{72FC2FD1-7705-D443-B3D2-789D5F11721F}"/>
                </a:ext>
              </a:extLst>
            </p:cNvPr>
            <p:cNvSpPr/>
            <p:nvPr/>
          </p:nvSpPr>
          <p:spPr>
            <a:xfrm>
              <a:off x="3027075" y="9833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2;p15">
            <a:extLst>
              <a:ext uri="{FF2B5EF4-FFF2-40B4-BE49-F238E27FC236}">
                <a16:creationId xmlns:a16="http://schemas.microsoft.com/office/drawing/2014/main" id="{B5167930-5882-4547-980B-154E33A33EEF}"/>
              </a:ext>
            </a:extLst>
          </p:cNvPr>
          <p:cNvGrpSpPr/>
          <p:nvPr/>
        </p:nvGrpSpPr>
        <p:grpSpPr>
          <a:xfrm>
            <a:off x="4992397" y="948316"/>
            <a:ext cx="1075800" cy="1075800"/>
            <a:chOff x="1631575" y="493050"/>
            <a:chExt cx="1075800" cy="1075800"/>
          </a:xfrm>
        </p:grpSpPr>
        <p:sp>
          <p:nvSpPr>
            <p:cNvPr id="38" name="Google Shape;123;p15">
              <a:extLst>
                <a:ext uri="{FF2B5EF4-FFF2-40B4-BE49-F238E27FC236}">
                  <a16:creationId xmlns:a16="http://schemas.microsoft.com/office/drawing/2014/main" id="{6B0EC066-4855-6F4B-8EF5-73130508FB35}"/>
                </a:ext>
              </a:extLst>
            </p:cNvPr>
            <p:cNvSpPr/>
            <p:nvPr/>
          </p:nvSpPr>
          <p:spPr>
            <a:xfrm>
              <a:off x="1631575" y="49305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;p15">
              <a:extLst>
                <a:ext uri="{FF2B5EF4-FFF2-40B4-BE49-F238E27FC236}">
                  <a16:creationId xmlns:a16="http://schemas.microsoft.com/office/drawing/2014/main" id="{A6E00F50-C4DA-3744-8F75-8B2889AF25A6}"/>
                </a:ext>
              </a:extLst>
            </p:cNvPr>
            <p:cNvSpPr/>
            <p:nvPr/>
          </p:nvSpPr>
          <p:spPr>
            <a:xfrm>
              <a:off x="2122525" y="9840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5;p15">
            <a:extLst>
              <a:ext uri="{FF2B5EF4-FFF2-40B4-BE49-F238E27FC236}">
                <a16:creationId xmlns:a16="http://schemas.microsoft.com/office/drawing/2014/main" id="{12F57072-6BAC-7D48-B170-D6C9B1DD1F06}"/>
              </a:ext>
            </a:extLst>
          </p:cNvPr>
          <p:cNvSpPr/>
          <p:nvPr/>
        </p:nvSpPr>
        <p:spPr>
          <a:xfrm>
            <a:off x="5155147" y="1111066"/>
            <a:ext cx="750300" cy="750300"/>
          </a:xfrm>
          <a:prstGeom prst="frame">
            <a:avLst>
              <a:gd name="adj1" fmla="val 12500"/>
            </a:avLst>
          </a:prstGeom>
          <a:solidFill>
            <a:srgbClr val="FF7E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26;p15">
            <a:extLst>
              <a:ext uri="{FF2B5EF4-FFF2-40B4-BE49-F238E27FC236}">
                <a16:creationId xmlns:a16="http://schemas.microsoft.com/office/drawing/2014/main" id="{35C84C03-E211-494C-AAD5-8AFCB860BAE8}"/>
              </a:ext>
            </a:extLst>
          </p:cNvPr>
          <p:cNvGrpSpPr/>
          <p:nvPr/>
        </p:nvGrpSpPr>
        <p:grpSpPr>
          <a:xfrm>
            <a:off x="3428328" y="1600201"/>
            <a:ext cx="1075800" cy="1075800"/>
            <a:chOff x="1631575" y="493050"/>
            <a:chExt cx="1075800" cy="1075800"/>
          </a:xfrm>
        </p:grpSpPr>
        <p:sp>
          <p:nvSpPr>
            <p:cNvPr id="36" name="Google Shape;127;p15">
              <a:extLst>
                <a:ext uri="{FF2B5EF4-FFF2-40B4-BE49-F238E27FC236}">
                  <a16:creationId xmlns:a16="http://schemas.microsoft.com/office/drawing/2014/main" id="{9564E30F-F6C0-8C46-972A-4AA014AEE76C}"/>
                </a:ext>
              </a:extLst>
            </p:cNvPr>
            <p:cNvSpPr/>
            <p:nvPr/>
          </p:nvSpPr>
          <p:spPr>
            <a:xfrm>
              <a:off x="1631575" y="49305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;p15">
              <a:extLst>
                <a:ext uri="{FF2B5EF4-FFF2-40B4-BE49-F238E27FC236}">
                  <a16:creationId xmlns:a16="http://schemas.microsoft.com/office/drawing/2014/main" id="{C90D72C2-F587-6B4C-B99F-580369D6D0FE}"/>
                </a:ext>
              </a:extLst>
            </p:cNvPr>
            <p:cNvSpPr/>
            <p:nvPr/>
          </p:nvSpPr>
          <p:spPr>
            <a:xfrm>
              <a:off x="2122525" y="9840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29;p15">
            <a:extLst>
              <a:ext uri="{FF2B5EF4-FFF2-40B4-BE49-F238E27FC236}">
                <a16:creationId xmlns:a16="http://schemas.microsoft.com/office/drawing/2014/main" id="{76F9DED0-C05F-4D4A-8E33-1C9D88C9A8DC}"/>
              </a:ext>
            </a:extLst>
          </p:cNvPr>
          <p:cNvGrpSpPr/>
          <p:nvPr/>
        </p:nvGrpSpPr>
        <p:grpSpPr>
          <a:xfrm>
            <a:off x="3289129" y="1447801"/>
            <a:ext cx="1075800" cy="1075800"/>
            <a:chOff x="1673763" y="2129990"/>
            <a:chExt cx="1075800" cy="1075800"/>
          </a:xfrm>
        </p:grpSpPr>
        <p:sp>
          <p:nvSpPr>
            <p:cNvPr id="32" name="Google Shape;130;p15">
              <a:extLst>
                <a:ext uri="{FF2B5EF4-FFF2-40B4-BE49-F238E27FC236}">
                  <a16:creationId xmlns:a16="http://schemas.microsoft.com/office/drawing/2014/main" id="{4FD30B38-D87A-374A-B4DF-EAAEACCFEB66}"/>
                </a:ext>
              </a:extLst>
            </p:cNvPr>
            <p:cNvSpPr/>
            <p:nvPr/>
          </p:nvSpPr>
          <p:spPr>
            <a:xfrm>
              <a:off x="1673763" y="212999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131;p15">
              <a:extLst>
                <a:ext uri="{FF2B5EF4-FFF2-40B4-BE49-F238E27FC236}">
                  <a16:creationId xmlns:a16="http://schemas.microsoft.com/office/drawing/2014/main" id="{C566E1C4-C089-4F40-8094-ED919E312CEA}"/>
                </a:ext>
              </a:extLst>
            </p:cNvPr>
            <p:cNvGrpSpPr/>
            <p:nvPr/>
          </p:nvGrpSpPr>
          <p:grpSpPr>
            <a:xfrm>
              <a:off x="1905350" y="2361575"/>
              <a:ext cx="612648" cy="612648"/>
              <a:chOff x="2663500" y="3952288"/>
              <a:chExt cx="612648" cy="612648"/>
            </a:xfrm>
          </p:grpSpPr>
          <p:pic>
            <p:nvPicPr>
              <p:cNvPr id="34" name="Google Shape;132;p15">
                <a:extLst>
                  <a:ext uri="{FF2B5EF4-FFF2-40B4-BE49-F238E27FC236}">
                    <a16:creationId xmlns:a16="http://schemas.microsoft.com/office/drawing/2014/main" id="{C3D1127F-A6FD-A448-98F7-4F2C92D1209E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l="15584" r="18014"/>
              <a:stretch/>
            </p:blipFill>
            <p:spPr>
              <a:xfrm>
                <a:off x="2663500" y="3952288"/>
                <a:ext cx="612648" cy="612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" name="Google Shape;133;p15">
                <a:extLst>
                  <a:ext uri="{FF2B5EF4-FFF2-40B4-BE49-F238E27FC236}">
                    <a16:creationId xmlns:a16="http://schemas.microsoft.com/office/drawing/2014/main" id="{F75743A9-6D0C-E74D-85FD-FC6690457E49}"/>
                  </a:ext>
                </a:extLst>
              </p:cNvPr>
              <p:cNvSpPr txBox="1"/>
              <p:nvPr/>
            </p:nvSpPr>
            <p:spPr>
              <a:xfrm>
                <a:off x="2831681" y="4005252"/>
                <a:ext cx="276300" cy="492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lt1"/>
                    </a:solidFill>
                  </a:rPr>
                  <a:t>A</a:t>
                </a:r>
                <a:endParaRPr sz="2000" b="1" dirty="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6" name="Google Shape;134;p15">
            <a:extLst>
              <a:ext uri="{FF2B5EF4-FFF2-40B4-BE49-F238E27FC236}">
                <a16:creationId xmlns:a16="http://schemas.microsoft.com/office/drawing/2014/main" id="{561AE0AB-835D-B74F-ABC9-AB6915CFBAB7}"/>
              </a:ext>
            </a:extLst>
          </p:cNvPr>
          <p:cNvGrpSpPr/>
          <p:nvPr/>
        </p:nvGrpSpPr>
        <p:grpSpPr>
          <a:xfrm>
            <a:off x="2404193" y="1295401"/>
            <a:ext cx="1075800" cy="1075800"/>
            <a:chOff x="1631575" y="493050"/>
            <a:chExt cx="1075800" cy="1075800"/>
          </a:xfrm>
        </p:grpSpPr>
        <p:sp>
          <p:nvSpPr>
            <p:cNvPr id="30" name="Google Shape;135;p15">
              <a:extLst>
                <a:ext uri="{FF2B5EF4-FFF2-40B4-BE49-F238E27FC236}">
                  <a16:creationId xmlns:a16="http://schemas.microsoft.com/office/drawing/2014/main" id="{27F9E8BB-8472-C64A-9840-AF126B9BB4BD}"/>
                </a:ext>
              </a:extLst>
            </p:cNvPr>
            <p:cNvSpPr/>
            <p:nvPr/>
          </p:nvSpPr>
          <p:spPr>
            <a:xfrm>
              <a:off x="1631575" y="49305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6;p15">
              <a:extLst>
                <a:ext uri="{FF2B5EF4-FFF2-40B4-BE49-F238E27FC236}">
                  <a16:creationId xmlns:a16="http://schemas.microsoft.com/office/drawing/2014/main" id="{BE09A5A2-F680-CD49-AF26-2BCEE28BC683}"/>
                </a:ext>
              </a:extLst>
            </p:cNvPr>
            <p:cNvSpPr/>
            <p:nvPr/>
          </p:nvSpPr>
          <p:spPr>
            <a:xfrm>
              <a:off x="2122525" y="984000"/>
              <a:ext cx="93900" cy="93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37;p15">
            <a:extLst>
              <a:ext uri="{FF2B5EF4-FFF2-40B4-BE49-F238E27FC236}">
                <a16:creationId xmlns:a16="http://schemas.microsoft.com/office/drawing/2014/main" id="{28A609AC-D39A-DD4A-98FD-30BD990FCF92}"/>
              </a:ext>
            </a:extLst>
          </p:cNvPr>
          <p:cNvSpPr/>
          <p:nvPr/>
        </p:nvSpPr>
        <p:spPr>
          <a:xfrm>
            <a:off x="2264990" y="1134001"/>
            <a:ext cx="1075800" cy="107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⚠️</a:t>
            </a:r>
            <a:endParaRPr sz="5500" dirty="0"/>
          </a:p>
        </p:txBody>
      </p:sp>
      <p:cxnSp>
        <p:nvCxnSpPr>
          <p:cNvPr id="18" name="Google Shape;138;p15">
            <a:extLst>
              <a:ext uri="{FF2B5EF4-FFF2-40B4-BE49-F238E27FC236}">
                <a16:creationId xmlns:a16="http://schemas.microsoft.com/office/drawing/2014/main" id="{B97B2F0C-1A55-3644-8834-C76DB6251B7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4504128" y="1486216"/>
            <a:ext cx="488269" cy="6518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39;p15">
            <a:extLst>
              <a:ext uri="{FF2B5EF4-FFF2-40B4-BE49-F238E27FC236}">
                <a16:creationId xmlns:a16="http://schemas.microsoft.com/office/drawing/2014/main" id="{3665BA0B-0475-B042-A110-C87B38E719F4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4504128" y="2138101"/>
            <a:ext cx="488269" cy="63413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42;p15">
            <a:extLst>
              <a:ext uri="{FF2B5EF4-FFF2-40B4-BE49-F238E27FC236}">
                <a16:creationId xmlns:a16="http://schemas.microsoft.com/office/drawing/2014/main" id="{BD5534F8-0D34-F04C-AD7F-D337C949723E}"/>
              </a:ext>
            </a:extLst>
          </p:cNvPr>
          <p:cNvSpPr txBox="1"/>
          <p:nvPr/>
        </p:nvSpPr>
        <p:spPr>
          <a:xfrm rot="1643">
            <a:off x="4225768" y="1655337"/>
            <a:ext cx="102413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50%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21" name="Google Shape;144;p15">
            <a:extLst>
              <a:ext uri="{FF2B5EF4-FFF2-40B4-BE49-F238E27FC236}">
                <a16:creationId xmlns:a16="http://schemas.microsoft.com/office/drawing/2014/main" id="{2D50F69B-0697-144A-B481-75EB41905D5A}"/>
              </a:ext>
            </a:extLst>
          </p:cNvPr>
          <p:cNvSpPr txBox="1"/>
          <p:nvPr/>
        </p:nvSpPr>
        <p:spPr>
          <a:xfrm rot="1643">
            <a:off x="7315776" y="2739250"/>
            <a:ext cx="627601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highlight>
                  <a:schemeClr val="lt1"/>
                </a:highlight>
              </a:rPr>
              <a:t>…</a:t>
            </a:r>
            <a:endParaRPr sz="2200" dirty="0">
              <a:highlight>
                <a:schemeClr val="lt1"/>
              </a:highlight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88F39F-EAF6-FB4A-85BD-E2AA2F985C24}"/>
              </a:ext>
            </a:extLst>
          </p:cNvPr>
          <p:cNvGrpSpPr/>
          <p:nvPr/>
        </p:nvGrpSpPr>
        <p:grpSpPr>
          <a:xfrm>
            <a:off x="776255" y="1128050"/>
            <a:ext cx="1075800" cy="1075800"/>
            <a:chOff x="-375985" y="1829473"/>
            <a:chExt cx="1075800" cy="1075800"/>
          </a:xfrm>
        </p:grpSpPr>
        <p:grpSp>
          <p:nvGrpSpPr>
            <p:cNvPr id="26" name="Google Shape;122;p15">
              <a:extLst>
                <a:ext uri="{FF2B5EF4-FFF2-40B4-BE49-F238E27FC236}">
                  <a16:creationId xmlns:a16="http://schemas.microsoft.com/office/drawing/2014/main" id="{E01BBE6D-82F0-604B-86EE-663448A3C150}"/>
                </a:ext>
              </a:extLst>
            </p:cNvPr>
            <p:cNvGrpSpPr/>
            <p:nvPr/>
          </p:nvGrpSpPr>
          <p:grpSpPr>
            <a:xfrm>
              <a:off x="-375985" y="1829473"/>
              <a:ext cx="1075800" cy="1075800"/>
              <a:chOff x="1631575" y="493050"/>
              <a:chExt cx="1075800" cy="1075800"/>
            </a:xfrm>
          </p:grpSpPr>
          <p:sp>
            <p:nvSpPr>
              <p:cNvPr id="28" name="Google Shape;123;p15">
                <a:extLst>
                  <a:ext uri="{FF2B5EF4-FFF2-40B4-BE49-F238E27FC236}">
                    <a16:creationId xmlns:a16="http://schemas.microsoft.com/office/drawing/2014/main" id="{BCFADA9A-A2A3-FF49-8896-AF19A48274FD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4;p15">
                <a:extLst>
                  <a:ext uri="{FF2B5EF4-FFF2-40B4-BE49-F238E27FC236}">
                    <a16:creationId xmlns:a16="http://schemas.microsoft.com/office/drawing/2014/main" id="{1C12ECE9-648A-FD4D-9DC0-5E881D8AC18E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125;p15">
              <a:extLst>
                <a:ext uri="{FF2B5EF4-FFF2-40B4-BE49-F238E27FC236}">
                  <a16:creationId xmlns:a16="http://schemas.microsoft.com/office/drawing/2014/main" id="{EFB00707-30EA-0A4A-8A5C-4B49E6F915C8}"/>
                </a:ext>
              </a:extLst>
            </p:cNvPr>
            <p:cNvSpPr/>
            <p:nvPr/>
          </p:nvSpPr>
          <p:spPr>
            <a:xfrm>
              <a:off x="-213235" y="1992223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FF7E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44;p15">
            <a:extLst>
              <a:ext uri="{FF2B5EF4-FFF2-40B4-BE49-F238E27FC236}">
                <a16:creationId xmlns:a16="http://schemas.microsoft.com/office/drawing/2014/main" id="{78A50C31-1883-3A4C-B295-090E7A4C8338}"/>
              </a:ext>
            </a:extLst>
          </p:cNvPr>
          <p:cNvSpPr txBox="1"/>
          <p:nvPr/>
        </p:nvSpPr>
        <p:spPr>
          <a:xfrm rot="1643">
            <a:off x="1761585" y="1376316"/>
            <a:ext cx="627601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highlight>
                  <a:schemeClr val="lt1"/>
                </a:highlight>
              </a:rPr>
              <a:t>…</a:t>
            </a:r>
            <a:endParaRPr sz="2200" dirty="0">
              <a:highlight>
                <a:schemeClr val="lt1"/>
              </a:highlight>
            </a:endParaRPr>
          </a:p>
        </p:txBody>
      </p:sp>
      <p:cxnSp>
        <p:nvCxnSpPr>
          <p:cNvPr id="24" name="Google Shape;199;p16">
            <a:extLst>
              <a:ext uri="{FF2B5EF4-FFF2-40B4-BE49-F238E27FC236}">
                <a16:creationId xmlns:a16="http://schemas.microsoft.com/office/drawing/2014/main" id="{AF327217-58DF-8546-BC71-29A76978C373}"/>
              </a:ext>
            </a:extLst>
          </p:cNvPr>
          <p:cNvCxnSpPr>
            <a:cxnSpLocks/>
            <a:stCxn id="54" idx="3"/>
            <a:endCxn id="17" idx="0"/>
          </p:cNvCxnSpPr>
          <p:nvPr/>
        </p:nvCxnSpPr>
        <p:spPr>
          <a:xfrm flipH="1" flipV="1">
            <a:off x="2802890" y="1134001"/>
            <a:ext cx="4654907" cy="657015"/>
          </a:xfrm>
          <a:prstGeom prst="bentConnector4">
            <a:avLst>
              <a:gd name="adj1" fmla="val -4911"/>
              <a:gd name="adj2" fmla="val 146955"/>
            </a:avLst>
          </a:prstGeom>
          <a:noFill/>
          <a:ln w="28575" cap="flat" cmpd="sng">
            <a:solidFill>
              <a:schemeClr val="dk2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25" name="Google Shape;142;p15">
            <a:extLst>
              <a:ext uri="{FF2B5EF4-FFF2-40B4-BE49-F238E27FC236}">
                <a16:creationId xmlns:a16="http://schemas.microsoft.com/office/drawing/2014/main" id="{872A0F6F-ECEE-A74D-9757-262E4B3A63E1}"/>
              </a:ext>
            </a:extLst>
          </p:cNvPr>
          <p:cNvSpPr txBox="1"/>
          <p:nvPr/>
        </p:nvSpPr>
        <p:spPr>
          <a:xfrm rot="1643">
            <a:off x="4237033" y="2201052"/>
            <a:ext cx="102413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1"/>
                </a:highlight>
              </a:rPr>
              <a:t>50%</a:t>
            </a:r>
            <a:endParaRPr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984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E0F8D9-8D74-3B44-8F72-AE6A8282C04C}"/>
              </a:ext>
            </a:extLst>
          </p:cNvPr>
          <p:cNvGrpSpPr/>
          <p:nvPr/>
        </p:nvGrpSpPr>
        <p:grpSpPr>
          <a:xfrm>
            <a:off x="960876" y="941217"/>
            <a:ext cx="7222248" cy="2956265"/>
            <a:chOff x="1326919" y="1500017"/>
            <a:chExt cx="7222248" cy="2956265"/>
          </a:xfrm>
        </p:grpSpPr>
        <p:sp>
          <p:nvSpPr>
            <p:cNvPr id="5" name="Google Shape;89;p15">
              <a:extLst>
                <a:ext uri="{FF2B5EF4-FFF2-40B4-BE49-F238E27FC236}">
                  <a16:creationId xmlns:a16="http://schemas.microsoft.com/office/drawing/2014/main" id="{B28B32ED-D2D5-BE4D-B7CE-B1DDAE589E37}"/>
                </a:ext>
              </a:extLst>
            </p:cNvPr>
            <p:cNvSpPr/>
            <p:nvPr/>
          </p:nvSpPr>
          <p:spPr>
            <a:xfrm>
              <a:off x="1326919" y="1500017"/>
              <a:ext cx="7053848" cy="295626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0;p15">
              <a:extLst>
                <a:ext uri="{FF2B5EF4-FFF2-40B4-BE49-F238E27FC236}">
                  <a16:creationId xmlns:a16="http://schemas.microsoft.com/office/drawing/2014/main" id="{B8A33CA8-E8BE-DF40-8A24-EBAE754BD67B}"/>
                </a:ext>
              </a:extLst>
            </p:cNvPr>
            <p:cNvGrpSpPr/>
            <p:nvPr/>
          </p:nvGrpSpPr>
          <p:grpSpPr>
            <a:xfrm>
              <a:off x="6987787" y="3293513"/>
              <a:ext cx="1075800" cy="1075800"/>
              <a:chOff x="4187275" y="493050"/>
              <a:chExt cx="1075800" cy="1075800"/>
            </a:xfrm>
          </p:grpSpPr>
          <p:sp>
            <p:nvSpPr>
              <p:cNvPr id="60" name="Google Shape;91;p15">
                <a:extLst>
                  <a:ext uri="{FF2B5EF4-FFF2-40B4-BE49-F238E27FC236}">
                    <a16:creationId xmlns:a16="http://schemas.microsoft.com/office/drawing/2014/main" id="{F82A1C91-FA8B-0C4D-9043-DE6EEFBE55C9}"/>
                  </a:ext>
                </a:extLst>
              </p:cNvPr>
              <p:cNvSpPr/>
              <p:nvPr/>
            </p:nvSpPr>
            <p:spPr>
              <a:xfrm>
                <a:off x="41872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2;p15">
                <a:extLst>
                  <a:ext uri="{FF2B5EF4-FFF2-40B4-BE49-F238E27FC236}">
                    <a16:creationId xmlns:a16="http://schemas.microsoft.com/office/drawing/2014/main" id="{D9C8AD24-5A28-7641-A5FC-40BACA342794}"/>
                  </a:ext>
                </a:extLst>
              </p:cNvPr>
              <p:cNvSpPr/>
              <p:nvPr/>
            </p:nvSpPr>
            <p:spPr>
              <a:xfrm>
                <a:off x="467822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3;p15">
                <a:extLst>
                  <a:ext uri="{FF2B5EF4-FFF2-40B4-BE49-F238E27FC236}">
                    <a16:creationId xmlns:a16="http://schemas.microsoft.com/office/drawing/2014/main" id="{3E094295-35BD-6545-A3BA-0A6678CFD87E}"/>
                  </a:ext>
                </a:extLst>
              </p:cNvPr>
              <p:cNvSpPr/>
              <p:nvPr/>
            </p:nvSpPr>
            <p:spPr>
              <a:xfrm>
                <a:off x="467822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4;p15">
                <a:extLst>
                  <a:ext uri="{FF2B5EF4-FFF2-40B4-BE49-F238E27FC236}">
                    <a16:creationId xmlns:a16="http://schemas.microsoft.com/office/drawing/2014/main" id="{9A46ACB3-B959-E245-A425-E1F2F2C2A4F2}"/>
                  </a:ext>
                </a:extLst>
              </p:cNvPr>
              <p:cNvSpPr/>
              <p:nvPr/>
            </p:nvSpPr>
            <p:spPr>
              <a:xfrm>
                <a:off x="5051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5;p15">
                <a:extLst>
                  <a:ext uri="{FF2B5EF4-FFF2-40B4-BE49-F238E27FC236}">
                    <a16:creationId xmlns:a16="http://schemas.microsoft.com/office/drawing/2014/main" id="{C4954800-3EA1-034A-87AD-A37A325A1CAF}"/>
                  </a:ext>
                </a:extLst>
              </p:cNvPr>
              <p:cNvSpPr/>
              <p:nvPr/>
            </p:nvSpPr>
            <p:spPr>
              <a:xfrm>
                <a:off x="430492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6;p15">
                <a:extLst>
                  <a:ext uri="{FF2B5EF4-FFF2-40B4-BE49-F238E27FC236}">
                    <a16:creationId xmlns:a16="http://schemas.microsoft.com/office/drawing/2014/main" id="{D7771C33-3668-F54C-80AD-FED4AC6616BE}"/>
                  </a:ext>
                </a:extLst>
              </p:cNvPr>
              <p:cNvSpPr/>
              <p:nvPr/>
            </p:nvSpPr>
            <p:spPr>
              <a:xfrm>
                <a:off x="4616625" y="12730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7;p15">
              <a:extLst>
                <a:ext uri="{FF2B5EF4-FFF2-40B4-BE49-F238E27FC236}">
                  <a16:creationId xmlns:a16="http://schemas.microsoft.com/office/drawing/2014/main" id="{4D9CDE1A-A1C4-7C45-BF66-3CB32149BB7A}"/>
                </a:ext>
              </a:extLst>
            </p:cNvPr>
            <p:cNvGrpSpPr/>
            <p:nvPr/>
          </p:nvGrpSpPr>
          <p:grpSpPr>
            <a:xfrm>
              <a:off x="6987787" y="2007496"/>
              <a:ext cx="1075800" cy="1075800"/>
              <a:chOff x="5360400" y="3613425"/>
              <a:chExt cx="1075800" cy="1075800"/>
            </a:xfrm>
          </p:grpSpPr>
          <p:sp>
            <p:nvSpPr>
              <p:cNvPr id="54" name="Google Shape;98;p15">
                <a:extLst>
                  <a:ext uri="{FF2B5EF4-FFF2-40B4-BE49-F238E27FC236}">
                    <a16:creationId xmlns:a16="http://schemas.microsoft.com/office/drawing/2014/main" id="{0337D300-53CC-8843-9B0C-F6D77884AEBA}"/>
                  </a:ext>
                </a:extLst>
              </p:cNvPr>
              <p:cNvSpPr/>
              <p:nvPr/>
            </p:nvSpPr>
            <p:spPr>
              <a:xfrm>
                <a:off x="5360400" y="3613425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9;p15">
                <a:extLst>
                  <a:ext uri="{FF2B5EF4-FFF2-40B4-BE49-F238E27FC236}">
                    <a16:creationId xmlns:a16="http://schemas.microsoft.com/office/drawing/2014/main" id="{F2669948-1836-F34B-ADF8-2ABDD612C84E}"/>
                  </a:ext>
                </a:extLst>
              </p:cNvPr>
              <p:cNvSpPr/>
              <p:nvPr/>
            </p:nvSpPr>
            <p:spPr>
              <a:xfrm>
                <a:off x="5851350" y="375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0;p15">
                <a:extLst>
                  <a:ext uri="{FF2B5EF4-FFF2-40B4-BE49-F238E27FC236}">
                    <a16:creationId xmlns:a16="http://schemas.microsoft.com/office/drawing/2014/main" id="{03F099C9-535D-9C41-9887-CA3946505768}"/>
                  </a:ext>
                </a:extLst>
              </p:cNvPr>
              <p:cNvSpPr/>
              <p:nvPr/>
            </p:nvSpPr>
            <p:spPr>
              <a:xfrm>
                <a:off x="5851350" y="445545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1;p15">
                <a:extLst>
                  <a:ext uri="{FF2B5EF4-FFF2-40B4-BE49-F238E27FC236}">
                    <a16:creationId xmlns:a16="http://schemas.microsoft.com/office/drawing/2014/main" id="{A57A6387-94CE-614C-A78D-8C95E2D55B60}"/>
                  </a:ext>
                </a:extLst>
              </p:cNvPr>
              <p:cNvSpPr/>
              <p:nvPr/>
            </p:nvSpPr>
            <p:spPr>
              <a:xfrm>
                <a:off x="6224650" y="41043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2;p15">
                <a:extLst>
                  <a:ext uri="{FF2B5EF4-FFF2-40B4-BE49-F238E27FC236}">
                    <a16:creationId xmlns:a16="http://schemas.microsoft.com/office/drawing/2014/main" id="{2A667F21-142A-9944-A4DE-9D73CC334BFE}"/>
                  </a:ext>
                </a:extLst>
              </p:cNvPr>
              <p:cNvSpPr/>
              <p:nvPr/>
            </p:nvSpPr>
            <p:spPr>
              <a:xfrm>
                <a:off x="5478050" y="41036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3;p15">
                <a:extLst>
                  <a:ext uri="{FF2B5EF4-FFF2-40B4-BE49-F238E27FC236}">
                    <a16:creationId xmlns:a16="http://schemas.microsoft.com/office/drawing/2014/main" id="{1D8235F9-EC74-B849-A708-F369B0619B4F}"/>
                  </a:ext>
                </a:extLst>
              </p:cNvPr>
              <p:cNvSpPr/>
              <p:nvPr/>
            </p:nvSpPr>
            <p:spPr>
              <a:xfrm>
                <a:off x="6153050" y="40423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04;p15">
              <a:extLst>
                <a:ext uri="{FF2B5EF4-FFF2-40B4-BE49-F238E27FC236}">
                  <a16:creationId xmlns:a16="http://schemas.microsoft.com/office/drawing/2014/main" id="{66ADAD4F-051E-9548-A3A2-AFE013CBF67D}"/>
                </a:ext>
              </a:extLst>
            </p:cNvPr>
            <p:cNvGrpSpPr/>
            <p:nvPr/>
          </p:nvGrpSpPr>
          <p:grpSpPr>
            <a:xfrm>
              <a:off x="6292987" y="3141113"/>
              <a:ext cx="1075800" cy="1075800"/>
              <a:chOff x="2909425" y="493050"/>
              <a:chExt cx="1075800" cy="1075800"/>
            </a:xfrm>
          </p:grpSpPr>
          <p:sp>
            <p:nvSpPr>
              <p:cNvPr id="48" name="Google Shape;105;p15">
                <a:extLst>
                  <a:ext uri="{FF2B5EF4-FFF2-40B4-BE49-F238E27FC236}">
                    <a16:creationId xmlns:a16="http://schemas.microsoft.com/office/drawing/2014/main" id="{7F7DF279-A3D2-1344-8EA9-B4E0345EDEDD}"/>
                  </a:ext>
                </a:extLst>
              </p:cNvPr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6;p15">
                <a:extLst>
                  <a:ext uri="{FF2B5EF4-FFF2-40B4-BE49-F238E27FC236}">
                    <a16:creationId xmlns:a16="http://schemas.microsoft.com/office/drawing/2014/main" id="{AE215A8E-3B87-074B-A47A-387462921A60}"/>
                  </a:ext>
                </a:extLst>
              </p:cNvPr>
              <p:cNvSpPr/>
              <p:nvPr/>
            </p:nvSpPr>
            <p:spPr>
              <a:xfrm>
                <a:off x="34003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7;p15">
                <a:extLst>
                  <a:ext uri="{FF2B5EF4-FFF2-40B4-BE49-F238E27FC236}">
                    <a16:creationId xmlns:a16="http://schemas.microsoft.com/office/drawing/2014/main" id="{2458ADCE-5032-2546-8845-A147655653A4}"/>
                  </a:ext>
                </a:extLst>
              </p:cNvPr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8;p15">
                <a:extLst>
                  <a:ext uri="{FF2B5EF4-FFF2-40B4-BE49-F238E27FC236}">
                    <a16:creationId xmlns:a16="http://schemas.microsoft.com/office/drawing/2014/main" id="{95E55C69-CE9D-CB44-B09C-CCBFE2B3792D}"/>
                  </a:ext>
                </a:extLst>
              </p:cNvPr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9;p15">
                <a:extLst>
                  <a:ext uri="{FF2B5EF4-FFF2-40B4-BE49-F238E27FC236}">
                    <a16:creationId xmlns:a16="http://schemas.microsoft.com/office/drawing/2014/main" id="{570D8857-F6C3-2947-B597-3590A6C71093}"/>
                  </a:ext>
                </a:extLst>
              </p:cNvPr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0;p15">
                <a:extLst>
                  <a:ext uri="{FF2B5EF4-FFF2-40B4-BE49-F238E27FC236}">
                    <a16:creationId xmlns:a16="http://schemas.microsoft.com/office/drawing/2014/main" id="{78878557-9D2A-704D-AF9A-D64AA8A97466}"/>
                  </a:ext>
                </a:extLst>
              </p:cNvPr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11;p15">
              <a:extLst>
                <a:ext uri="{FF2B5EF4-FFF2-40B4-BE49-F238E27FC236}">
                  <a16:creationId xmlns:a16="http://schemas.microsoft.com/office/drawing/2014/main" id="{17BF2032-100C-2B45-9157-93C9D77BDCC3}"/>
                </a:ext>
              </a:extLst>
            </p:cNvPr>
            <p:cNvGrpSpPr/>
            <p:nvPr/>
          </p:nvGrpSpPr>
          <p:grpSpPr>
            <a:xfrm>
              <a:off x="5598187" y="2988713"/>
              <a:ext cx="1075800" cy="1075800"/>
              <a:chOff x="1631575" y="493050"/>
              <a:chExt cx="1075800" cy="1075800"/>
            </a:xfrm>
          </p:grpSpPr>
          <p:sp>
            <p:nvSpPr>
              <p:cNvPr id="46" name="Google Shape;112;p15">
                <a:extLst>
                  <a:ext uri="{FF2B5EF4-FFF2-40B4-BE49-F238E27FC236}">
                    <a16:creationId xmlns:a16="http://schemas.microsoft.com/office/drawing/2014/main" id="{037088F6-FA78-EE42-98EB-0ADBB100A86D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3;p15">
                <a:extLst>
                  <a:ext uri="{FF2B5EF4-FFF2-40B4-BE49-F238E27FC236}">
                    <a16:creationId xmlns:a16="http://schemas.microsoft.com/office/drawing/2014/main" id="{EEBF352C-A656-2649-9A83-791432A65F9C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114;p15">
              <a:extLst>
                <a:ext uri="{FF2B5EF4-FFF2-40B4-BE49-F238E27FC236}">
                  <a16:creationId xmlns:a16="http://schemas.microsoft.com/office/drawing/2014/main" id="{1835925B-021B-F146-835F-AC8D5058D939}"/>
                </a:ext>
              </a:extLst>
            </p:cNvPr>
            <p:cNvSpPr/>
            <p:nvPr/>
          </p:nvSpPr>
          <p:spPr>
            <a:xfrm>
              <a:off x="5760937" y="3151463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D883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5;p15">
              <a:extLst>
                <a:ext uri="{FF2B5EF4-FFF2-40B4-BE49-F238E27FC236}">
                  <a16:creationId xmlns:a16="http://schemas.microsoft.com/office/drawing/2014/main" id="{09CE0D52-280B-D74D-9B4E-0D23E0171A06}"/>
                </a:ext>
              </a:extLst>
            </p:cNvPr>
            <p:cNvGrpSpPr/>
            <p:nvPr/>
          </p:nvGrpSpPr>
          <p:grpSpPr>
            <a:xfrm>
              <a:off x="6292987" y="1855096"/>
              <a:ext cx="1075800" cy="1075800"/>
              <a:chOff x="2909425" y="493050"/>
              <a:chExt cx="1075800" cy="1075800"/>
            </a:xfrm>
          </p:grpSpPr>
          <p:sp>
            <p:nvSpPr>
              <p:cNvPr id="40" name="Google Shape;116;p15">
                <a:extLst>
                  <a:ext uri="{FF2B5EF4-FFF2-40B4-BE49-F238E27FC236}">
                    <a16:creationId xmlns:a16="http://schemas.microsoft.com/office/drawing/2014/main" id="{111DA924-520B-C449-AE97-2C6D06B542D4}"/>
                  </a:ext>
                </a:extLst>
              </p:cNvPr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7;p15">
                <a:extLst>
                  <a:ext uri="{FF2B5EF4-FFF2-40B4-BE49-F238E27FC236}">
                    <a16:creationId xmlns:a16="http://schemas.microsoft.com/office/drawing/2014/main" id="{51493295-7ECF-544D-90DE-E523CCCE1A33}"/>
                  </a:ext>
                </a:extLst>
              </p:cNvPr>
              <p:cNvSpPr/>
              <p:nvPr/>
            </p:nvSpPr>
            <p:spPr>
              <a:xfrm>
                <a:off x="34003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8;p15">
                <a:extLst>
                  <a:ext uri="{FF2B5EF4-FFF2-40B4-BE49-F238E27FC236}">
                    <a16:creationId xmlns:a16="http://schemas.microsoft.com/office/drawing/2014/main" id="{FFD82732-0494-874A-9B14-489F49C45E43}"/>
                  </a:ext>
                </a:extLst>
              </p:cNvPr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;p15">
                <a:extLst>
                  <a:ext uri="{FF2B5EF4-FFF2-40B4-BE49-F238E27FC236}">
                    <a16:creationId xmlns:a16="http://schemas.microsoft.com/office/drawing/2014/main" id="{280878EE-A570-934A-84B2-6937CCFDA950}"/>
                  </a:ext>
                </a:extLst>
              </p:cNvPr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0;p15">
                <a:extLst>
                  <a:ext uri="{FF2B5EF4-FFF2-40B4-BE49-F238E27FC236}">
                    <a16:creationId xmlns:a16="http://schemas.microsoft.com/office/drawing/2014/main" id="{FFEB607C-79D9-AB49-B784-DCC9E9ECDD23}"/>
                  </a:ext>
                </a:extLst>
              </p:cNvPr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1;p15">
                <a:extLst>
                  <a:ext uri="{FF2B5EF4-FFF2-40B4-BE49-F238E27FC236}">
                    <a16:creationId xmlns:a16="http://schemas.microsoft.com/office/drawing/2014/main" id="{72FC2FD1-7705-D443-B3D2-789D5F11721F}"/>
                  </a:ext>
                </a:extLst>
              </p:cNvPr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2;p15">
              <a:extLst>
                <a:ext uri="{FF2B5EF4-FFF2-40B4-BE49-F238E27FC236}">
                  <a16:creationId xmlns:a16="http://schemas.microsoft.com/office/drawing/2014/main" id="{B5167930-5882-4547-980B-154E33A33EEF}"/>
                </a:ext>
              </a:extLst>
            </p:cNvPr>
            <p:cNvGrpSpPr/>
            <p:nvPr/>
          </p:nvGrpSpPr>
          <p:grpSpPr>
            <a:xfrm>
              <a:off x="5598187" y="1702696"/>
              <a:ext cx="1075800" cy="1075800"/>
              <a:chOff x="1631575" y="493050"/>
              <a:chExt cx="1075800" cy="1075800"/>
            </a:xfrm>
          </p:grpSpPr>
          <p:sp>
            <p:nvSpPr>
              <p:cNvPr id="38" name="Google Shape;123;p15">
                <a:extLst>
                  <a:ext uri="{FF2B5EF4-FFF2-40B4-BE49-F238E27FC236}">
                    <a16:creationId xmlns:a16="http://schemas.microsoft.com/office/drawing/2014/main" id="{6B0EC066-4855-6F4B-8EF5-73130508FB35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4;p15">
                <a:extLst>
                  <a:ext uri="{FF2B5EF4-FFF2-40B4-BE49-F238E27FC236}">
                    <a16:creationId xmlns:a16="http://schemas.microsoft.com/office/drawing/2014/main" id="{A6E00F50-C4DA-3744-8F75-8B2889AF25A6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25;p15">
              <a:extLst>
                <a:ext uri="{FF2B5EF4-FFF2-40B4-BE49-F238E27FC236}">
                  <a16:creationId xmlns:a16="http://schemas.microsoft.com/office/drawing/2014/main" id="{12F57072-6BAC-7D48-B170-D6C9B1DD1F06}"/>
                </a:ext>
              </a:extLst>
            </p:cNvPr>
            <p:cNvSpPr/>
            <p:nvPr/>
          </p:nvSpPr>
          <p:spPr>
            <a:xfrm>
              <a:off x="5760937" y="1865446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FFFD7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26;p15">
              <a:extLst>
                <a:ext uri="{FF2B5EF4-FFF2-40B4-BE49-F238E27FC236}">
                  <a16:creationId xmlns:a16="http://schemas.microsoft.com/office/drawing/2014/main" id="{35C84C03-E211-494C-AAD5-8AFCB860BAE8}"/>
                </a:ext>
              </a:extLst>
            </p:cNvPr>
            <p:cNvGrpSpPr/>
            <p:nvPr/>
          </p:nvGrpSpPr>
          <p:grpSpPr>
            <a:xfrm>
              <a:off x="4034118" y="2354581"/>
              <a:ext cx="1075800" cy="1075800"/>
              <a:chOff x="1631575" y="493050"/>
              <a:chExt cx="1075800" cy="1075800"/>
            </a:xfrm>
          </p:grpSpPr>
          <p:sp>
            <p:nvSpPr>
              <p:cNvPr id="36" name="Google Shape;127;p15">
                <a:extLst>
                  <a:ext uri="{FF2B5EF4-FFF2-40B4-BE49-F238E27FC236}">
                    <a16:creationId xmlns:a16="http://schemas.microsoft.com/office/drawing/2014/main" id="{9564E30F-F6C0-8C46-972A-4AA014AEE76C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8;p15">
                <a:extLst>
                  <a:ext uri="{FF2B5EF4-FFF2-40B4-BE49-F238E27FC236}">
                    <a16:creationId xmlns:a16="http://schemas.microsoft.com/office/drawing/2014/main" id="{C90D72C2-F587-6B4C-B99F-580369D6D0FE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29;p15">
              <a:extLst>
                <a:ext uri="{FF2B5EF4-FFF2-40B4-BE49-F238E27FC236}">
                  <a16:creationId xmlns:a16="http://schemas.microsoft.com/office/drawing/2014/main" id="{76F9DED0-C05F-4D4A-8E33-1C9D88C9A8DC}"/>
                </a:ext>
              </a:extLst>
            </p:cNvPr>
            <p:cNvGrpSpPr/>
            <p:nvPr/>
          </p:nvGrpSpPr>
          <p:grpSpPr>
            <a:xfrm>
              <a:off x="3894919" y="2202181"/>
              <a:ext cx="1075800" cy="1075800"/>
              <a:chOff x="1673763" y="2129990"/>
              <a:chExt cx="1075800" cy="1075800"/>
            </a:xfrm>
          </p:grpSpPr>
          <p:sp>
            <p:nvSpPr>
              <p:cNvPr id="32" name="Google Shape;130;p15">
                <a:extLst>
                  <a:ext uri="{FF2B5EF4-FFF2-40B4-BE49-F238E27FC236}">
                    <a16:creationId xmlns:a16="http://schemas.microsoft.com/office/drawing/2014/main" id="{4FD30B38-D87A-374A-B4DF-EAAEACCFEB66}"/>
                  </a:ext>
                </a:extLst>
              </p:cNvPr>
              <p:cNvSpPr/>
              <p:nvPr/>
            </p:nvSpPr>
            <p:spPr>
              <a:xfrm>
                <a:off x="1673763" y="212999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131;p15">
                <a:extLst>
                  <a:ext uri="{FF2B5EF4-FFF2-40B4-BE49-F238E27FC236}">
                    <a16:creationId xmlns:a16="http://schemas.microsoft.com/office/drawing/2014/main" id="{C566E1C4-C089-4F40-8094-ED919E312CEA}"/>
                  </a:ext>
                </a:extLst>
              </p:cNvPr>
              <p:cNvGrpSpPr/>
              <p:nvPr/>
            </p:nvGrpSpPr>
            <p:grpSpPr>
              <a:xfrm>
                <a:off x="1905350" y="2361575"/>
                <a:ext cx="612648" cy="612648"/>
                <a:chOff x="2663500" y="3952288"/>
                <a:chExt cx="612648" cy="612648"/>
              </a:xfrm>
            </p:grpSpPr>
            <p:pic>
              <p:nvPicPr>
                <p:cNvPr id="34" name="Google Shape;132;p15">
                  <a:extLst>
                    <a:ext uri="{FF2B5EF4-FFF2-40B4-BE49-F238E27FC236}">
                      <a16:creationId xmlns:a16="http://schemas.microsoft.com/office/drawing/2014/main" id="{C3D1127F-A6FD-A448-98F7-4F2C92D1209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"/>
                <a:srcRect l="1020" r="1020"/>
                <a:stretch/>
              </p:blipFill>
              <p:spPr>
                <a:xfrm>
                  <a:off x="2663500" y="3952288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" name="Google Shape;133;p15">
                  <a:extLst>
                    <a:ext uri="{FF2B5EF4-FFF2-40B4-BE49-F238E27FC236}">
                      <a16:creationId xmlns:a16="http://schemas.microsoft.com/office/drawing/2014/main" id="{F75743A9-6D0C-E74D-85FD-FC6690457E49}"/>
                    </a:ext>
                  </a:extLst>
                </p:cNvPr>
                <p:cNvSpPr txBox="1"/>
                <p:nvPr/>
              </p:nvSpPr>
              <p:spPr>
                <a:xfrm>
                  <a:off x="2831681" y="4005252"/>
                  <a:ext cx="276300" cy="4924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b="1" dirty="0">
                      <a:solidFill>
                        <a:schemeClr val="lt1"/>
                      </a:solidFill>
                    </a:rPr>
                    <a:t>D</a:t>
                  </a:r>
                  <a:endParaRPr sz="2000" b="1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6" name="Google Shape;134;p15">
              <a:extLst>
                <a:ext uri="{FF2B5EF4-FFF2-40B4-BE49-F238E27FC236}">
                  <a16:creationId xmlns:a16="http://schemas.microsoft.com/office/drawing/2014/main" id="{561AE0AB-835D-B74F-ABC9-AB6915CFBAB7}"/>
                </a:ext>
              </a:extLst>
            </p:cNvPr>
            <p:cNvGrpSpPr/>
            <p:nvPr/>
          </p:nvGrpSpPr>
          <p:grpSpPr>
            <a:xfrm>
              <a:off x="3009983" y="2049781"/>
              <a:ext cx="1075800" cy="1075800"/>
              <a:chOff x="1631575" y="493050"/>
              <a:chExt cx="1075800" cy="1075800"/>
            </a:xfrm>
          </p:grpSpPr>
          <p:sp>
            <p:nvSpPr>
              <p:cNvPr id="30" name="Google Shape;135;p15">
                <a:extLst>
                  <a:ext uri="{FF2B5EF4-FFF2-40B4-BE49-F238E27FC236}">
                    <a16:creationId xmlns:a16="http://schemas.microsoft.com/office/drawing/2014/main" id="{27F9E8BB-8472-C64A-9840-AF126B9BB4BD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6;p15">
                <a:extLst>
                  <a:ext uri="{FF2B5EF4-FFF2-40B4-BE49-F238E27FC236}">
                    <a16:creationId xmlns:a16="http://schemas.microsoft.com/office/drawing/2014/main" id="{BE09A5A2-F680-CD49-AF26-2BCEE28BC683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37;p15">
              <a:extLst>
                <a:ext uri="{FF2B5EF4-FFF2-40B4-BE49-F238E27FC236}">
                  <a16:creationId xmlns:a16="http://schemas.microsoft.com/office/drawing/2014/main" id="{28A609AC-D39A-DD4A-98FD-30BD990FCF92}"/>
                </a:ext>
              </a:extLst>
            </p:cNvPr>
            <p:cNvSpPr/>
            <p:nvPr/>
          </p:nvSpPr>
          <p:spPr>
            <a:xfrm>
              <a:off x="2870780" y="1888381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500" dirty="0"/>
                <a:t>⚠️</a:t>
              </a:r>
              <a:endParaRPr sz="5500" dirty="0"/>
            </a:p>
          </p:txBody>
        </p:sp>
        <p:cxnSp>
          <p:nvCxnSpPr>
            <p:cNvPr id="18" name="Google Shape;138;p15">
              <a:extLst>
                <a:ext uri="{FF2B5EF4-FFF2-40B4-BE49-F238E27FC236}">
                  <a16:creationId xmlns:a16="http://schemas.microsoft.com/office/drawing/2014/main" id="{B97B2F0C-1A55-3644-8834-C76DB6251B75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 flipV="1">
              <a:off x="5109918" y="2240596"/>
              <a:ext cx="488269" cy="65188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139;p15">
              <a:extLst>
                <a:ext uri="{FF2B5EF4-FFF2-40B4-BE49-F238E27FC236}">
                  <a16:creationId xmlns:a16="http://schemas.microsoft.com/office/drawing/2014/main" id="{3665BA0B-0475-B042-A110-C87B38E719F4}"/>
                </a:ext>
              </a:extLst>
            </p:cNvPr>
            <p:cNvCxnSpPr>
              <a:cxnSpLocks/>
              <a:stCxn id="36" idx="3"/>
              <a:endCxn id="46" idx="1"/>
            </p:cNvCxnSpPr>
            <p:nvPr/>
          </p:nvCxnSpPr>
          <p:spPr>
            <a:xfrm>
              <a:off x="5109918" y="2892481"/>
              <a:ext cx="488269" cy="63413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Google Shape;142;p15">
              <a:extLst>
                <a:ext uri="{FF2B5EF4-FFF2-40B4-BE49-F238E27FC236}">
                  <a16:creationId xmlns:a16="http://schemas.microsoft.com/office/drawing/2014/main" id="{BD5534F8-0D34-F04C-AD7F-D337C949723E}"/>
                </a:ext>
              </a:extLst>
            </p:cNvPr>
            <p:cNvSpPr txBox="1"/>
            <p:nvPr/>
          </p:nvSpPr>
          <p:spPr>
            <a:xfrm rot="1643">
              <a:off x="4831558" y="2409717"/>
              <a:ext cx="1024139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highlight>
                    <a:schemeClr val="lt1"/>
                  </a:highlight>
                </a:rPr>
                <a:t>50%</a:t>
              </a:r>
              <a:endParaRPr dirty="0">
                <a:highlight>
                  <a:schemeClr val="lt1"/>
                </a:highlight>
              </a:endParaRPr>
            </a:p>
          </p:txBody>
        </p:sp>
        <p:sp>
          <p:nvSpPr>
            <p:cNvPr id="21" name="Google Shape;144;p15">
              <a:extLst>
                <a:ext uri="{FF2B5EF4-FFF2-40B4-BE49-F238E27FC236}">
                  <a16:creationId xmlns:a16="http://schemas.microsoft.com/office/drawing/2014/main" id="{2D50F69B-0697-144A-B481-75EB41905D5A}"/>
                </a:ext>
              </a:extLst>
            </p:cNvPr>
            <p:cNvSpPr txBox="1"/>
            <p:nvPr/>
          </p:nvSpPr>
          <p:spPr>
            <a:xfrm rot="1643">
              <a:off x="7921566" y="3493630"/>
              <a:ext cx="627601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highlight>
                    <a:schemeClr val="lt1"/>
                  </a:highlight>
                </a:rPr>
                <a:t>…</a:t>
              </a:r>
              <a:endParaRPr sz="2200" dirty="0">
                <a:highlight>
                  <a:schemeClr val="lt1"/>
                </a:highlight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B88F39F-EAF6-FB4A-85BD-E2AA2F985C24}"/>
                </a:ext>
              </a:extLst>
            </p:cNvPr>
            <p:cNvGrpSpPr/>
            <p:nvPr/>
          </p:nvGrpSpPr>
          <p:grpSpPr>
            <a:xfrm>
              <a:off x="1382045" y="1882430"/>
              <a:ext cx="1075800" cy="1075800"/>
              <a:chOff x="-375985" y="1829473"/>
              <a:chExt cx="1075800" cy="1075800"/>
            </a:xfrm>
          </p:grpSpPr>
          <p:grpSp>
            <p:nvGrpSpPr>
              <p:cNvPr id="26" name="Google Shape;122;p15">
                <a:extLst>
                  <a:ext uri="{FF2B5EF4-FFF2-40B4-BE49-F238E27FC236}">
                    <a16:creationId xmlns:a16="http://schemas.microsoft.com/office/drawing/2014/main" id="{E01BBE6D-82F0-604B-86EE-663448A3C150}"/>
                  </a:ext>
                </a:extLst>
              </p:cNvPr>
              <p:cNvGrpSpPr/>
              <p:nvPr/>
            </p:nvGrpSpPr>
            <p:grpSpPr>
              <a:xfrm>
                <a:off x="-375985" y="1829473"/>
                <a:ext cx="1075800" cy="1075800"/>
                <a:chOff x="1631575" y="493050"/>
                <a:chExt cx="1075800" cy="1075800"/>
              </a:xfrm>
            </p:grpSpPr>
            <p:sp>
              <p:nvSpPr>
                <p:cNvPr id="28" name="Google Shape;123;p15">
                  <a:extLst>
                    <a:ext uri="{FF2B5EF4-FFF2-40B4-BE49-F238E27FC236}">
                      <a16:creationId xmlns:a16="http://schemas.microsoft.com/office/drawing/2014/main" id="{BCFADA9A-A2A3-FF49-8896-AF19A48274FD}"/>
                    </a:ext>
                  </a:extLst>
                </p:cNvPr>
                <p:cNvSpPr/>
                <p:nvPr/>
              </p:nvSpPr>
              <p:spPr>
                <a:xfrm>
                  <a:off x="1631575" y="493050"/>
                  <a:ext cx="1075800" cy="1075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24;p15">
                  <a:extLst>
                    <a:ext uri="{FF2B5EF4-FFF2-40B4-BE49-F238E27FC236}">
                      <a16:creationId xmlns:a16="http://schemas.microsoft.com/office/drawing/2014/main" id="{1C12ECE9-648A-FD4D-9DC0-5E881D8AC18E}"/>
                    </a:ext>
                  </a:extLst>
                </p:cNvPr>
                <p:cNvSpPr/>
                <p:nvPr/>
              </p:nvSpPr>
              <p:spPr>
                <a:xfrm>
                  <a:off x="2122525" y="9840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125;p15">
                <a:extLst>
                  <a:ext uri="{FF2B5EF4-FFF2-40B4-BE49-F238E27FC236}">
                    <a16:creationId xmlns:a16="http://schemas.microsoft.com/office/drawing/2014/main" id="{EFB00707-30EA-0A4A-8A5C-4B49E6F915C8}"/>
                  </a:ext>
                </a:extLst>
              </p:cNvPr>
              <p:cNvSpPr/>
              <p:nvPr/>
            </p:nvSpPr>
            <p:spPr>
              <a:xfrm>
                <a:off x="-213235" y="1992223"/>
                <a:ext cx="750300" cy="750300"/>
              </a:xfrm>
              <a:prstGeom prst="frame">
                <a:avLst>
                  <a:gd name="adj1" fmla="val 12500"/>
                </a:avLst>
              </a:prstGeom>
              <a:solidFill>
                <a:srgbClr val="FFFD7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144;p15">
              <a:extLst>
                <a:ext uri="{FF2B5EF4-FFF2-40B4-BE49-F238E27FC236}">
                  <a16:creationId xmlns:a16="http://schemas.microsoft.com/office/drawing/2014/main" id="{78A50C31-1883-3A4C-B295-090E7A4C8338}"/>
                </a:ext>
              </a:extLst>
            </p:cNvPr>
            <p:cNvSpPr txBox="1"/>
            <p:nvPr/>
          </p:nvSpPr>
          <p:spPr>
            <a:xfrm rot="1643">
              <a:off x="2367375" y="2130696"/>
              <a:ext cx="627601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highlight>
                    <a:schemeClr val="lt1"/>
                  </a:highlight>
                </a:rPr>
                <a:t>…</a:t>
              </a:r>
              <a:endParaRPr sz="2200" dirty="0">
                <a:highlight>
                  <a:schemeClr val="lt1"/>
                </a:highlight>
              </a:endParaRPr>
            </a:p>
          </p:txBody>
        </p:sp>
        <p:cxnSp>
          <p:nvCxnSpPr>
            <p:cNvPr id="24" name="Google Shape;199;p16">
              <a:extLst>
                <a:ext uri="{FF2B5EF4-FFF2-40B4-BE49-F238E27FC236}">
                  <a16:creationId xmlns:a16="http://schemas.microsoft.com/office/drawing/2014/main" id="{AF327217-58DF-8546-BC71-29A76978C373}"/>
                </a:ext>
              </a:extLst>
            </p:cNvPr>
            <p:cNvCxnSpPr>
              <a:cxnSpLocks/>
              <a:stCxn id="54" idx="3"/>
              <a:endCxn id="17" idx="0"/>
            </p:cNvCxnSpPr>
            <p:nvPr/>
          </p:nvCxnSpPr>
          <p:spPr>
            <a:xfrm flipH="1" flipV="1">
              <a:off x="3408680" y="1888381"/>
              <a:ext cx="4654907" cy="657015"/>
            </a:xfrm>
            <a:prstGeom prst="bentConnector4">
              <a:avLst>
                <a:gd name="adj1" fmla="val -4911"/>
                <a:gd name="adj2" fmla="val 146955"/>
              </a:avLst>
            </a:prstGeom>
            <a:noFill/>
            <a:ln w="28575" cap="flat" cmpd="sng">
              <a:solidFill>
                <a:schemeClr val="dk2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42;p15">
              <a:extLst>
                <a:ext uri="{FF2B5EF4-FFF2-40B4-BE49-F238E27FC236}">
                  <a16:creationId xmlns:a16="http://schemas.microsoft.com/office/drawing/2014/main" id="{872A0F6F-ECEE-A74D-9757-262E4B3A63E1}"/>
                </a:ext>
              </a:extLst>
            </p:cNvPr>
            <p:cNvSpPr txBox="1"/>
            <p:nvPr/>
          </p:nvSpPr>
          <p:spPr>
            <a:xfrm rot="1643">
              <a:off x="4842823" y="2955432"/>
              <a:ext cx="1024139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highlight>
                    <a:schemeClr val="lt1"/>
                  </a:highlight>
                </a:rPr>
                <a:t>50%</a:t>
              </a:r>
              <a:endParaRPr dirty="0">
                <a:highlight>
                  <a:schemeClr val="lt1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75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5"/>
          <p:cNvGraphicFramePr/>
          <p:nvPr/>
        </p:nvGraphicFramePr>
        <p:xfrm>
          <a:off x="152400" y="152400"/>
          <a:ext cx="7644350" cy="795535"/>
        </p:xfrm>
        <a:graphic>
          <a:graphicData uri="http://schemas.openxmlformats.org/drawingml/2006/table">
            <a:tbl>
              <a:tblPr>
                <a:noFill/>
                <a:tableStyleId>{4F7ABD79-29CB-4B7C-B8BB-0B6BE19237C6}</a:tableStyleId>
              </a:tblPr>
              <a:tblGrid>
                <a:gridCol w="109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latent context</a:t>
                      </a:r>
                      <a:endParaRPr sz="7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color = contextual cue</a:t>
                      </a:r>
                      <a:br>
                        <a:rPr lang="en" sz="700"/>
                      </a:br>
                      <a:r>
                        <a:rPr lang="en" sz="700"/>
                        <a:t>letters =  stimuli shown</a:t>
                      </a:r>
                      <a:endParaRPr sz="7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ABCD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1D1EBD5-8B43-5B4A-A114-D25CC4EA76C3}"/>
              </a:ext>
            </a:extLst>
          </p:cNvPr>
          <p:cNvGrpSpPr/>
          <p:nvPr/>
        </p:nvGrpSpPr>
        <p:grpSpPr>
          <a:xfrm>
            <a:off x="421150" y="1248228"/>
            <a:ext cx="7106837" cy="3544200"/>
            <a:chOff x="421150" y="1248228"/>
            <a:chExt cx="7106837" cy="3544200"/>
          </a:xfrm>
        </p:grpSpPr>
        <p:sp>
          <p:nvSpPr>
            <p:cNvPr id="89" name="Google Shape;89;p15"/>
            <p:cNvSpPr/>
            <p:nvPr/>
          </p:nvSpPr>
          <p:spPr>
            <a:xfrm>
              <a:off x="421150" y="1248228"/>
              <a:ext cx="7106700" cy="354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15"/>
            <p:cNvGrpSpPr/>
            <p:nvPr/>
          </p:nvGrpSpPr>
          <p:grpSpPr>
            <a:xfrm>
              <a:off x="5824563" y="3586790"/>
              <a:ext cx="1075800" cy="1075800"/>
              <a:chOff x="4187275" y="493050"/>
              <a:chExt cx="1075800" cy="1075800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41872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467822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467822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5051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430492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4984925" y="9174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15"/>
            <p:cNvGrpSpPr/>
            <p:nvPr/>
          </p:nvGrpSpPr>
          <p:grpSpPr>
            <a:xfrm>
              <a:off x="5824563" y="1892390"/>
              <a:ext cx="1075800" cy="1075800"/>
              <a:chOff x="5360400" y="3613425"/>
              <a:chExt cx="1075800" cy="1075800"/>
            </a:xfrm>
          </p:grpSpPr>
          <p:sp>
            <p:nvSpPr>
              <p:cNvPr id="98" name="Google Shape;98;p15"/>
              <p:cNvSpPr/>
              <p:nvPr/>
            </p:nvSpPr>
            <p:spPr>
              <a:xfrm>
                <a:off x="5360400" y="3613425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5851350" y="375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5851350" y="445545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6224650" y="41043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5478050" y="41036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5784750" y="36867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15"/>
            <p:cNvGrpSpPr/>
            <p:nvPr/>
          </p:nvGrpSpPr>
          <p:grpSpPr>
            <a:xfrm>
              <a:off x="5129763" y="3434390"/>
              <a:ext cx="1075800" cy="1075800"/>
              <a:chOff x="2909425" y="493050"/>
              <a:chExt cx="1075800" cy="10758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4003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15"/>
            <p:cNvGrpSpPr/>
            <p:nvPr/>
          </p:nvGrpSpPr>
          <p:grpSpPr>
            <a:xfrm>
              <a:off x="4434963" y="3281990"/>
              <a:ext cx="1075800" cy="1075800"/>
              <a:chOff x="1631575" y="493050"/>
              <a:chExt cx="1075800" cy="1075800"/>
            </a:xfrm>
          </p:grpSpPr>
          <p:sp>
            <p:nvSpPr>
              <p:cNvPr id="112" name="Google Shape;112;p15"/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114;p15"/>
            <p:cNvSpPr/>
            <p:nvPr/>
          </p:nvSpPr>
          <p:spPr>
            <a:xfrm>
              <a:off x="4597713" y="3444740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5"/>
            <p:cNvGrpSpPr/>
            <p:nvPr/>
          </p:nvGrpSpPr>
          <p:grpSpPr>
            <a:xfrm>
              <a:off x="5129763" y="1739990"/>
              <a:ext cx="1075800" cy="1075800"/>
              <a:chOff x="2909425" y="493050"/>
              <a:chExt cx="1075800" cy="107580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34003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4434963" y="1587590"/>
              <a:ext cx="1075800" cy="1075800"/>
              <a:chOff x="1631575" y="493050"/>
              <a:chExt cx="1075800" cy="1075800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15"/>
            <p:cNvSpPr/>
            <p:nvPr/>
          </p:nvSpPr>
          <p:spPr>
            <a:xfrm>
              <a:off x="4597713" y="1750340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E0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15"/>
            <p:cNvGrpSpPr/>
            <p:nvPr/>
          </p:nvGrpSpPr>
          <p:grpSpPr>
            <a:xfrm>
              <a:off x="2444763" y="2434790"/>
              <a:ext cx="1075800" cy="1075800"/>
              <a:chOff x="1631575" y="493050"/>
              <a:chExt cx="1075800" cy="107580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>
              <a:off x="1826163" y="2282390"/>
              <a:ext cx="1075800" cy="1075800"/>
              <a:chOff x="1673763" y="2129990"/>
              <a:chExt cx="1075800" cy="1075800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1673763" y="212999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131;p15"/>
              <p:cNvGrpSpPr/>
              <p:nvPr/>
            </p:nvGrpSpPr>
            <p:grpSpPr>
              <a:xfrm>
                <a:off x="1905350" y="2361575"/>
                <a:ext cx="612648" cy="612648"/>
                <a:chOff x="2663500" y="3952288"/>
                <a:chExt cx="612648" cy="612648"/>
              </a:xfrm>
            </p:grpSpPr>
            <p:pic>
              <p:nvPicPr>
                <p:cNvPr id="132" name="Google Shape;132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15584" r="18014"/>
                <a:stretch/>
              </p:blipFill>
              <p:spPr>
                <a:xfrm>
                  <a:off x="2663500" y="3952288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3" name="Google Shape;133;p15"/>
                <p:cNvSpPr txBox="1"/>
                <p:nvPr/>
              </p:nvSpPr>
              <p:spPr>
                <a:xfrm>
                  <a:off x="2831681" y="4058520"/>
                  <a:ext cx="2763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lt1"/>
                      </a:solidFill>
                    </a:rPr>
                    <a:t>A</a:t>
                  </a:r>
                  <a:endParaRPr b="1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34" name="Google Shape;134;p15"/>
            <p:cNvGrpSpPr/>
            <p:nvPr/>
          </p:nvGrpSpPr>
          <p:grpSpPr>
            <a:xfrm>
              <a:off x="1207563" y="2129990"/>
              <a:ext cx="1075800" cy="1075800"/>
              <a:chOff x="1631575" y="493050"/>
              <a:chExt cx="1075800" cy="107580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" name="Google Shape;137;p15"/>
            <p:cNvSpPr/>
            <p:nvPr/>
          </p:nvSpPr>
          <p:spPr>
            <a:xfrm>
              <a:off x="588963" y="196859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500" dirty="0"/>
                <a:t>⚠️</a:t>
              </a:r>
              <a:endParaRPr sz="5500" dirty="0"/>
            </a:p>
          </p:txBody>
        </p:sp>
        <p:cxnSp>
          <p:nvCxnSpPr>
            <p:cNvPr id="138" name="Google Shape;138;p15"/>
            <p:cNvCxnSpPr>
              <a:stCxn id="127" idx="3"/>
              <a:endCxn id="123" idx="1"/>
            </p:cNvCxnSpPr>
            <p:nvPr/>
          </p:nvCxnSpPr>
          <p:spPr>
            <a:xfrm rot="10800000" flipH="1">
              <a:off x="3520563" y="2125490"/>
              <a:ext cx="914400" cy="8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5"/>
            <p:cNvCxnSpPr>
              <a:stCxn id="127" idx="3"/>
              <a:endCxn id="112" idx="1"/>
            </p:cNvCxnSpPr>
            <p:nvPr/>
          </p:nvCxnSpPr>
          <p:spPr>
            <a:xfrm>
              <a:off x="3520563" y="2972690"/>
              <a:ext cx="914400" cy="8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140;p15"/>
            <p:cNvCxnSpPr>
              <a:stCxn id="141" idx="3"/>
              <a:endCxn id="137" idx="0"/>
            </p:cNvCxnSpPr>
            <p:nvPr/>
          </p:nvCxnSpPr>
          <p:spPr>
            <a:xfrm rot="10800000">
              <a:off x="1126863" y="1968590"/>
              <a:ext cx="5773500" cy="461700"/>
            </a:xfrm>
            <a:prstGeom prst="bentConnector4">
              <a:avLst>
                <a:gd name="adj1" fmla="val -3844"/>
                <a:gd name="adj2" fmla="val 21967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Google Shape;142;p15"/>
            <p:cNvSpPr txBox="1"/>
            <p:nvPr/>
          </p:nvSpPr>
          <p:spPr>
            <a:xfrm rot="1643">
              <a:off x="3616012" y="2392283"/>
              <a:ext cx="62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highlight>
                    <a:schemeClr val="lt1"/>
                  </a:highlight>
                </a:rPr>
                <a:t>50%</a:t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 rot="1643">
              <a:off x="3616012" y="3110258"/>
              <a:ext cx="62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highlight>
                    <a:schemeClr val="lt1"/>
                  </a:highlight>
                </a:rPr>
                <a:t>50%</a:t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 rot="1643">
              <a:off x="6900387" y="3786908"/>
              <a:ext cx="627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highlight>
                    <a:schemeClr val="lt1"/>
                  </a:highlight>
                </a:rPr>
                <a:t>...</a:t>
              </a:r>
              <a:endParaRPr sz="2200">
                <a:highlight>
                  <a:schemeClr val="lt1"/>
                </a:highlight>
              </a:endParaRPr>
            </a:p>
          </p:txBody>
        </p:sp>
      </p:grpSp>
      <p:sp>
        <p:nvSpPr>
          <p:cNvPr id="145" name="Google Shape;145;p15"/>
          <p:cNvSpPr/>
          <p:nvPr/>
        </p:nvSpPr>
        <p:spPr>
          <a:xfrm>
            <a:off x="421175" y="947925"/>
            <a:ext cx="7106700" cy="300300"/>
          </a:xfrm>
          <a:prstGeom prst="triangle">
            <a:avLst>
              <a:gd name="adj" fmla="val 267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65A9E7-068F-D84A-81A5-EA63AEDF9A94}"/>
              </a:ext>
            </a:extLst>
          </p:cNvPr>
          <p:cNvGraphicFramePr>
            <a:graphicFrameLocks noGrp="1"/>
          </p:cNvGraphicFramePr>
          <p:nvPr/>
        </p:nvGraphicFramePr>
        <p:xfrm>
          <a:off x="0" y="925830"/>
          <a:ext cx="6604000" cy="137160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2258239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277241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85776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389740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222862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169738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1451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174210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6789018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45019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024571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37801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25100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379180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3251919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012074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5762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56890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27681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803699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305175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74590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636458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339184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956526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91011301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439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4586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  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>
                        <a:extLs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⚠️</a:t>
                      </a: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0">
                        <a:extLs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484022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4859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4439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B54629-B6D9-AC40-9B87-0A7A9DAB1DD9}"/>
              </a:ext>
            </a:extLst>
          </p:cNvPr>
          <p:cNvSpPr txBox="1"/>
          <p:nvPr/>
        </p:nvSpPr>
        <p:spPr>
          <a:xfrm>
            <a:off x="626423" y="46416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Learn contexts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for A,B,C,D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44168-0341-6942-9D6A-0D4FAB49191E}"/>
              </a:ext>
            </a:extLst>
          </p:cNvPr>
          <p:cNvSpPr txBox="1"/>
          <p:nvPr/>
        </p:nvSpPr>
        <p:spPr>
          <a:xfrm>
            <a:off x="2551691" y="464165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Link new contextual cues to contexts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for A,B,C (D is never presented)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9805D-7534-8146-8AA3-57650B4EDB36}"/>
              </a:ext>
            </a:extLst>
          </p:cNvPr>
          <p:cNvSpPr txBox="1"/>
          <p:nvPr/>
        </p:nvSpPr>
        <p:spPr>
          <a:xfrm>
            <a:off x="5826571" y="464165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Novel situation</a:t>
            </a:r>
          </a:p>
        </p:txBody>
      </p:sp>
      <p:sp>
        <p:nvSpPr>
          <p:cNvPr id="13" name="Google Shape;125;p15">
            <a:extLst>
              <a:ext uri="{FF2B5EF4-FFF2-40B4-BE49-F238E27FC236}">
                <a16:creationId xmlns:a16="http://schemas.microsoft.com/office/drawing/2014/main" id="{7B6359D8-9A11-8D4C-BFF2-FA9E3449CBA0}"/>
              </a:ext>
            </a:extLst>
          </p:cNvPr>
          <p:cNvSpPr/>
          <p:nvPr/>
        </p:nvSpPr>
        <p:spPr>
          <a:xfrm>
            <a:off x="5076271" y="3467370"/>
            <a:ext cx="750300" cy="750300"/>
          </a:xfrm>
          <a:prstGeom prst="frame">
            <a:avLst>
              <a:gd name="adj1" fmla="val 12500"/>
            </a:avLst>
          </a:prstGeom>
          <a:solidFill>
            <a:srgbClr val="9437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62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F30C8BE5-33C6-7B47-B4B8-C7E8AACB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55" y="155949"/>
            <a:ext cx="1467818" cy="73725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5C15D152-9979-C341-8ACC-1A2C9F64E7FC}"/>
              </a:ext>
            </a:extLst>
          </p:cNvPr>
          <p:cNvGrpSpPr/>
          <p:nvPr/>
        </p:nvGrpSpPr>
        <p:grpSpPr>
          <a:xfrm>
            <a:off x="450619" y="1258717"/>
            <a:ext cx="7222248" cy="2956265"/>
            <a:chOff x="234719" y="1438182"/>
            <a:chExt cx="7222248" cy="2956265"/>
          </a:xfrm>
        </p:grpSpPr>
        <p:sp>
          <p:nvSpPr>
            <p:cNvPr id="5" name="Google Shape;89;p15">
              <a:extLst>
                <a:ext uri="{FF2B5EF4-FFF2-40B4-BE49-F238E27FC236}">
                  <a16:creationId xmlns:a16="http://schemas.microsoft.com/office/drawing/2014/main" id="{D262799D-B49A-8149-B20E-0CEA33C5A117}"/>
                </a:ext>
              </a:extLst>
            </p:cNvPr>
            <p:cNvSpPr/>
            <p:nvPr/>
          </p:nvSpPr>
          <p:spPr>
            <a:xfrm>
              <a:off x="234719" y="1438182"/>
              <a:ext cx="7053848" cy="295626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0;p15">
              <a:extLst>
                <a:ext uri="{FF2B5EF4-FFF2-40B4-BE49-F238E27FC236}">
                  <a16:creationId xmlns:a16="http://schemas.microsoft.com/office/drawing/2014/main" id="{D77C4EEC-B544-E94C-A417-37CB4D8947C3}"/>
                </a:ext>
              </a:extLst>
            </p:cNvPr>
            <p:cNvGrpSpPr/>
            <p:nvPr/>
          </p:nvGrpSpPr>
          <p:grpSpPr>
            <a:xfrm>
              <a:off x="5895587" y="3231678"/>
              <a:ext cx="1075800" cy="1075800"/>
              <a:chOff x="4187275" y="493050"/>
              <a:chExt cx="1075800" cy="1075800"/>
            </a:xfrm>
          </p:grpSpPr>
          <p:sp>
            <p:nvSpPr>
              <p:cNvPr id="54" name="Google Shape;91;p15">
                <a:extLst>
                  <a:ext uri="{FF2B5EF4-FFF2-40B4-BE49-F238E27FC236}">
                    <a16:creationId xmlns:a16="http://schemas.microsoft.com/office/drawing/2014/main" id="{C26E0CA0-0976-1448-94A1-9E5944D78FC7}"/>
                  </a:ext>
                </a:extLst>
              </p:cNvPr>
              <p:cNvSpPr/>
              <p:nvPr/>
            </p:nvSpPr>
            <p:spPr>
              <a:xfrm>
                <a:off x="41872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2;p15">
                <a:extLst>
                  <a:ext uri="{FF2B5EF4-FFF2-40B4-BE49-F238E27FC236}">
                    <a16:creationId xmlns:a16="http://schemas.microsoft.com/office/drawing/2014/main" id="{47A269B3-23D0-4346-8D6E-F2AB4642242E}"/>
                  </a:ext>
                </a:extLst>
              </p:cNvPr>
              <p:cNvSpPr/>
              <p:nvPr/>
            </p:nvSpPr>
            <p:spPr>
              <a:xfrm>
                <a:off x="467822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;p15">
                <a:extLst>
                  <a:ext uri="{FF2B5EF4-FFF2-40B4-BE49-F238E27FC236}">
                    <a16:creationId xmlns:a16="http://schemas.microsoft.com/office/drawing/2014/main" id="{0614B56B-451E-B346-9F8A-F4BD806CD01B}"/>
                  </a:ext>
                </a:extLst>
              </p:cNvPr>
              <p:cNvSpPr/>
              <p:nvPr/>
            </p:nvSpPr>
            <p:spPr>
              <a:xfrm>
                <a:off x="467822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4;p15">
                <a:extLst>
                  <a:ext uri="{FF2B5EF4-FFF2-40B4-BE49-F238E27FC236}">
                    <a16:creationId xmlns:a16="http://schemas.microsoft.com/office/drawing/2014/main" id="{B78EA31A-E730-1A47-BAF4-9BB4A99824B1}"/>
                  </a:ext>
                </a:extLst>
              </p:cNvPr>
              <p:cNvSpPr/>
              <p:nvPr/>
            </p:nvSpPr>
            <p:spPr>
              <a:xfrm>
                <a:off x="5051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5;p15">
                <a:extLst>
                  <a:ext uri="{FF2B5EF4-FFF2-40B4-BE49-F238E27FC236}">
                    <a16:creationId xmlns:a16="http://schemas.microsoft.com/office/drawing/2014/main" id="{813E6695-FFD9-F94B-9B80-B16C62D3C96F}"/>
                  </a:ext>
                </a:extLst>
              </p:cNvPr>
              <p:cNvSpPr/>
              <p:nvPr/>
            </p:nvSpPr>
            <p:spPr>
              <a:xfrm>
                <a:off x="430492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6;p15">
                <a:extLst>
                  <a:ext uri="{FF2B5EF4-FFF2-40B4-BE49-F238E27FC236}">
                    <a16:creationId xmlns:a16="http://schemas.microsoft.com/office/drawing/2014/main" id="{8DAB4D95-7270-B145-9A5B-5E5CE33C72FC}"/>
                  </a:ext>
                </a:extLst>
              </p:cNvPr>
              <p:cNvSpPr/>
              <p:nvPr/>
            </p:nvSpPr>
            <p:spPr>
              <a:xfrm>
                <a:off x="4984925" y="9174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7;p15">
              <a:extLst>
                <a:ext uri="{FF2B5EF4-FFF2-40B4-BE49-F238E27FC236}">
                  <a16:creationId xmlns:a16="http://schemas.microsoft.com/office/drawing/2014/main" id="{AD7ED84E-45CF-3542-9BDF-B1869A14BF6E}"/>
                </a:ext>
              </a:extLst>
            </p:cNvPr>
            <p:cNvGrpSpPr/>
            <p:nvPr/>
          </p:nvGrpSpPr>
          <p:grpSpPr>
            <a:xfrm>
              <a:off x="5895587" y="1945661"/>
              <a:ext cx="1075800" cy="1075800"/>
              <a:chOff x="5360400" y="3613425"/>
              <a:chExt cx="1075800" cy="1075800"/>
            </a:xfrm>
          </p:grpSpPr>
          <p:sp>
            <p:nvSpPr>
              <p:cNvPr id="48" name="Google Shape;98;p15">
                <a:extLst>
                  <a:ext uri="{FF2B5EF4-FFF2-40B4-BE49-F238E27FC236}">
                    <a16:creationId xmlns:a16="http://schemas.microsoft.com/office/drawing/2014/main" id="{4F4123D8-4B5A-D245-96F5-F9018BDC39E8}"/>
                  </a:ext>
                </a:extLst>
              </p:cNvPr>
              <p:cNvSpPr/>
              <p:nvPr/>
            </p:nvSpPr>
            <p:spPr>
              <a:xfrm>
                <a:off x="5360400" y="3613425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9;p15">
                <a:extLst>
                  <a:ext uri="{FF2B5EF4-FFF2-40B4-BE49-F238E27FC236}">
                    <a16:creationId xmlns:a16="http://schemas.microsoft.com/office/drawing/2014/main" id="{1624210F-9470-9142-96B2-7F7980A9E0F6}"/>
                  </a:ext>
                </a:extLst>
              </p:cNvPr>
              <p:cNvSpPr/>
              <p:nvPr/>
            </p:nvSpPr>
            <p:spPr>
              <a:xfrm>
                <a:off x="5851350" y="375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0;p15">
                <a:extLst>
                  <a:ext uri="{FF2B5EF4-FFF2-40B4-BE49-F238E27FC236}">
                    <a16:creationId xmlns:a16="http://schemas.microsoft.com/office/drawing/2014/main" id="{496F9159-DD61-594C-9CE9-F1D96D8A4559}"/>
                  </a:ext>
                </a:extLst>
              </p:cNvPr>
              <p:cNvSpPr/>
              <p:nvPr/>
            </p:nvSpPr>
            <p:spPr>
              <a:xfrm>
                <a:off x="5851350" y="445545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1;p15">
                <a:extLst>
                  <a:ext uri="{FF2B5EF4-FFF2-40B4-BE49-F238E27FC236}">
                    <a16:creationId xmlns:a16="http://schemas.microsoft.com/office/drawing/2014/main" id="{D39C55CB-7387-044C-8B94-B724F155CDBF}"/>
                  </a:ext>
                </a:extLst>
              </p:cNvPr>
              <p:cNvSpPr/>
              <p:nvPr/>
            </p:nvSpPr>
            <p:spPr>
              <a:xfrm>
                <a:off x="6224650" y="41043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2;p15">
                <a:extLst>
                  <a:ext uri="{FF2B5EF4-FFF2-40B4-BE49-F238E27FC236}">
                    <a16:creationId xmlns:a16="http://schemas.microsoft.com/office/drawing/2014/main" id="{C0D398AB-AA05-154E-B499-CEE3128BF0A0}"/>
                  </a:ext>
                </a:extLst>
              </p:cNvPr>
              <p:cNvSpPr/>
              <p:nvPr/>
            </p:nvSpPr>
            <p:spPr>
              <a:xfrm>
                <a:off x="5478050" y="41036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3;p15">
                <a:extLst>
                  <a:ext uri="{FF2B5EF4-FFF2-40B4-BE49-F238E27FC236}">
                    <a16:creationId xmlns:a16="http://schemas.microsoft.com/office/drawing/2014/main" id="{240CB23E-DB10-E849-94A8-2E7959233D79}"/>
                  </a:ext>
                </a:extLst>
              </p:cNvPr>
              <p:cNvSpPr/>
              <p:nvPr/>
            </p:nvSpPr>
            <p:spPr>
              <a:xfrm>
                <a:off x="5784750" y="36867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04;p15">
              <a:extLst>
                <a:ext uri="{FF2B5EF4-FFF2-40B4-BE49-F238E27FC236}">
                  <a16:creationId xmlns:a16="http://schemas.microsoft.com/office/drawing/2014/main" id="{81B0D538-5590-7649-AFD2-C05980A49E2D}"/>
                </a:ext>
              </a:extLst>
            </p:cNvPr>
            <p:cNvGrpSpPr/>
            <p:nvPr/>
          </p:nvGrpSpPr>
          <p:grpSpPr>
            <a:xfrm>
              <a:off x="5200787" y="3079278"/>
              <a:ext cx="1075800" cy="1075800"/>
              <a:chOff x="2909425" y="493050"/>
              <a:chExt cx="1075800" cy="1075800"/>
            </a:xfrm>
          </p:grpSpPr>
          <p:sp>
            <p:nvSpPr>
              <p:cNvPr id="42" name="Google Shape;105;p15">
                <a:extLst>
                  <a:ext uri="{FF2B5EF4-FFF2-40B4-BE49-F238E27FC236}">
                    <a16:creationId xmlns:a16="http://schemas.microsoft.com/office/drawing/2014/main" id="{B52D728A-905C-1941-9938-7953E741151D}"/>
                  </a:ext>
                </a:extLst>
              </p:cNvPr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6;p15">
                <a:extLst>
                  <a:ext uri="{FF2B5EF4-FFF2-40B4-BE49-F238E27FC236}">
                    <a16:creationId xmlns:a16="http://schemas.microsoft.com/office/drawing/2014/main" id="{F19F75AA-DC2F-4741-8653-7C999744345C}"/>
                  </a:ext>
                </a:extLst>
              </p:cNvPr>
              <p:cNvSpPr/>
              <p:nvPr/>
            </p:nvSpPr>
            <p:spPr>
              <a:xfrm>
                <a:off x="34003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7;p15">
                <a:extLst>
                  <a:ext uri="{FF2B5EF4-FFF2-40B4-BE49-F238E27FC236}">
                    <a16:creationId xmlns:a16="http://schemas.microsoft.com/office/drawing/2014/main" id="{4952339B-9B2C-B64E-986F-85BB9879826E}"/>
                  </a:ext>
                </a:extLst>
              </p:cNvPr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8;p15">
                <a:extLst>
                  <a:ext uri="{FF2B5EF4-FFF2-40B4-BE49-F238E27FC236}">
                    <a16:creationId xmlns:a16="http://schemas.microsoft.com/office/drawing/2014/main" id="{06025252-192B-4741-BC4C-4BF7CF1E3DB4}"/>
                  </a:ext>
                </a:extLst>
              </p:cNvPr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9;p15">
                <a:extLst>
                  <a:ext uri="{FF2B5EF4-FFF2-40B4-BE49-F238E27FC236}">
                    <a16:creationId xmlns:a16="http://schemas.microsoft.com/office/drawing/2014/main" id="{B557A528-DE98-B746-A22C-2D0CCAC7F352}"/>
                  </a:ext>
                </a:extLst>
              </p:cNvPr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0;p15">
                <a:extLst>
                  <a:ext uri="{FF2B5EF4-FFF2-40B4-BE49-F238E27FC236}">
                    <a16:creationId xmlns:a16="http://schemas.microsoft.com/office/drawing/2014/main" id="{31C1957C-A7DC-1B49-87B1-1A26693722FC}"/>
                  </a:ext>
                </a:extLst>
              </p:cNvPr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11;p15">
              <a:extLst>
                <a:ext uri="{FF2B5EF4-FFF2-40B4-BE49-F238E27FC236}">
                  <a16:creationId xmlns:a16="http://schemas.microsoft.com/office/drawing/2014/main" id="{78DC4CB3-3927-CE43-B257-3223CBF92FD7}"/>
                </a:ext>
              </a:extLst>
            </p:cNvPr>
            <p:cNvGrpSpPr/>
            <p:nvPr/>
          </p:nvGrpSpPr>
          <p:grpSpPr>
            <a:xfrm>
              <a:off x="4505987" y="2926878"/>
              <a:ext cx="1075800" cy="1075800"/>
              <a:chOff x="1631575" y="493050"/>
              <a:chExt cx="1075800" cy="1075800"/>
            </a:xfrm>
          </p:grpSpPr>
          <p:sp>
            <p:nvSpPr>
              <p:cNvPr id="40" name="Google Shape;112;p15">
                <a:extLst>
                  <a:ext uri="{FF2B5EF4-FFF2-40B4-BE49-F238E27FC236}">
                    <a16:creationId xmlns:a16="http://schemas.microsoft.com/office/drawing/2014/main" id="{0C4A79CB-A3DA-CF4C-A3F1-C70495D86217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3;p15">
                <a:extLst>
                  <a:ext uri="{FF2B5EF4-FFF2-40B4-BE49-F238E27FC236}">
                    <a16:creationId xmlns:a16="http://schemas.microsoft.com/office/drawing/2014/main" id="{490FC2A8-6DFD-FF4C-A56F-2D72B07C6D2F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114;p15">
              <a:extLst>
                <a:ext uri="{FF2B5EF4-FFF2-40B4-BE49-F238E27FC236}">
                  <a16:creationId xmlns:a16="http://schemas.microsoft.com/office/drawing/2014/main" id="{E0112CE8-DD44-384B-9EE8-0696167277D6}"/>
                </a:ext>
              </a:extLst>
            </p:cNvPr>
            <p:cNvSpPr/>
            <p:nvPr/>
          </p:nvSpPr>
          <p:spPr>
            <a:xfrm>
              <a:off x="4668737" y="3089628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D5FC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5;p15">
              <a:extLst>
                <a:ext uri="{FF2B5EF4-FFF2-40B4-BE49-F238E27FC236}">
                  <a16:creationId xmlns:a16="http://schemas.microsoft.com/office/drawing/2014/main" id="{915094CC-020A-554A-83A6-4C45258CE989}"/>
                </a:ext>
              </a:extLst>
            </p:cNvPr>
            <p:cNvGrpSpPr/>
            <p:nvPr/>
          </p:nvGrpSpPr>
          <p:grpSpPr>
            <a:xfrm>
              <a:off x="5200787" y="1793261"/>
              <a:ext cx="1075800" cy="1075800"/>
              <a:chOff x="2909425" y="493050"/>
              <a:chExt cx="1075800" cy="1075800"/>
            </a:xfrm>
          </p:grpSpPr>
          <p:sp>
            <p:nvSpPr>
              <p:cNvPr id="34" name="Google Shape;116;p15">
                <a:extLst>
                  <a:ext uri="{FF2B5EF4-FFF2-40B4-BE49-F238E27FC236}">
                    <a16:creationId xmlns:a16="http://schemas.microsoft.com/office/drawing/2014/main" id="{71570421-DA74-7847-8363-9DB91F4E88E7}"/>
                  </a:ext>
                </a:extLst>
              </p:cNvPr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7;p15">
                <a:extLst>
                  <a:ext uri="{FF2B5EF4-FFF2-40B4-BE49-F238E27FC236}">
                    <a16:creationId xmlns:a16="http://schemas.microsoft.com/office/drawing/2014/main" id="{305EF85B-9F88-0946-AD6F-996A5E2F4A51}"/>
                  </a:ext>
                </a:extLst>
              </p:cNvPr>
              <p:cNvSpPr/>
              <p:nvPr/>
            </p:nvSpPr>
            <p:spPr>
              <a:xfrm>
                <a:off x="34003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8;p15">
                <a:extLst>
                  <a:ext uri="{FF2B5EF4-FFF2-40B4-BE49-F238E27FC236}">
                    <a16:creationId xmlns:a16="http://schemas.microsoft.com/office/drawing/2014/main" id="{091A67D2-5D3D-294B-BB0F-435DF1C1CB0C}"/>
                  </a:ext>
                </a:extLst>
              </p:cNvPr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9;p15">
                <a:extLst>
                  <a:ext uri="{FF2B5EF4-FFF2-40B4-BE49-F238E27FC236}">
                    <a16:creationId xmlns:a16="http://schemas.microsoft.com/office/drawing/2014/main" id="{B178DD54-C93F-4742-9AA9-CF6EFC944A1E}"/>
                  </a:ext>
                </a:extLst>
              </p:cNvPr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0;p15">
                <a:extLst>
                  <a:ext uri="{FF2B5EF4-FFF2-40B4-BE49-F238E27FC236}">
                    <a16:creationId xmlns:a16="http://schemas.microsoft.com/office/drawing/2014/main" id="{A02401E4-3930-3043-B3AB-5A64FD7A6A0B}"/>
                  </a:ext>
                </a:extLst>
              </p:cNvPr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1;p15">
                <a:extLst>
                  <a:ext uri="{FF2B5EF4-FFF2-40B4-BE49-F238E27FC236}">
                    <a16:creationId xmlns:a16="http://schemas.microsoft.com/office/drawing/2014/main" id="{A682FA87-0567-3A4A-8C43-8AFD78CBC1B0}"/>
                  </a:ext>
                </a:extLst>
              </p:cNvPr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2;p15">
              <a:extLst>
                <a:ext uri="{FF2B5EF4-FFF2-40B4-BE49-F238E27FC236}">
                  <a16:creationId xmlns:a16="http://schemas.microsoft.com/office/drawing/2014/main" id="{AE75A658-9FB4-8247-BEB0-3702EC4BDE2C}"/>
                </a:ext>
              </a:extLst>
            </p:cNvPr>
            <p:cNvGrpSpPr/>
            <p:nvPr/>
          </p:nvGrpSpPr>
          <p:grpSpPr>
            <a:xfrm>
              <a:off x="4505987" y="1640861"/>
              <a:ext cx="1075800" cy="1075800"/>
              <a:chOff x="1631575" y="493050"/>
              <a:chExt cx="1075800" cy="1075800"/>
            </a:xfrm>
          </p:grpSpPr>
          <p:sp>
            <p:nvSpPr>
              <p:cNvPr id="32" name="Google Shape;123;p15">
                <a:extLst>
                  <a:ext uri="{FF2B5EF4-FFF2-40B4-BE49-F238E27FC236}">
                    <a16:creationId xmlns:a16="http://schemas.microsoft.com/office/drawing/2014/main" id="{256C7E9E-0C04-0142-BD01-E8DC5878DE7D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4;p15">
                <a:extLst>
                  <a:ext uri="{FF2B5EF4-FFF2-40B4-BE49-F238E27FC236}">
                    <a16:creationId xmlns:a16="http://schemas.microsoft.com/office/drawing/2014/main" id="{510CEF0B-5A5E-2845-97A8-5D170DEC78DE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25;p15">
              <a:extLst>
                <a:ext uri="{FF2B5EF4-FFF2-40B4-BE49-F238E27FC236}">
                  <a16:creationId xmlns:a16="http://schemas.microsoft.com/office/drawing/2014/main" id="{499C7F19-7637-5947-83BE-752EB19EF668}"/>
                </a:ext>
              </a:extLst>
            </p:cNvPr>
            <p:cNvSpPr/>
            <p:nvPr/>
          </p:nvSpPr>
          <p:spPr>
            <a:xfrm>
              <a:off x="4668737" y="1803611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FF7E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26;p15">
              <a:extLst>
                <a:ext uri="{FF2B5EF4-FFF2-40B4-BE49-F238E27FC236}">
                  <a16:creationId xmlns:a16="http://schemas.microsoft.com/office/drawing/2014/main" id="{18F89488-943E-4E4F-9D69-7A5709DD92FA}"/>
                </a:ext>
              </a:extLst>
            </p:cNvPr>
            <p:cNvGrpSpPr/>
            <p:nvPr/>
          </p:nvGrpSpPr>
          <p:grpSpPr>
            <a:xfrm>
              <a:off x="2941918" y="2292746"/>
              <a:ext cx="1075800" cy="1075800"/>
              <a:chOff x="1631575" y="493050"/>
              <a:chExt cx="1075800" cy="1075800"/>
            </a:xfrm>
          </p:grpSpPr>
          <p:sp>
            <p:nvSpPr>
              <p:cNvPr id="30" name="Google Shape;127;p15">
                <a:extLst>
                  <a:ext uri="{FF2B5EF4-FFF2-40B4-BE49-F238E27FC236}">
                    <a16:creationId xmlns:a16="http://schemas.microsoft.com/office/drawing/2014/main" id="{1C947E69-283F-B547-927D-29E878259F26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8;p15">
                <a:extLst>
                  <a:ext uri="{FF2B5EF4-FFF2-40B4-BE49-F238E27FC236}">
                    <a16:creationId xmlns:a16="http://schemas.microsoft.com/office/drawing/2014/main" id="{6459B5F0-8AC0-174D-9AE9-72FB3213C454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29;p15">
              <a:extLst>
                <a:ext uri="{FF2B5EF4-FFF2-40B4-BE49-F238E27FC236}">
                  <a16:creationId xmlns:a16="http://schemas.microsoft.com/office/drawing/2014/main" id="{856C8B25-4AC2-FD43-BF14-3DCA53CF708A}"/>
                </a:ext>
              </a:extLst>
            </p:cNvPr>
            <p:cNvGrpSpPr/>
            <p:nvPr/>
          </p:nvGrpSpPr>
          <p:grpSpPr>
            <a:xfrm>
              <a:off x="2802719" y="2140346"/>
              <a:ext cx="1075800" cy="1075800"/>
              <a:chOff x="1673763" y="2129990"/>
              <a:chExt cx="1075800" cy="1075800"/>
            </a:xfrm>
          </p:grpSpPr>
          <p:sp>
            <p:nvSpPr>
              <p:cNvPr id="26" name="Google Shape;130;p15">
                <a:extLst>
                  <a:ext uri="{FF2B5EF4-FFF2-40B4-BE49-F238E27FC236}">
                    <a16:creationId xmlns:a16="http://schemas.microsoft.com/office/drawing/2014/main" id="{3AD085F5-3F73-C64D-9F27-D4B34D15EA51}"/>
                  </a:ext>
                </a:extLst>
              </p:cNvPr>
              <p:cNvSpPr/>
              <p:nvPr/>
            </p:nvSpPr>
            <p:spPr>
              <a:xfrm>
                <a:off x="1673763" y="212999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131;p15">
                <a:extLst>
                  <a:ext uri="{FF2B5EF4-FFF2-40B4-BE49-F238E27FC236}">
                    <a16:creationId xmlns:a16="http://schemas.microsoft.com/office/drawing/2014/main" id="{ECCB8248-9FBF-F84A-8FC9-5B5B07061C71}"/>
                  </a:ext>
                </a:extLst>
              </p:cNvPr>
              <p:cNvGrpSpPr/>
              <p:nvPr/>
            </p:nvGrpSpPr>
            <p:grpSpPr>
              <a:xfrm>
                <a:off x="1905350" y="2361575"/>
                <a:ext cx="612648" cy="612648"/>
                <a:chOff x="2663500" y="3952288"/>
                <a:chExt cx="612648" cy="612648"/>
              </a:xfrm>
            </p:grpSpPr>
            <p:pic>
              <p:nvPicPr>
                <p:cNvPr id="28" name="Google Shape;132;p15">
                  <a:extLst>
                    <a:ext uri="{FF2B5EF4-FFF2-40B4-BE49-F238E27FC236}">
                      <a16:creationId xmlns:a16="http://schemas.microsoft.com/office/drawing/2014/main" id="{B406ABDA-3960-1142-8E22-DF118DD2B11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15584" r="18014"/>
                <a:stretch/>
              </p:blipFill>
              <p:spPr>
                <a:xfrm>
                  <a:off x="2663500" y="3952288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9" name="Google Shape;133;p15">
                  <a:extLst>
                    <a:ext uri="{FF2B5EF4-FFF2-40B4-BE49-F238E27FC236}">
                      <a16:creationId xmlns:a16="http://schemas.microsoft.com/office/drawing/2014/main" id="{0AC9C532-CFB0-F84C-B06C-305E0BEFD1C6}"/>
                    </a:ext>
                  </a:extLst>
                </p:cNvPr>
                <p:cNvSpPr txBox="1"/>
                <p:nvPr/>
              </p:nvSpPr>
              <p:spPr>
                <a:xfrm>
                  <a:off x="2831681" y="4005252"/>
                  <a:ext cx="276300" cy="4924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b="1" dirty="0">
                      <a:solidFill>
                        <a:schemeClr val="lt1"/>
                      </a:solidFill>
                    </a:rPr>
                    <a:t>A</a:t>
                  </a:r>
                  <a:endParaRPr sz="2000" b="1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6" name="Google Shape;134;p15">
              <a:extLst>
                <a:ext uri="{FF2B5EF4-FFF2-40B4-BE49-F238E27FC236}">
                  <a16:creationId xmlns:a16="http://schemas.microsoft.com/office/drawing/2014/main" id="{3B7F75ED-9AEE-F240-98BC-72FD9F39F52A}"/>
                </a:ext>
              </a:extLst>
            </p:cNvPr>
            <p:cNvGrpSpPr/>
            <p:nvPr/>
          </p:nvGrpSpPr>
          <p:grpSpPr>
            <a:xfrm>
              <a:off x="1917783" y="1987946"/>
              <a:ext cx="1075800" cy="1075800"/>
              <a:chOff x="1631575" y="493050"/>
              <a:chExt cx="1075800" cy="1075800"/>
            </a:xfrm>
          </p:grpSpPr>
          <p:sp>
            <p:nvSpPr>
              <p:cNvPr id="24" name="Google Shape;135;p15">
                <a:extLst>
                  <a:ext uri="{FF2B5EF4-FFF2-40B4-BE49-F238E27FC236}">
                    <a16:creationId xmlns:a16="http://schemas.microsoft.com/office/drawing/2014/main" id="{9D72BD2F-34BD-5041-81B6-4BA612C04D00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6;p15">
                <a:extLst>
                  <a:ext uri="{FF2B5EF4-FFF2-40B4-BE49-F238E27FC236}">
                    <a16:creationId xmlns:a16="http://schemas.microsoft.com/office/drawing/2014/main" id="{94AB0BB9-C2B7-E847-9552-191E953B68AD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37;p15">
              <a:extLst>
                <a:ext uri="{FF2B5EF4-FFF2-40B4-BE49-F238E27FC236}">
                  <a16:creationId xmlns:a16="http://schemas.microsoft.com/office/drawing/2014/main" id="{A040137B-2EE5-4740-AA67-3F48C24B1814}"/>
                </a:ext>
              </a:extLst>
            </p:cNvPr>
            <p:cNvSpPr/>
            <p:nvPr/>
          </p:nvSpPr>
          <p:spPr>
            <a:xfrm>
              <a:off x="1778580" y="1826546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500" dirty="0"/>
                <a:t>⚠️</a:t>
              </a:r>
              <a:endParaRPr sz="5500" dirty="0"/>
            </a:p>
          </p:txBody>
        </p:sp>
        <p:cxnSp>
          <p:nvCxnSpPr>
            <p:cNvPr id="18" name="Google Shape;138;p15">
              <a:extLst>
                <a:ext uri="{FF2B5EF4-FFF2-40B4-BE49-F238E27FC236}">
                  <a16:creationId xmlns:a16="http://schemas.microsoft.com/office/drawing/2014/main" id="{14282BAD-A83F-CF4B-9531-0D3EAD59DF28}"/>
                </a:ext>
              </a:extLst>
            </p:cNvPr>
            <p:cNvCxnSpPr>
              <a:stCxn id="30" idx="3"/>
              <a:endCxn id="32" idx="1"/>
            </p:cNvCxnSpPr>
            <p:nvPr/>
          </p:nvCxnSpPr>
          <p:spPr>
            <a:xfrm flipV="1">
              <a:off x="4017718" y="2178761"/>
              <a:ext cx="488269" cy="65188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139;p15">
              <a:extLst>
                <a:ext uri="{FF2B5EF4-FFF2-40B4-BE49-F238E27FC236}">
                  <a16:creationId xmlns:a16="http://schemas.microsoft.com/office/drawing/2014/main" id="{198060C7-4F94-EC46-9593-25DE36B75849}"/>
                </a:ext>
              </a:extLst>
            </p:cNvPr>
            <p:cNvCxnSpPr>
              <a:stCxn id="30" idx="3"/>
              <a:endCxn id="40" idx="1"/>
            </p:cNvCxnSpPr>
            <p:nvPr/>
          </p:nvCxnSpPr>
          <p:spPr>
            <a:xfrm>
              <a:off x="4017718" y="2830646"/>
              <a:ext cx="488269" cy="63413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" name="Google Shape;142;p15">
              <a:extLst>
                <a:ext uri="{FF2B5EF4-FFF2-40B4-BE49-F238E27FC236}">
                  <a16:creationId xmlns:a16="http://schemas.microsoft.com/office/drawing/2014/main" id="{FC72BF7E-E707-5240-BA5F-57C27BEB88F3}"/>
                </a:ext>
              </a:extLst>
            </p:cNvPr>
            <p:cNvSpPr txBox="1"/>
            <p:nvPr/>
          </p:nvSpPr>
          <p:spPr>
            <a:xfrm rot="1643">
              <a:off x="3971123" y="2347897"/>
              <a:ext cx="62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highlight>
                    <a:schemeClr val="lt1"/>
                  </a:highlight>
                </a:rPr>
                <a:t>50%</a:t>
              </a:r>
              <a:endParaRPr dirty="0">
                <a:highlight>
                  <a:schemeClr val="lt1"/>
                </a:highlight>
              </a:endParaRPr>
            </a:p>
          </p:txBody>
        </p:sp>
        <p:sp>
          <p:nvSpPr>
            <p:cNvPr id="22" name="Google Shape;143;p15">
              <a:extLst>
                <a:ext uri="{FF2B5EF4-FFF2-40B4-BE49-F238E27FC236}">
                  <a16:creationId xmlns:a16="http://schemas.microsoft.com/office/drawing/2014/main" id="{D96689B4-A964-9347-AC92-8E06E7874E89}"/>
                </a:ext>
              </a:extLst>
            </p:cNvPr>
            <p:cNvSpPr txBox="1"/>
            <p:nvPr/>
          </p:nvSpPr>
          <p:spPr>
            <a:xfrm rot="1643">
              <a:off x="3980001" y="2941582"/>
              <a:ext cx="62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highlight>
                    <a:schemeClr val="lt1"/>
                  </a:highlight>
                </a:rPr>
                <a:t>50%</a:t>
              </a:r>
              <a:endParaRPr dirty="0">
                <a:highlight>
                  <a:schemeClr val="lt1"/>
                </a:highlight>
              </a:endParaRPr>
            </a:p>
          </p:txBody>
        </p:sp>
        <p:sp>
          <p:nvSpPr>
            <p:cNvPr id="23" name="Google Shape;144;p15">
              <a:extLst>
                <a:ext uri="{FF2B5EF4-FFF2-40B4-BE49-F238E27FC236}">
                  <a16:creationId xmlns:a16="http://schemas.microsoft.com/office/drawing/2014/main" id="{1D94695B-83E1-0C45-A4D9-24E59FF72000}"/>
                </a:ext>
              </a:extLst>
            </p:cNvPr>
            <p:cNvSpPr txBox="1"/>
            <p:nvPr/>
          </p:nvSpPr>
          <p:spPr>
            <a:xfrm rot="1643">
              <a:off x="6829367" y="3431796"/>
              <a:ext cx="627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highlight>
                    <a:schemeClr val="lt1"/>
                  </a:highlight>
                </a:rPr>
                <a:t>…</a:t>
              </a:r>
              <a:endParaRPr sz="2200" dirty="0">
                <a:highlight>
                  <a:schemeClr val="lt1"/>
                </a:highlight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498C1DD-316A-9643-84C7-ABDEF922562E}"/>
                </a:ext>
              </a:extLst>
            </p:cNvPr>
            <p:cNvGrpSpPr/>
            <p:nvPr/>
          </p:nvGrpSpPr>
          <p:grpSpPr>
            <a:xfrm>
              <a:off x="289845" y="1820595"/>
              <a:ext cx="1075800" cy="1075800"/>
              <a:chOff x="-375985" y="1829473"/>
              <a:chExt cx="1075800" cy="1075800"/>
            </a:xfrm>
          </p:grpSpPr>
          <p:grpSp>
            <p:nvGrpSpPr>
              <p:cNvPr id="62" name="Google Shape;122;p15">
                <a:extLst>
                  <a:ext uri="{FF2B5EF4-FFF2-40B4-BE49-F238E27FC236}">
                    <a16:creationId xmlns:a16="http://schemas.microsoft.com/office/drawing/2014/main" id="{F93408EB-17FB-0E4D-9632-17CF1AE2060D}"/>
                  </a:ext>
                </a:extLst>
              </p:cNvPr>
              <p:cNvGrpSpPr/>
              <p:nvPr/>
            </p:nvGrpSpPr>
            <p:grpSpPr>
              <a:xfrm>
                <a:off x="-375985" y="1829473"/>
                <a:ext cx="1075800" cy="1075800"/>
                <a:chOff x="1631575" y="493050"/>
                <a:chExt cx="1075800" cy="1075800"/>
              </a:xfrm>
            </p:grpSpPr>
            <p:sp>
              <p:nvSpPr>
                <p:cNvPr id="63" name="Google Shape;123;p15">
                  <a:extLst>
                    <a:ext uri="{FF2B5EF4-FFF2-40B4-BE49-F238E27FC236}">
                      <a16:creationId xmlns:a16="http://schemas.microsoft.com/office/drawing/2014/main" id="{3F2E0E9F-2073-8441-A4DE-FD541068351E}"/>
                    </a:ext>
                  </a:extLst>
                </p:cNvPr>
                <p:cNvSpPr/>
                <p:nvPr/>
              </p:nvSpPr>
              <p:spPr>
                <a:xfrm>
                  <a:off x="1631575" y="493050"/>
                  <a:ext cx="1075800" cy="1075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24;p15">
                  <a:extLst>
                    <a:ext uri="{FF2B5EF4-FFF2-40B4-BE49-F238E27FC236}">
                      <a16:creationId xmlns:a16="http://schemas.microsoft.com/office/drawing/2014/main" id="{427C6CDC-6690-EE45-B846-E7978552C8D9}"/>
                    </a:ext>
                  </a:extLst>
                </p:cNvPr>
                <p:cNvSpPr/>
                <p:nvPr/>
              </p:nvSpPr>
              <p:spPr>
                <a:xfrm>
                  <a:off x="2122525" y="9840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" name="Google Shape;125;p15">
                <a:extLst>
                  <a:ext uri="{FF2B5EF4-FFF2-40B4-BE49-F238E27FC236}">
                    <a16:creationId xmlns:a16="http://schemas.microsoft.com/office/drawing/2014/main" id="{3B0D4E42-49C7-B94F-AD99-A92335A03953}"/>
                  </a:ext>
                </a:extLst>
              </p:cNvPr>
              <p:cNvSpPr/>
              <p:nvPr/>
            </p:nvSpPr>
            <p:spPr>
              <a:xfrm>
                <a:off x="-213235" y="1992223"/>
                <a:ext cx="750300" cy="750300"/>
              </a:xfrm>
              <a:prstGeom prst="frame">
                <a:avLst>
                  <a:gd name="adj1" fmla="val 12500"/>
                </a:avLst>
              </a:prstGeom>
              <a:solidFill>
                <a:srgbClr val="FF7E7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144;p15">
              <a:extLst>
                <a:ext uri="{FF2B5EF4-FFF2-40B4-BE49-F238E27FC236}">
                  <a16:creationId xmlns:a16="http://schemas.microsoft.com/office/drawing/2014/main" id="{21726F22-FDE6-A54D-9465-F6FC2FA2227B}"/>
                </a:ext>
              </a:extLst>
            </p:cNvPr>
            <p:cNvSpPr txBox="1"/>
            <p:nvPr/>
          </p:nvSpPr>
          <p:spPr>
            <a:xfrm rot="1643">
              <a:off x="1275176" y="2068861"/>
              <a:ext cx="627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highlight>
                    <a:schemeClr val="lt1"/>
                  </a:highlight>
                </a:rPr>
                <a:t>…</a:t>
              </a:r>
              <a:endParaRPr sz="2200" dirty="0">
                <a:highlight>
                  <a:schemeClr val="lt1"/>
                </a:highlight>
              </a:endParaRPr>
            </a:p>
          </p:txBody>
        </p:sp>
        <p:cxnSp>
          <p:nvCxnSpPr>
            <p:cNvPr id="68" name="Google Shape;199;p16">
              <a:extLst>
                <a:ext uri="{FF2B5EF4-FFF2-40B4-BE49-F238E27FC236}">
                  <a16:creationId xmlns:a16="http://schemas.microsoft.com/office/drawing/2014/main" id="{B52CE1F3-3434-4F4A-B8BC-BFC66DA59E08}"/>
                </a:ext>
              </a:extLst>
            </p:cNvPr>
            <p:cNvCxnSpPr>
              <a:cxnSpLocks/>
              <a:stCxn id="48" idx="3"/>
              <a:endCxn id="17" idx="0"/>
            </p:cNvCxnSpPr>
            <p:nvPr/>
          </p:nvCxnSpPr>
          <p:spPr>
            <a:xfrm flipH="1" flipV="1">
              <a:off x="2316480" y="1826546"/>
              <a:ext cx="4654907" cy="657015"/>
            </a:xfrm>
            <a:prstGeom prst="bentConnector4">
              <a:avLst>
                <a:gd name="adj1" fmla="val -4911"/>
                <a:gd name="adj2" fmla="val 146955"/>
              </a:avLst>
            </a:prstGeom>
            <a:noFill/>
            <a:ln w="28575" cap="flat" cmpd="sng">
              <a:solidFill>
                <a:schemeClr val="dk2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63301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8E3CC-D05C-B740-BBED-188687DDD7DB}"/>
              </a:ext>
            </a:extLst>
          </p:cNvPr>
          <p:cNvGrpSpPr/>
          <p:nvPr/>
        </p:nvGrpSpPr>
        <p:grpSpPr>
          <a:xfrm>
            <a:off x="421150" y="1248228"/>
            <a:ext cx="7183037" cy="3544200"/>
            <a:chOff x="421150" y="1248228"/>
            <a:chExt cx="7183037" cy="3544200"/>
          </a:xfrm>
        </p:grpSpPr>
        <p:sp>
          <p:nvSpPr>
            <p:cNvPr id="5" name="Google Shape;151;p16">
              <a:extLst>
                <a:ext uri="{FF2B5EF4-FFF2-40B4-BE49-F238E27FC236}">
                  <a16:creationId xmlns:a16="http://schemas.microsoft.com/office/drawing/2014/main" id="{C1BCBF50-AC70-CB40-9EE5-81E52CA893E6}"/>
                </a:ext>
              </a:extLst>
            </p:cNvPr>
            <p:cNvSpPr/>
            <p:nvPr/>
          </p:nvSpPr>
          <p:spPr>
            <a:xfrm>
              <a:off x="421150" y="1248228"/>
              <a:ext cx="7106700" cy="354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52;p16">
              <a:extLst>
                <a:ext uri="{FF2B5EF4-FFF2-40B4-BE49-F238E27FC236}">
                  <a16:creationId xmlns:a16="http://schemas.microsoft.com/office/drawing/2014/main" id="{08D24C85-AC5C-AA4F-A9A2-1E225C1FCBD5}"/>
                </a:ext>
              </a:extLst>
            </p:cNvPr>
            <p:cNvGrpSpPr/>
            <p:nvPr/>
          </p:nvGrpSpPr>
          <p:grpSpPr>
            <a:xfrm>
              <a:off x="6053163" y="3586790"/>
              <a:ext cx="1075800" cy="1075800"/>
              <a:chOff x="4187275" y="493050"/>
              <a:chExt cx="1075800" cy="1075800"/>
            </a:xfrm>
          </p:grpSpPr>
          <p:sp>
            <p:nvSpPr>
              <p:cNvPr id="52" name="Google Shape;153;p16">
                <a:extLst>
                  <a:ext uri="{FF2B5EF4-FFF2-40B4-BE49-F238E27FC236}">
                    <a16:creationId xmlns:a16="http://schemas.microsoft.com/office/drawing/2014/main" id="{0509269D-CB66-1E46-9AEE-1EACFB799BB3}"/>
                  </a:ext>
                </a:extLst>
              </p:cNvPr>
              <p:cNvSpPr/>
              <p:nvPr/>
            </p:nvSpPr>
            <p:spPr>
              <a:xfrm>
                <a:off x="41872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4;p16">
                <a:extLst>
                  <a:ext uri="{FF2B5EF4-FFF2-40B4-BE49-F238E27FC236}">
                    <a16:creationId xmlns:a16="http://schemas.microsoft.com/office/drawing/2014/main" id="{70594F26-2F69-E846-9D03-A0B7DB80128A}"/>
                  </a:ext>
                </a:extLst>
              </p:cNvPr>
              <p:cNvSpPr/>
              <p:nvPr/>
            </p:nvSpPr>
            <p:spPr>
              <a:xfrm>
                <a:off x="467822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5;p16">
                <a:extLst>
                  <a:ext uri="{FF2B5EF4-FFF2-40B4-BE49-F238E27FC236}">
                    <a16:creationId xmlns:a16="http://schemas.microsoft.com/office/drawing/2014/main" id="{DA360D00-4237-C149-A2A7-A9EE181206CE}"/>
                  </a:ext>
                </a:extLst>
              </p:cNvPr>
              <p:cNvSpPr/>
              <p:nvPr/>
            </p:nvSpPr>
            <p:spPr>
              <a:xfrm>
                <a:off x="467822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6;p16">
                <a:extLst>
                  <a:ext uri="{FF2B5EF4-FFF2-40B4-BE49-F238E27FC236}">
                    <a16:creationId xmlns:a16="http://schemas.microsoft.com/office/drawing/2014/main" id="{083FCEC0-42CD-5E44-88B4-A31A95A1E16D}"/>
                  </a:ext>
                </a:extLst>
              </p:cNvPr>
              <p:cNvSpPr/>
              <p:nvPr/>
            </p:nvSpPr>
            <p:spPr>
              <a:xfrm>
                <a:off x="5051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7;p16">
                <a:extLst>
                  <a:ext uri="{FF2B5EF4-FFF2-40B4-BE49-F238E27FC236}">
                    <a16:creationId xmlns:a16="http://schemas.microsoft.com/office/drawing/2014/main" id="{46C1C647-F0BB-1743-955D-C74BCBB5A1E5}"/>
                  </a:ext>
                </a:extLst>
              </p:cNvPr>
              <p:cNvSpPr/>
              <p:nvPr/>
            </p:nvSpPr>
            <p:spPr>
              <a:xfrm>
                <a:off x="430492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;p16">
                <a:extLst>
                  <a:ext uri="{FF2B5EF4-FFF2-40B4-BE49-F238E27FC236}">
                    <a16:creationId xmlns:a16="http://schemas.microsoft.com/office/drawing/2014/main" id="{BEC3B5A1-E020-6240-833A-4E096CFB1227}"/>
                  </a:ext>
                </a:extLst>
              </p:cNvPr>
              <p:cNvSpPr/>
              <p:nvPr/>
            </p:nvSpPr>
            <p:spPr>
              <a:xfrm>
                <a:off x="4242670" y="9174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9;p16">
              <a:extLst>
                <a:ext uri="{FF2B5EF4-FFF2-40B4-BE49-F238E27FC236}">
                  <a16:creationId xmlns:a16="http://schemas.microsoft.com/office/drawing/2014/main" id="{01C4BCC7-9D32-4E46-B27E-0D5D122B80BB}"/>
                </a:ext>
              </a:extLst>
            </p:cNvPr>
            <p:cNvGrpSpPr/>
            <p:nvPr/>
          </p:nvGrpSpPr>
          <p:grpSpPr>
            <a:xfrm>
              <a:off x="6053163" y="1892390"/>
              <a:ext cx="1075800" cy="1075800"/>
              <a:chOff x="5360400" y="3613425"/>
              <a:chExt cx="1075800" cy="1075800"/>
            </a:xfrm>
          </p:grpSpPr>
          <p:sp>
            <p:nvSpPr>
              <p:cNvPr id="46" name="Google Shape;160;p16">
                <a:extLst>
                  <a:ext uri="{FF2B5EF4-FFF2-40B4-BE49-F238E27FC236}">
                    <a16:creationId xmlns:a16="http://schemas.microsoft.com/office/drawing/2014/main" id="{CFFA2EB3-BBF1-D24D-A876-4E6F8B42E316}"/>
                  </a:ext>
                </a:extLst>
              </p:cNvPr>
              <p:cNvSpPr/>
              <p:nvPr/>
            </p:nvSpPr>
            <p:spPr>
              <a:xfrm>
                <a:off x="5360400" y="3613425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1;p16">
                <a:extLst>
                  <a:ext uri="{FF2B5EF4-FFF2-40B4-BE49-F238E27FC236}">
                    <a16:creationId xmlns:a16="http://schemas.microsoft.com/office/drawing/2014/main" id="{E642DB12-9738-1849-AC07-A46C69D9A524}"/>
                  </a:ext>
                </a:extLst>
              </p:cNvPr>
              <p:cNvSpPr/>
              <p:nvPr/>
            </p:nvSpPr>
            <p:spPr>
              <a:xfrm>
                <a:off x="5851350" y="375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2;p16">
                <a:extLst>
                  <a:ext uri="{FF2B5EF4-FFF2-40B4-BE49-F238E27FC236}">
                    <a16:creationId xmlns:a16="http://schemas.microsoft.com/office/drawing/2014/main" id="{A7351D26-1FB8-0042-9943-FEF7DE5E3CCE}"/>
                  </a:ext>
                </a:extLst>
              </p:cNvPr>
              <p:cNvSpPr/>
              <p:nvPr/>
            </p:nvSpPr>
            <p:spPr>
              <a:xfrm>
                <a:off x="5851350" y="445545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3;p16">
                <a:extLst>
                  <a:ext uri="{FF2B5EF4-FFF2-40B4-BE49-F238E27FC236}">
                    <a16:creationId xmlns:a16="http://schemas.microsoft.com/office/drawing/2014/main" id="{7B1B6856-A9B8-5046-B552-A78F32F31517}"/>
                  </a:ext>
                </a:extLst>
              </p:cNvPr>
              <p:cNvSpPr/>
              <p:nvPr/>
            </p:nvSpPr>
            <p:spPr>
              <a:xfrm>
                <a:off x="6224650" y="41043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4;p16">
                <a:extLst>
                  <a:ext uri="{FF2B5EF4-FFF2-40B4-BE49-F238E27FC236}">
                    <a16:creationId xmlns:a16="http://schemas.microsoft.com/office/drawing/2014/main" id="{9BAB1D89-3AC6-1A48-A55B-9213A550EACE}"/>
                  </a:ext>
                </a:extLst>
              </p:cNvPr>
              <p:cNvSpPr/>
              <p:nvPr/>
            </p:nvSpPr>
            <p:spPr>
              <a:xfrm>
                <a:off x="5478050" y="41036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5;p16">
                <a:extLst>
                  <a:ext uri="{FF2B5EF4-FFF2-40B4-BE49-F238E27FC236}">
                    <a16:creationId xmlns:a16="http://schemas.microsoft.com/office/drawing/2014/main" id="{5EEB558D-302F-B446-829A-6D32072FDF56}"/>
                  </a:ext>
                </a:extLst>
              </p:cNvPr>
              <p:cNvSpPr/>
              <p:nvPr/>
            </p:nvSpPr>
            <p:spPr>
              <a:xfrm>
                <a:off x="5784750" y="36867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66;p16">
              <a:extLst>
                <a:ext uri="{FF2B5EF4-FFF2-40B4-BE49-F238E27FC236}">
                  <a16:creationId xmlns:a16="http://schemas.microsoft.com/office/drawing/2014/main" id="{EE49211F-F186-B345-9600-1734751858FB}"/>
                </a:ext>
              </a:extLst>
            </p:cNvPr>
            <p:cNvGrpSpPr/>
            <p:nvPr/>
          </p:nvGrpSpPr>
          <p:grpSpPr>
            <a:xfrm>
              <a:off x="5129763" y="3434390"/>
              <a:ext cx="1075800" cy="1075800"/>
              <a:chOff x="2909425" y="493050"/>
              <a:chExt cx="1075800" cy="1075800"/>
            </a:xfrm>
          </p:grpSpPr>
          <p:sp>
            <p:nvSpPr>
              <p:cNvPr id="40" name="Google Shape;167;p16">
                <a:extLst>
                  <a:ext uri="{FF2B5EF4-FFF2-40B4-BE49-F238E27FC236}">
                    <a16:creationId xmlns:a16="http://schemas.microsoft.com/office/drawing/2014/main" id="{1AFA3F99-0F42-2747-9675-B7E2875493EC}"/>
                  </a:ext>
                </a:extLst>
              </p:cNvPr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8;p16">
                <a:extLst>
                  <a:ext uri="{FF2B5EF4-FFF2-40B4-BE49-F238E27FC236}">
                    <a16:creationId xmlns:a16="http://schemas.microsoft.com/office/drawing/2014/main" id="{48111E59-D752-AC43-8AAC-24053B6D5EDB}"/>
                  </a:ext>
                </a:extLst>
              </p:cNvPr>
              <p:cNvSpPr/>
              <p:nvPr/>
            </p:nvSpPr>
            <p:spPr>
              <a:xfrm>
                <a:off x="34003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;p16">
                <a:extLst>
                  <a:ext uri="{FF2B5EF4-FFF2-40B4-BE49-F238E27FC236}">
                    <a16:creationId xmlns:a16="http://schemas.microsoft.com/office/drawing/2014/main" id="{9E633D9D-6B8D-6C41-B1B6-FA2DBB52FCA9}"/>
                  </a:ext>
                </a:extLst>
              </p:cNvPr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0;p16">
                <a:extLst>
                  <a:ext uri="{FF2B5EF4-FFF2-40B4-BE49-F238E27FC236}">
                    <a16:creationId xmlns:a16="http://schemas.microsoft.com/office/drawing/2014/main" id="{A6345B23-5271-EF47-B5C5-A4E683821E90}"/>
                  </a:ext>
                </a:extLst>
              </p:cNvPr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1;p16">
                <a:extLst>
                  <a:ext uri="{FF2B5EF4-FFF2-40B4-BE49-F238E27FC236}">
                    <a16:creationId xmlns:a16="http://schemas.microsoft.com/office/drawing/2014/main" id="{06DBF668-3246-3B40-8AF0-03CF3F7DDF0D}"/>
                  </a:ext>
                </a:extLst>
              </p:cNvPr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2;p16">
                <a:extLst>
                  <a:ext uri="{FF2B5EF4-FFF2-40B4-BE49-F238E27FC236}">
                    <a16:creationId xmlns:a16="http://schemas.microsoft.com/office/drawing/2014/main" id="{63118EE5-40CD-684E-96E4-61F3551F901D}"/>
                  </a:ext>
                </a:extLst>
              </p:cNvPr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73;p16">
              <a:extLst>
                <a:ext uri="{FF2B5EF4-FFF2-40B4-BE49-F238E27FC236}">
                  <a16:creationId xmlns:a16="http://schemas.microsoft.com/office/drawing/2014/main" id="{3DA95837-6C96-9D48-ACF6-18F3F6272FFF}"/>
                </a:ext>
              </a:extLst>
            </p:cNvPr>
            <p:cNvGrpSpPr/>
            <p:nvPr/>
          </p:nvGrpSpPr>
          <p:grpSpPr>
            <a:xfrm>
              <a:off x="4434963" y="3281990"/>
              <a:ext cx="1075800" cy="1075800"/>
              <a:chOff x="1631575" y="493050"/>
              <a:chExt cx="1075800" cy="1075800"/>
            </a:xfrm>
          </p:grpSpPr>
          <p:sp>
            <p:nvSpPr>
              <p:cNvPr id="38" name="Google Shape;174;p16">
                <a:extLst>
                  <a:ext uri="{FF2B5EF4-FFF2-40B4-BE49-F238E27FC236}">
                    <a16:creationId xmlns:a16="http://schemas.microsoft.com/office/drawing/2014/main" id="{5C782078-AF90-1649-9023-1D12E21D64DA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5;p16">
                <a:extLst>
                  <a:ext uri="{FF2B5EF4-FFF2-40B4-BE49-F238E27FC236}">
                    <a16:creationId xmlns:a16="http://schemas.microsoft.com/office/drawing/2014/main" id="{4CBB7755-348A-6D49-B79B-95D195DCD22A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176;p16">
              <a:extLst>
                <a:ext uri="{FF2B5EF4-FFF2-40B4-BE49-F238E27FC236}">
                  <a16:creationId xmlns:a16="http://schemas.microsoft.com/office/drawing/2014/main" id="{38ABFF6B-0BCB-F84C-BE79-DA225953BCDB}"/>
                </a:ext>
              </a:extLst>
            </p:cNvPr>
            <p:cNvSpPr/>
            <p:nvPr/>
          </p:nvSpPr>
          <p:spPr>
            <a:xfrm>
              <a:off x="4597713" y="3444740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77;p16">
              <a:extLst>
                <a:ext uri="{FF2B5EF4-FFF2-40B4-BE49-F238E27FC236}">
                  <a16:creationId xmlns:a16="http://schemas.microsoft.com/office/drawing/2014/main" id="{571D7D0E-A518-8045-8707-7646C08191B5}"/>
                </a:ext>
              </a:extLst>
            </p:cNvPr>
            <p:cNvGrpSpPr/>
            <p:nvPr/>
          </p:nvGrpSpPr>
          <p:grpSpPr>
            <a:xfrm>
              <a:off x="5129763" y="1739990"/>
              <a:ext cx="1075800" cy="1075800"/>
              <a:chOff x="2909425" y="493050"/>
              <a:chExt cx="1075800" cy="1075800"/>
            </a:xfrm>
          </p:grpSpPr>
          <p:sp>
            <p:nvSpPr>
              <p:cNvPr id="32" name="Google Shape;178;p16">
                <a:extLst>
                  <a:ext uri="{FF2B5EF4-FFF2-40B4-BE49-F238E27FC236}">
                    <a16:creationId xmlns:a16="http://schemas.microsoft.com/office/drawing/2014/main" id="{F1A6194C-75FE-0242-8950-1FA1E6534DF8}"/>
                  </a:ext>
                </a:extLst>
              </p:cNvPr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9;p16">
                <a:extLst>
                  <a:ext uri="{FF2B5EF4-FFF2-40B4-BE49-F238E27FC236}">
                    <a16:creationId xmlns:a16="http://schemas.microsoft.com/office/drawing/2014/main" id="{A88C9950-FB65-A045-8B99-E465B8056A72}"/>
                  </a:ext>
                </a:extLst>
              </p:cNvPr>
              <p:cNvSpPr/>
              <p:nvPr/>
            </p:nvSpPr>
            <p:spPr>
              <a:xfrm>
                <a:off x="34003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0;p16">
                <a:extLst>
                  <a:ext uri="{FF2B5EF4-FFF2-40B4-BE49-F238E27FC236}">
                    <a16:creationId xmlns:a16="http://schemas.microsoft.com/office/drawing/2014/main" id="{FC6CF95C-CE60-F942-8962-0BA06DADA823}"/>
                  </a:ext>
                </a:extLst>
              </p:cNvPr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1;p16">
                <a:extLst>
                  <a:ext uri="{FF2B5EF4-FFF2-40B4-BE49-F238E27FC236}">
                    <a16:creationId xmlns:a16="http://schemas.microsoft.com/office/drawing/2014/main" id="{E90660BF-6A8D-714D-B58C-DCFA55F020B1}"/>
                  </a:ext>
                </a:extLst>
              </p:cNvPr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2;p16">
                <a:extLst>
                  <a:ext uri="{FF2B5EF4-FFF2-40B4-BE49-F238E27FC236}">
                    <a16:creationId xmlns:a16="http://schemas.microsoft.com/office/drawing/2014/main" id="{5FBB4A66-58EE-094E-A2B1-790A3043FD04}"/>
                  </a:ext>
                </a:extLst>
              </p:cNvPr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3;p16">
                <a:extLst>
                  <a:ext uri="{FF2B5EF4-FFF2-40B4-BE49-F238E27FC236}">
                    <a16:creationId xmlns:a16="http://schemas.microsoft.com/office/drawing/2014/main" id="{20754F61-0514-E04C-A1CF-EEDA7D296B60}"/>
                  </a:ext>
                </a:extLst>
              </p:cNvPr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84;p16">
              <a:extLst>
                <a:ext uri="{FF2B5EF4-FFF2-40B4-BE49-F238E27FC236}">
                  <a16:creationId xmlns:a16="http://schemas.microsoft.com/office/drawing/2014/main" id="{AA715C4E-AB4A-E54C-963C-54ECDDE73291}"/>
                </a:ext>
              </a:extLst>
            </p:cNvPr>
            <p:cNvGrpSpPr/>
            <p:nvPr/>
          </p:nvGrpSpPr>
          <p:grpSpPr>
            <a:xfrm>
              <a:off x="4434963" y="1587590"/>
              <a:ext cx="1075800" cy="1075800"/>
              <a:chOff x="1631575" y="493050"/>
              <a:chExt cx="1075800" cy="1075800"/>
            </a:xfrm>
          </p:grpSpPr>
          <p:sp>
            <p:nvSpPr>
              <p:cNvPr id="30" name="Google Shape;185;p16">
                <a:extLst>
                  <a:ext uri="{FF2B5EF4-FFF2-40B4-BE49-F238E27FC236}">
                    <a16:creationId xmlns:a16="http://schemas.microsoft.com/office/drawing/2014/main" id="{59EA21B6-2995-F143-8523-31113B7AB679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6;p16">
                <a:extLst>
                  <a:ext uri="{FF2B5EF4-FFF2-40B4-BE49-F238E27FC236}">
                    <a16:creationId xmlns:a16="http://schemas.microsoft.com/office/drawing/2014/main" id="{8FF271C5-2BA7-4A42-9277-7B4BA437EDCA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87;p16">
              <a:extLst>
                <a:ext uri="{FF2B5EF4-FFF2-40B4-BE49-F238E27FC236}">
                  <a16:creationId xmlns:a16="http://schemas.microsoft.com/office/drawing/2014/main" id="{F50F4644-8773-8A43-8324-73CF4CAF268E}"/>
                </a:ext>
              </a:extLst>
            </p:cNvPr>
            <p:cNvSpPr/>
            <p:nvPr/>
          </p:nvSpPr>
          <p:spPr>
            <a:xfrm>
              <a:off x="4597713" y="1750340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88;p16">
              <a:extLst>
                <a:ext uri="{FF2B5EF4-FFF2-40B4-BE49-F238E27FC236}">
                  <a16:creationId xmlns:a16="http://schemas.microsoft.com/office/drawing/2014/main" id="{1EFC0D00-F6CE-824F-9C4B-3C77A47C7F43}"/>
                </a:ext>
              </a:extLst>
            </p:cNvPr>
            <p:cNvGrpSpPr/>
            <p:nvPr/>
          </p:nvGrpSpPr>
          <p:grpSpPr>
            <a:xfrm>
              <a:off x="2444763" y="2434790"/>
              <a:ext cx="1075800" cy="1075800"/>
              <a:chOff x="1631575" y="493050"/>
              <a:chExt cx="1075800" cy="1075800"/>
            </a:xfrm>
          </p:grpSpPr>
          <p:sp>
            <p:nvSpPr>
              <p:cNvPr id="28" name="Google Shape;189;p16">
                <a:extLst>
                  <a:ext uri="{FF2B5EF4-FFF2-40B4-BE49-F238E27FC236}">
                    <a16:creationId xmlns:a16="http://schemas.microsoft.com/office/drawing/2014/main" id="{78C0ACB5-5450-5A4F-A78F-72A9D88D33BE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0;p16">
                <a:extLst>
                  <a:ext uri="{FF2B5EF4-FFF2-40B4-BE49-F238E27FC236}">
                    <a16:creationId xmlns:a16="http://schemas.microsoft.com/office/drawing/2014/main" id="{46CFC24A-AAE1-354D-8331-292C6CF21CD1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91;p16">
              <a:extLst>
                <a:ext uri="{FF2B5EF4-FFF2-40B4-BE49-F238E27FC236}">
                  <a16:creationId xmlns:a16="http://schemas.microsoft.com/office/drawing/2014/main" id="{70D44788-9C27-4A48-B1E0-0F5ADBE29511}"/>
                </a:ext>
              </a:extLst>
            </p:cNvPr>
            <p:cNvSpPr/>
            <p:nvPr/>
          </p:nvSpPr>
          <p:spPr>
            <a:xfrm>
              <a:off x="1826163" y="228239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oogle Shape;192;p16">
              <a:extLst>
                <a:ext uri="{FF2B5EF4-FFF2-40B4-BE49-F238E27FC236}">
                  <a16:creationId xmlns:a16="http://schemas.microsoft.com/office/drawing/2014/main" id="{3BD32834-3E14-0F44-8C1A-23F1E6CDFAE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6966" r="16366"/>
            <a:stretch/>
          </p:blipFill>
          <p:spPr>
            <a:xfrm>
              <a:off x="2057750" y="2513982"/>
              <a:ext cx="612648" cy="6126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193;p16">
              <a:extLst>
                <a:ext uri="{FF2B5EF4-FFF2-40B4-BE49-F238E27FC236}">
                  <a16:creationId xmlns:a16="http://schemas.microsoft.com/office/drawing/2014/main" id="{7FD2EE7F-AD62-A741-986D-A45B9E2291EC}"/>
                </a:ext>
              </a:extLst>
            </p:cNvPr>
            <p:cNvGrpSpPr/>
            <p:nvPr/>
          </p:nvGrpSpPr>
          <p:grpSpPr>
            <a:xfrm>
              <a:off x="1207563" y="2129990"/>
              <a:ext cx="1075800" cy="1075800"/>
              <a:chOff x="1631575" y="493050"/>
              <a:chExt cx="1075800" cy="1075800"/>
            </a:xfrm>
          </p:grpSpPr>
          <p:sp>
            <p:nvSpPr>
              <p:cNvPr id="26" name="Google Shape;194;p16">
                <a:extLst>
                  <a:ext uri="{FF2B5EF4-FFF2-40B4-BE49-F238E27FC236}">
                    <a16:creationId xmlns:a16="http://schemas.microsoft.com/office/drawing/2014/main" id="{0F6D23EC-B690-8942-9068-FD24D4CEE763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5;p16">
                <a:extLst>
                  <a:ext uri="{FF2B5EF4-FFF2-40B4-BE49-F238E27FC236}">
                    <a16:creationId xmlns:a16="http://schemas.microsoft.com/office/drawing/2014/main" id="{B8E33902-9B1E-8240-B91D-17B83DD8FADD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96;p16">
              <a:extLst>
                <a:ext uri="{FF2B5EF4-FFF2-40B4-BE49-F238E27FC236}">
                  <a16:creationId xmlns:a16="http://schemas.microsoft.com/office/drawing/2014/main" id="{661DD3E5-D0DD-FA4E-86F4-5194FB38B440}"/>
                </a:ext>
              </a:extLst>
            </p:cNvPr>
            <p:cNvSpPr/>
            <p:nvPr/>
          </p:nvSpPr>
          <p:spPr>
            <a:xfrm>
              <a:off x="588963" y="1968590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500" dirty="0"/>
                <a:t>⚠️</a:t>
              </a:r>
              <a:endParaRPr sz="5500" dirty="0"/>
            </a:p>
          </p:txBody>
        </p:sp>
        <p:cxnSp>
          <p:nvCxnSpPr>
            <p:cNvPr id="19" name="Google Shape;197;p16">
              <a:extLst>
                <a:ext uri="{FF2B5EF4-FFF2-40B4-BE49-F238E27FC236}">
                  <a16:creationId xmlns:a16="http://schemas.microsoft.com/office/drawing/2014/main" id="{9DB1CD25-3D15-D747-A2F3-08C8F472DD32}"/>
                </a:ext>
              </a:extLst>
            </p:cNvPr>
            <p:cNvCxnSpPr>
              <a:stCxn id="28" idx="3"/>
              <a:endCxn id="30" idx="1"/>
            </p:cNvCxnSpPr>
            <p:nvPr/>
          </p:nvCxnSpPr>
          <p:spPr>
            <a:xfrm rot="10800000" flipH="1">
              <a:off x="3520563" y="2125490"/>
              <a:ext cx="914400" cy="8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198;p16">
              <a:extLst>
                <a:ext uri="{FF2B5EF4-FFF2-40B4-BE49-F238E27FC236}">
                  <a16:creationId xmlns:a16="http://schemas.microsoft.com/office/drawing/2014/main" id="{4254E9CA-06E5-964D-B61C-1ACDD74F9D8E}"/>
                </a:ext>
              </a:extLst>
            </p:cNvPr>
            <p:cNvCxnSpPr>
              <a:stCxn id="28" idx="3"/>
              <a:endCxn id="38" idx="1"/>
            </p:cNvCxnSpPr>
            <p:nvPr/>
          </p:nvCxnSpPr>
          <p:spPr>
            <a:xfrm>
              <a:off x="3520563" y="2972690"/>
              <a:ext cx="914400" cy="84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199;p16">
              <a:extLst>
                <a:ext uri="{FF2B5EF4-FFF2-40B4-BE49-F238E27FC236}">
                  <a16:creationId xmlns:a16="http://schemas.microsoft.com/office/drawing/2014/main" id="{BF154995-4CB9-194F-879B-A0B18E8445FD}"/>
                </a:ext>
              </a:extLst>
            </p:cNvPr>
            <p:cNvCxnSpPr>
              <a:stCxn id="46" idx="3"/>
              <a:endCxn id="18" idx="0"/>
            </p:cNvCxnSpPr>
            <p:nvPr/>
          </p:nvCxnSpPr>
          <p:spPr>
            <a:xfrm rot="10800000">
              <a:off x="1126862" y="1968590"/>
              <a:ext cx="6002100" cy="461700"/>
            </a:xfrm>
            <a:prstGeom prst="bentConnector4">
              <a:avLst>
                <a:gd name="adj1" fmla="val -3967"/>
                <a:gd name="adj2" fmla="val 21632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" name="Google Shape;200;p16">
              <a:extLst>
                <a:ext uri="{FF2B5EF4-FFF2-40B4-BE49-F238E27FC236}">
                  <a16:creationId xmlns:a16="http://schemas.microsoft.com/office/drawing/2014/main" id="{65ADE70A-7541-9E48-92D4-BD755048C28A}"/>
                </a:ext>
              </a:extLst>
            </p:cNvPr>
            <p:cNvSpPr txBox="1"/>
            <p:nvPr/>
          </p:nvSpPr>
          <p:spPr>
            <a:xfrm rot="1643">
              <a:off x="3616011" y="2392283"/>
              <a:ext cx="6276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highlight>
                    <a:schemeClr val="lt1"/>
                  </a:highlight>
                </a:rPr>
                <a:t>50%</a:t>
              </a:r>
              <a:endParaRPr dirty="0">
                <a:highlight>
                  <a:schemeClr val="lt1"/>
                </a:highlight>
              </a:endParaRPr>
            </a:p>
          </p:txBody>
        </p:sp>
        <p:sp>
          <p:nvSpPr>
            <p:cNvPr id="23" name="Google Shape;201;p16">
              <a:extLst>
                <a:ext uri="{FF2B5EF4-FFF2-40B4-BE49-F238E27FC236}">
                  <a16:creationId xmlns:a16="http://schemas.microsoft.com/office/drawing/2014/main" id="{A69009C2-FEC0-6443-A108-7E4DA283EB9A}"/>
                </a:ext>
              </a:extLst>
            </p:cNvPr>
            <p:cNvSpPr txBox="1"/>
            <p:nvPr/>
          </p:nvSpPr>
          <p:spPr>
            <a:xfrm>
              <a:off x="2225931" y="2620207"/>
              <a:ext cx="27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D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4" name="Google Shape;202;p16">
              <a:extLst>
                <a:ext uri="{FF2B5EF4-FFF2-40B4-BE49-F238E27FC236}">
                  <a16:creationId xmlns:a16="http://schemas.microsoft.com/office/drawing/2014/main" id="{86275CC9-D6BC-EB40-B967-FBB7E401AAD1}"/>
                </a:ext>
              </a:extLst>
            </p:cNvPr>
            <p:cNvSpPr txBox="1"/>
            <p:nvPr/>
          </p:nvSpPr>
          <p:spPr>
            <a:xfrm rot="1643">
              <a:off x="3616011" y="3110257"/>
              <a:ext cx="6276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highlight>
                    <a:schemeClr val="lt1"/>
                  </a:highlight>
                </a:rPr>
                <a:t>50%</a:t>
              </a:r>
              <a:endParaRPr dirty="0">
                <a:highlight>
                  <a:schemeClr val="lt1"/>
                </a:highlight>
              </a:endParaRPr>
            </a:p>
          </p:txBody>
        </p:sp>
        <p:sp>
          <p:nvSpPr>
            <p:cNvPr id="25" name="Google Shape;203;p16">
              <a:extLst>
                <a:ext uri="{FF2B5EF4-FFF2-40B4-BE49-F238E27FC236}">
                  <a16:creationId xmlns:a16="http://schemas.microsoft.com/office/drawing/2014/main" id="{A7263D6A-BB1D-1742-82B2-F5167B4B6107}"/>
                </a:ext>
              </a:extLst>
            </p:cNvPr>
            <p:cNvSpPr txBox="1"/>
            <p:nvPr/>
          </p:nvSpPr>
          <p:spPr>
            <a:xfrm rot="1643">
              <a:off x="6976587" y="3786908"/>
              <a:ext cx="627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highlight>
                    <a:schemeClr val="lt1"/>
                  </a:highlight>
                </a:rPr>
                <a:t>…</a:t>
              </a:r>
              <a:endParaRPr sz="2200" dirty="0">
                <a:highlight>
                  <a:schemeClr val="lt1"/>
                </a:highlight>
              </a:endParaRP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210B1B1F-DE33-F746-BBEE-961C68C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812" y="2797698"/>
            <a:ext cx="3730487" cy="18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E5039B-8A67-A74D-8268-1FB8135E6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16972"/>
              </p:ext>
            </p:extLst>
          </p:nvPr>
        </p:nvGraphicFramePr>
        <p:xfrm>
          <a:off x="142025" y="0"/>
          <a:ext cx="2905122" cy="433705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484187">
                  <a:extLst>
                    <a:ext uri="{9D8B030D-6E8A-4147-A177-3AD203B41FA5}">
                      <a16:colId xmlns:a16="http://schemas.microsoft.com/office/drawing/2014/main" val="2225823991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1927724156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388577603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3538974096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3122286293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3016973871"/>
                    </a:ext>
                  </a:extLst>
                </a:gridCol>
              </a:tblGrid>
              <a:tr h="95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09531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8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F0FF54-0641-6546-B706-C8CFCCF9AC6E}"/>
              </a:ext>
            </a:extLst>
          </p:cNvPr>
          <p:cNvSpPr txBox="1"/>
          <p:nvPr/>
        </p:nvSpPr>
        <p:spPr>
          <a:xfrm>
            <a:off x="0" y="0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57844-5784-534E-8F8B-BFF0B8CB8D9A}"/>
              </a:ext>
            </a:extLst>
          </p:cNvPr>
          <p:cNvSpPr txBox="1"/>
          <p:nvPr/>
        </p:nvSpPr>
        <p:spPr>
          <a:xfrm>
            <a:off x="-1122" y="433559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2668CA-425A-EA40-AA9F-18E6FEAB2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70098"/>
              </p:ext>
            </p:extLst>
          </p:nvPr>
        </p:nvGraphicFramePr>
        <p:xfrm>
          <a:off x="142026" y="473789"/>
          <a:ext cx="1218026" cy="119761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163512">
                  <a:extLst>
                    <a:ext uri="{9D8B030D-6E8A-4147-A177-3AD203B41FA5}">
                      <a16:colId xmlns:a16="http://schemas.microsoft.com/office/drawing/2014/main" val="323412754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643381758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103948121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811233752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961413710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4244887275"/>
                    </a:ext>
                  </a:extLst>
                </a:gridCol>
              </a:tblGrid>
              <a:tr h="1796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76352"/>
                  </a:ext>
                </a:extLst>
              </a:tr>
              <a:tr h="127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54701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7345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762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497264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9844654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56BF1445-6F27-9E46-9DCC-B3B8E7F28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83377"/>
              </p:ext>
            </p:extLst>
          </p:nvPr>
        </p:nvGraphicFramePr>
        <p:xfrm>
          <a:off x="1829121" y="473789"/>
          <a:ext cx="1218026" cy="119761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163512">
                  <a:extLst>
                    <a:ext uri="{9D8B030D-6E8A-4147-A177-3AD203B41FA5}">
                      <a16:colId xmlns:a16="http://schemas.microsoft.com/office/drawing/2014/main" val="323412754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643381758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103948121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811233752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961413710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4244887275"/>
                    </a:ext>
                  </a:extLst>
                </a:gridCol>
              </a:tblGrid>
              <a:tr h="1796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76352"/>
                  </a:ext>
                </a:extLst>
              </a:tr>
              <a:tr h="127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54701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7345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762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497264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9844654"/>
                  </a:ext>
                </a:extLst>
              </a:tr>
            </a:tbl>
          </a:graphicData>
        </a:graphic>
      </p:graphicFrame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1705A40-24B6-DE48-ABE8-3D9BCE63C984}"/>
              </a:ext>
            </a:extLst>
          </p:cNvPr>
          <p:cNvCxnSpPr>
            <a:cxnSpLocks/>
          </p:cNvCxnSpPr>
          <p:nvPr/>
        </p:nvCxnSpPr>
        <p:spPr>
          <a:xfrm>
            <a:off x="1421085" y="1072594"/>
            <a:ext cx="3470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E5039B-8A67-A74D-8268-1FB8135E6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78104"/>
              </p:ext>
            </p:extLst>
          </p:nvPr>
        </p:nvGraphicFramePr>
        <p:xfrm>
          <a:off x="142025" y="0"/>
          <a:ext cx="7108446" cy="433705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718025">
                  <a:extLst>
                    <a:ext uri="{9D8B030D-6E8A-4147-A177-3AD203B41FA5}">
                      <a16:colId xmlns:a16="http://schemas.microsoft.com/office/drawing/2014/main" val="2225823991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1927724156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388577603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3538974096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3122286293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3016973871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151451003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917421016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367890180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1892632700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3191475332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1828166951"/>
                    </a:ext>
                  </a:extLst>
                </a:gridCol>
              </a:tblGrid>
              <a:tr h="95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31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437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437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pattFill prst="wdUpDiag">
                      <a:fgClr>
                        <a:srgbClr val="FFFF00"/>
                      </a:fgClr>
                      <a:bgClr>
                        <a:srgbClr val="9437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pattFill prst="wdUpDiag">
                      <a:fgClr>
                        <a:srgbClr val="FFFF00"/>
                      </a:fgClr>
                      <a:bgClr>
                        <a:srgbClr val="9437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43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8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F0FF54-0641-6546-B706-C8CFCCF9AC6E}"/>
              </a:ext>
            </a:extLst>
          </p:cNvPr>
          <p:cNvSpPr txBox="1"/>
          <p:nvPr/>
        </p:nvSpPr>
        <p:spPr>
          <a:xfrm>
            <a:off x="0" y="0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57844-5784-534E-8F8B-BFF0B8CB8D9A}"/>
              </a:ext>
            </a:extLst>
          </p:cNvPr>
          <p:cNvSpPr txBox="1"/>
          <p:nvPr/>
        </p:nvSpPr>
        <p:spPr>
          <a:xfrm>
            <a:off x="-1122" y="433559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2668CA-425A-EA40-AA9F-18E6FEAB2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1732"/>
              </p:ext>
            </p:extLst>
          </p:nvPr>
        </p:nvGraphicFramePr>
        <p:xfrm>
          <a:off x="142026" y="473789"/>
          <a:ext cx="1218026" cy="119761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163512">
                  <a:extLst>
                    <a:ext uri="{9D8B030D-6E8A-4147-A177-3AD203B41FA5}">
                      <a16:colId xmlns:a16="http://schemas.microsoft.com/office/drawing/2014/main" val="323412754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643381758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103948121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811233752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961413710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4244887275"/>
                    </a:ext>
                  </a:extLst>
                </a:gridCol>
              </a:tblGrid>
              <a:tr h="1796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76352"/>
                  </a:ext>
                </a:extLst>
              </a:tr>
              <a:tr h="127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54701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7345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762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497264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98446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53450F-41FD-C34C-984C-1E3854BBFAA1}"/>
              </a:ext>
            </a:extLst>
          </p:cNvPr>
          <p:cNvSpPr txBox="1"/>
          <p:nvPr/>
        </p:nvSpPr>
        <p:spPr>
          <a:xfrm>
            <a:off x="1381822" y="433560"/>
            <a:ext cx="97784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CD07B21A-56D8-FE48-BDCD-129BDE0A8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79607" y="475393"/>
            <a:ext cx="2825462" cy="1194399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9A5E10E-B5B4-764C-AC7E-82BF8102F3C2}"/>
              </a:ext>
            </a:extLst>
          </p:cNvPr>
          <p:cNvSpPr txBox="1"/>
          <p:nvPr/>
        </p:nvSpPr>
        <p:spPr>
          <a:xfrm>
            <a:off x="4318630" y="433560"/>
            <a:ext cx="97784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670A3767-1292-8246-9D39-1B87C7470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29974" y="476815"/>
            <a:ext cx="2820496" cy="119230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FAC6167-EB0D-804E-9DFE-39A50B420C2E}"/>
              </a:ext>
            </a:extLst>
          </p:cNvPr>
          <p:cNvSpPr txBox="1"/>
          <p:nvPr/>
        </p:nvSpPr>
        <p:spPr>
          <a:xfrm>
            <a:off x="1479606" y="1455955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800" dirty="0">
                <a:solidFill>
                  <a:schemeClr val="tx1"/>
                </a:solidFill>
                <a:highlight>
                  <a:srgbClr val="93D05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C2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Flexibility Trials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83538C-B9E5-9145-9E39-E259376FD2D5}"/>
              </a:ext>
            </a:extLst>
          </p:cNvPr>
          <p:cNvSpPr txBox="1"/>
          <p:nvPr/>
        </p:nvSpPr>
        <p:spPr>
          <a:xfrm>
            <a:off x="4424624" y="1425178"/>
            <a:ext cx="1653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800" dirty="0">
                <a:solidFill>
                  <a:schemeClr val="tx1"/>
                </a:solidFill>
                <a:highlight>
                  <a:srgbClr val="9437FF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C2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Generalization Trials</a:t>
            </a:r>
          </a:p>
        </p:txBody>
      </p:sp>
    </p:spTree>
    <p:extLst>
      <p:ext uri="{BB962C8B-B14F-4D97-AF65-F5344CB8AC3E}">
        <p14:creationId xmlns:p14="http://schemas.microsoft.com/office/powerpoint/2010/main" val="188951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E5039B-8A67-A74D-8268-1FB8135E6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5804"/>
              </p:ext>
            </p:extLst>
          </p:nvPr>
        </p:nvGraphicFramePr>
        <p:xfrm>
          <a:off x="142025" y="0"/>
          <a:ext cx="7108446" cy="433705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718025">
                  <a:extLst>
                    <a:ext uri="{9D8B030D-6E8A-4147-A177-3AD203B41FA5}">
                      <a16:colId xmlns:a16="http://schemas.microsoft.com/office/drawing/2014/main" val="2225823991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1927724156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388577603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3538974096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3122286293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3016973871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151451003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917421016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367890180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1892632700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3191475332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1828166951"/>
                    </a:ext>
                  </a:extLst>
                </a:gridCol>
              </a:tblGrid>
              <a:tr h="95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31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437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437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pattFill prst="wdUpDiag">
                      <a:fgClr>
                        <a:srgbClr val="FFFF00"/>
                      </a:fgClr>
                      <a:bgClr>
                        <a:srgbClr val="9437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pattFill prst="wdUpDiag">
                      <a:fgClr>
                        <a:srgbClr val="FFFF00"/>
                      </a:fgClr>
                      <a:bgClr>
                        <a:srgbClr val="9437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43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8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F0FF54-0641-6546-B706-C8CFCCF9AC6E}"/>
              </a:ext>
            </a:extLst>
          </p:cNvPr>
          <p:cNvSpPr txBox="1"/>
          <p:nvPr/>
        </p:nvSpPr>
        <p:spPr>
          <a:xfrm>
            <a:off x="0" y="0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57844-5784-534E-8F8B-BFF0B8CB8D9A}"/>
              </a:ext>
            </a:extLst>
          </p:cNvPr>
          <p:cNvSpPr txBox="1"/>
          <p:nvPr/>
        </p:nvSpPr>
        <p:spPr>
          <a:xfrm>
            <a:off x="-1122" y="433559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3450F-41FD-C34C-984C-1E3854BBFAA1}"/>
              </a:ext>
            </a:extLst>
          </p:cNvPr>
          <p:cNvSpPr txBox="1"/>
          <p:nvPr/>
        </p:nvSpPr>
        <p:spPr>
          <a:xfrm>
            <a:off x="1381822" y="433560"/>
            <a:ext cx="97784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CD07B21A-56D8-FE48-BDCD-129BDE0A8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17303" y="473788"/>
            <a:ext cx="2750069" cy="119761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9A5E10E-B5B4-764C-AC7E-82BF8102F3C2}"/>
              </a:ext>
            </a:extLst>
          </p:cNvPr>
          <p:cNvSpPr txBox="1"/>
          <p:nvPr/>
        </p:nvSpPr>
        <p:spPr>
          <a:xfrm>
            <a:off x="4318630" y="433560"/>
            <a:ext cx="97784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670A3767-1292-8246-9D39-1B87C7470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29974" y="476816"/>
            <a:ext cx="2820496" cy="11923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C83538C-B9E5-9145-9E39-E259376FD2D5}"/>
              </a:ext>
            </a:extLst>
          </p:cNvPr>
          <p:cNvSpPr txBox="1"/>
          <p:nvPr/>
        </p:nvSpPr>
        <p:spPr>
          <a:xfrm>
            <a:off x="4424624" y="1425178"/>
            <a:ext cx="1653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800" dirty="0">
                <a:solidFill>
                  <a:schemeClr val="tx1"/>
                </a:solidFill>
                <a:highlight>
                  <a:srgbClr val="9437FF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C2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Generalization Trials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6F4CC-ECF5-1140-8BB5-DFC338D4A13E}"/>
              </a:ext>
            </a:extLst>
          </p:cNvPr>
          <p:cNvSpPr txBox="1"/>
          <p:nvPr/>
        </p:nvSpPr>
        <p:spPr>
          <a:xfrm>
            <a:off x="1479606" y="1425178"/>
            <a:ext cx="1553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 Without Contextual Cue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8F3B4A4-ADD6-E144-B999-78F897F3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54211"/>
              </p:ext>
            </p:extLst>
          </p:nvPr>
        </p:nvGraphicFramePr>
        <p:xfrm>
          <a:off x="142026" y="473789"/>
          <a:ext cx="1218026" cy="119761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163512">
                  <a:extLst>
                    <a:ext uri="{9D8B030D-6E8A-4147-A177-3AD203B41FA5}">
                      <a16:colId xmlns:a16="http://schemas.microsoft.com/office/drawing/2014/main" val="323412754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643381758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103948121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811233752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961413710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4244887275"/>
                    </a:ext>
                  </a:extLst>
                </a:gridCol>
              </a:tblGrid>
              <a:tr h="1796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76352"/>
                  </a:ext>
                </a:extLst>
              </a:tr>
              <a:tr h="127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54701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7345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762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497264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984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3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E5039B-8A67-A74D-8268-1FB8135E6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64224"/>
              </p:ext>
            </p:extLst>
          </p:nvPr>
        </p:nvGraphicFramePr>
        <p:xfrm>
          <a:off x="142025" y="0"/>
          <a:ext cx="7108446" cy="433705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718025">
                  <a:extLst>
                    <a:ext uri="{9D8B030D-6E8A-4147-A177-3AD203B41FA5}">
                      <a16:colId xmlns:a16="http://schemas.microsoft.com/office/drawing/2014/main" val="2225823991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1927724156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388577603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3538974096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3122286293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3016973871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151451003"/>
                    </a:ext>
                  </a:extLst>
                </a:gridCol>
                <a:gridCol w="562453">
                  <a:extLst>
                    <a:ext uri="{9D8B030D-6E8A-4147-A177-3AD203B41FA5}">
                      <a16:colId xmlns:a16="http://schemas.microsoft.com/office/drawing/2014/main" val="917421016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367890180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1892632700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3191475332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val="1828166951"/>
                    </a:ext>
                  </a:extLst>
                </a:gridCol>
              </a:tblGrid>
              <a:tr h="95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31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437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437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pattFill prst="wdUpDiag">
                      <a:fgClr>
                        <a:srgbClr val="FFFF00"/>
                      </a:fgClr>
                      <a:bgClr>
                        <a:srgbClr val="9437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pattFill prst="wdUpDiag">
                      <a:fgClr>
                        <a:srgbClr val="FFFF00"/>
                      </a:fgClr>
                      <a:bgClr>
                        <a:srgbClr val="9437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ABCD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43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86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F0FF54-0641-6546-B706-C8CFCCF9AC6E}"/>
              </a:ext>
            </a:extLst>
          </p:cNvPr>
          <p:cNvSpPr txBox="1"/>
          <p:nvPr/>
        </p:nvSpPr>
        <p:spPr>
          <a:xfrm>
            <a:off x="0" y="0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57844-5784-534E-8F8B-BFF0B8CB8D9A}"/>
              </a:ext>
            </a:extLst>
          </p:cNvPr>
          <p:cNvSpPr txBox="1"/>
          <p:nvPr/>
        </p:nvSpPr>
        <p:spPr>
          <a:xfrm>
            <a:off x="-1122" y="433559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2668CA-425A-EA40-AA9F-18E6FEAB2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8601"/>
              </p:ext>
            </p:extLst>
          </p:nvPr>
        </p:nvGraphicFramePr>
        <p:xfrm>
          <a:off x="142026" y="473789"/>
          <a:ext cx="1218026" cy="1197610"/>
        </p:xfrm>
        <a:graphic>
          <a:graphicData uri="http://schemas.openxmlformats.org/drawingml/2006/table">
            <a:tbl>
              <a:tblPr>
                <a:tableStyleId>{4F7ABD79-29CB-4B7C-B8BB-0B6BE19237C6}</a:tableStyleId>
              </a:tblPr>
              <a:tblGrid>
                <a:gridCol w="163512">
                  <a:extLst>
                    <a:ext uri="{9D8B030D-6E8A-4147-A177-3AD203B41FA5}">
                      <a16:colId xmlns:a16="http://schemas.microsoft.com/office/drawing/2014/main" val="323412754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643381758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103948121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811233752"/>
                    </a:ext>
                  </a:extLst>
                </a:gridCol>
                <a:gridCol w="178191">
                  <a:extLst>
                    <a:ext uri="{9D8B030D-6E8A-4147-A177-3AD203B41FA5}">
                      <a16:colId xmlns:a16="http://schemas.microsoft.com/office/drawing/2014/main" val="2961413710"/>
                    </a:ext>
                  </a:extLst>
                </a:gridCol>
                <a:gridCol w="253218">
                  <a:extLst>
                    <a:ext uri="{9D8B030D-6E8A-4147-A177-3AD203B41FA5}">
                      <a16:colId xmlns:a16="http://schemas.microsoft.com/office/drawing/2014/main" val="4244887275"/>
                    </a:ext>
                  </a:extLst>
                </a:gridCol>
              </a:tblGrid>
              <a:tr h="1796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Ctx</a:t>
                      </a:r>
                      <a:r>
                        <a:rPr lang="en-US" sz="1200" b="1" u="none" strike="noStrike" dirty="0">
                          <a:effectLst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76352"/>
                  </a:ext>
                </a:extLst>
              </a:tr>
              <a:tr h="127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54701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37345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762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497264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98446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53450F-41FD-C34C-984C-1E3854BBFAA1}"/>
              </a:ext>
            </a:extLst>
          </p:cNvPr>
          <p:cNvSpPr txBox="1"/>
          <p:nvPr/>
        </p:nvSpPr>
        <p:spPr>
          <a:xfrm>
            <a:off x="1381822" y="433560"/>
            <a:ext cx="97784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CD07B21A-56D8-FE48-BDCD-129BDE0A8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17303" y="473788"/>
            <a:ext cx="2750069" cy="119761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9A5E10E-B5B4-764C-AC7E-82BF8102F3C2}"/>
              </a:ext>
            </a:extLst>
          </p:cNvPr>
          <p:cNvSpPr txBox="1"/>
          <p:nvPr/>
        </p:nvSpPr>
        <p:spPr>
          <a:xfrm>
            <a:off x="4318630" y="433560"/>
            <a:ext cx="97784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670A3767-1292-8246-9D39-1B87C7470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29974" y="476815"/>
            <a:ext cx="2820497" cy="1192301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FAC6167-EB0D-804E-9DFE-39A50B420C2E}"/>
              </a:ext>
            </a:extLst>
          </p:cNvPr>
          <p:cNvSpPr txBox="1"/>
          <p:nvPr/>
        </p:nvSpPr>
        <p:spPr>
          <a:xfrm>
            <a:off x="4424624" y="1425178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800" dirty="0">
                <a:solidFill>
                  <a:schemeClr val="tx1"/>
                </a:solidFill>
                <a:highlight>
                  <a:srgbClr val="93D05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C2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: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Flexibility Trials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FE539-E55C-7E41-925F-E43532D626A6}"/>
              </a:ext>
            </a:extLst>
          </p:cNvPr>
          <p:cNvSpPr txBox="1"/>
          <p:nvPr/>
        </p:nvSpPr>
        <p:spPr>
          <a:xfrm>
            <a:off x="1479606" y="1425178"/>
            <a:ext cx="1553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 Without Contextual Cue</a:t>
            </a:r>
          </a:p>
        </p:txBody>
      </p:sp>
    </p:spTree>
    <p:extLst>
      <p:ext uri="{BB962C8B-B14F-4D97-AF65-F5344CB8AC3E}">
        <p14:creationId xmlns:p14="http://schemas.microsoft.com/office/powerpoint/2010/main" val="300253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5">
            <a:extLst>
              <a:ext uri="{FF2B5EF4-FFF2-40B4-BE49-F238E27FC236}">
                <a16:creationId xmlns:a16="http://schemas.microsoft.com/office/drawing/2014/main" id="{B28B32ED-D2D5-BE4D-B7CE-B1DDAE589E37}"/>
              </a:ext>
            </a:extLst>
          </p:cNvPr>
          <p:cNvSpPr/>
          <p:nvPr/>
        </p:nvSpPr>
        <p:spPr>
          <a:xfrm>
            <a:off x="623379" y="592538"/>
            <a:ext cx="7330672" cy="3144747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80F96E-E512-8C49-8C6A-EA1395316D68}"/>
              </a:ext>
            </a:extLst>
          </p:cNvPr>
          <p:cNvGrpSpPr/>
          <p:nvPr/>
        </p:nvGrpSpPr>
        <p:grpSpPr>
          <a:xfrm>
            <a:off x="678039" y="659098"/>
            <a:ext cx="1173559" cy="1650380"/>
            <a:chOff x="678040" y="1339721"/>
            <a:chExt cx="1173559" cy="1650380"/>
          </a:xfrm>
        </p:grpSpPr>
        <p:grpSp>
          <p:nvGrpSpPr>
            <p:cNvPr id="16" name="Google Shape;134;p15">
              <a:extLst>
                <a:ext uri="{FF2B5EF4-FFF2-40B4-BE49-F238E27FC236}">
                  <a16:creationId xmlns:a16="http://schemas.microsoft.com/office/drawing/2014/main" id="{561AE0AB-835D-B74F-ABC9-AB6915CFBAB7}"/>
                </a:ext>
              </a:extLst>
            </p:cNvPr>
            <p:cNvGrpSpPr/>
            <p:nvPr/>
          </p:nvGrpSpPr>
          <p:grpSpPr>
            <a:xfrm>
              <a:off x="678040" y="1339721"/>
              <a:ext cx="1173559" cy="1173559"/>
              <a:chOff x="1631575" y="493050"/>
              <a:chExt cx="1075800" cy="1075800"/>
            </a:xfrm>
          </p:grpSpPr>
          <p:sp>
            <p:nvSpPr>
              <p:cNvPr id="30" name="Google Shape;135;p15">
                <a:extLst>
                  <a:ext uri="{FF2B5EF4-FFF2-40B4-BE49-F238E27FC236}">
                    <a16:creationId xmlns:a16="http://schemas.microsoft.com/office/drawing/2014/main" id="{27F9E8BB-8472-C64A-9840-AF126B9BB4BD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6;p15">
                <a:extLst>
                  <a:ext uri="{FF2B5EF4-FFF2-40B4-BE49-F238E27FC236}">
                    <a16:creationId xmlns:a16="http://schemas.microsoft.com/office/drawing/2014/main" id="{BE09A5A2-F680-CD49-AF26-2BCEE28BC683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plus">
                <a:avLst>
                  <a:gd name="adj" fmla="val 45215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BF4719-D13A-384D-965B-F8BDB6DB1267}"/>
                </a:ext>
              </a:extLst>
            </p:cNvPr>
            <p:cNvSpPr txBox="1"/>
            <p:nvPr/>
          </p:nvSpPr>
          <p:spPr>
            <a:xfrm>
              <a:off x="833598" y="2486484"/>
              <a:ext cx="862444" cy="50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fixation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(500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CE683B-3AE0-8141-AB2C-4B3EEA7AB2B8}"/>
              </a:ext>
            </a:extLst>
          </p:cNvPr>
          <p:cNvGrpSpPr/>
          <p:nvPr/>
        </p:nvGrpSpPr>
        <p:grpSpPr>
          <a:xfrm>
            <a:off x="1887598" y="989174"/>
            <a:ext cx="1173559" cy="1650380"/>
            <a:chOff x="1887598" y="1339721"/>
            <a:chExt cx="1173559" cy="16503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C0C7E5-C989-C44B-B388-07EE42C33ADB}"/>
                </a:ext>
              </a:extLst>
            </p:cNvPr>
            <p:cNvGrpSpPr/>
            <p:nvPr/>
          </p:nvGrpSpPr>
          <p:grpSpPr>
            <a:xfrm>
              <a:off x="1887598" y="1339721"/>
              <a:ext cx="1173559" cy="1173559"/>
              <a:chOff x="2283289" y="1447801"/>
              <a:chExt cx="1075800" cy="1075800"/>
            </a:xfrm>
          </p:grpSpPr>
          <p:sp>
            <p:nvSpPr>
              <p:cNvPr id="32" name="Google Shape;130;p15">
                <a:extLst>
                  <a:ext uri="{FF2B5EF4-FFF2-40B4-BE49-F238E27FC236}">
                    <a16:creationId xmlns:a16="http://schemas.microsoft.com/office/drawing/2014/main" id="{4FD30B38-D87A-374A-B4DF-EAAEACCFEB66}"/>
                  </a:ext>
                </a:extLst>
              </p:cNvPr>
              <p:cNvSpPr/>
              <p:nvPr/>
            </p:nvSpPr>
            <p:spPr>
              <a:xfrm>
                <a:off x="2283289" y="1447801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5B0459-B0EF-494B-8818-A802C85EE4CC}"/>
                  </a:ext>
                </a:extLst>
              </p:cNvPr>
              <p:cNvSpPr txBox="1"/>
              <p:nvPr/>
            </p:nvSpPr>
            <p:spPr>
              <a:xfrm>
                <a:off x="2653543" y="1816417"/>
                <a:ext cx="335292" cy="338566"/>
              </a:xfrm>
              <a:prstGeom prst="rect">
                <a:avLst/>
              </a:prstGeom>
              <a:solidFill>
                <a:srgbClr val="C1C1C1"/>
              </a:solidFill>
              <a:ln>
                <a:solidFill>
                  <a:srgbClr val="000000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2B6508-5506-2F42-8D8D-9335D91C6EE6}"/>
                </a:ext>
              </a:extLst>
            </p:cNvPr>
            <p:cNvSpPr txBox="1"/>
            <p:nvPr/>
          </p:nvSpPr>
          <p:spPr>
            <a:xfrm>
              <a:off x="2043156" y="2486484"/>
              <a:ext cx="862444" cy="50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stimulus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(300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83A2EF-1F0E-C84F-B0D6-F846A56294ED}"/>
              </a:ext>
            </a:extLst>
          </p:cNvPr>
          <p:cNvGrpSpPr/>
          <p:nvPr/>
        </p:nvGrpSpPr>
        <p:grpSpPr>
          <a:xfrm>
            <a:off x="3097156" y="1319250"/>
            <a:ext cx="1173559" cy="1650380"/>
            <a:chOff x="3097156" y="1339721"/>
            <a:chExt cx="1173559" cy="1650380"/>
          </a:xfrm>
        </p:grpSpPr>
        <p:grpSp>
          <p:nvGrpSpPr>
            <p:cNvPr id="66" name="Google Shape;134;p15">
              <a:extLst>
                <a:ext uri="{FF2B5EF4-FFF2-40B4-BE49-F238E27FC236}">
                  <a16:creationId xmlns:a16="http://schemas.microsoft.com/office/drawing/2014/main" id="{9A188AB3-8141-0C4A-8B71-AF1F96BB3938}"/>
                </a:ext>
              </a:extLst>
            </p:cNvPr>
            <p:cNvGrpSpPr/>
            <p:nvPr/>
          </p:nvGrpSpPr>
          <p:grpSpPr>
            <a:xfrm>
              <a:off x="3097156" y="1339721"/>
              <a:ext cx="1173559" cy="1173559"/>
              <a:chOff x="1631575" y="493050"/>
              <a:chExt cx="1075800" cy="1075800"/>
            </a:xfrm>
          </p:grpSpPr>
          <p:sp>
            <p:nvSpPr>
              <p:cNvPr id="72" name="Google Shape;135;p15">
                <a:extLst>
                  <a:ext uri="{FF2B5EF4-FFF2-40B4-BE49-F238E27FC236}">
                    <a16:creationId xmlns:a16="http://schemas.microsoft.com/office/drawing/2014/main" id="{EF8B04A5-901F-CB49-85C7-12CBDC7B3B2E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6;p15">
                <a:extLst>
                  <a:ext uri="{FF2B5EF4-FFF2-40B4-BE49-F238E27FC236}">
                    <a16:creationId xmlns:a16="http://schemas.microsoft.com/office/drawing/2014/main" id="{8EC13189-64E7-5948-B6A4-7D8870A6A92F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plus">
                <a:avLst>
                  <a:gd name="adj" fmla="val 45215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818354-01A6-2641-BF78-9FC83CA1209F}"/>
                </a:ext>
              </a:extLst>
            </p:cNvPr>
            <p:cNvSpPr txBox="1"/>
            <p:nvPr/>
          </p:nvSpPr>
          <p:spPr>
            <a:xfrm>
              <a:off x="3206374" y="2486484"/>
              <a:ext cx="955124" cy="50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(1000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9F521C-2523-084F-B267-6E2CCADC25F7}"/>
              </a:ext>
            </a:extLst>
          </p:cNvPr>
          <p:cNvGrpSpPr/>
          <p:nvPr/>
        </p:nvGrpSpPr>
        <p:grpSpPr>
          <a:xfrm>
            <a:off x="4306714" y="1649326"/>
            <a:ext cx="1173559" cy="1650380"/>
            <a:chOff x="4306714" y="1339721"/>
            <a:chExt cx="1173559" cy="1650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3B29F-945A-BF4D-BC33-CBC7597D62E2}"/>
                </a:ext>
              </a:extLst>
            </p:cNvPr>
            <p:cNvGrpSpPr/>
            <p:nvPr/>
          </p:nvGrpSpPr>
          <p:grpSpPr>
            <a:xfrm>
              <a:off x="4306714" y="1339721"/>
              <a:ext cx="1173559" cy="1173559"/>
              <a:chOff x="3026381" y="1677491"/>
              <a:chExt cx="1075800" cy="1075800"/>
            </a:xfrm>
          </p:grpSpPr>
          <p:grpSp>
            <p:nvGrpSpPr>
              <p:cNvPr id="11" name="Google Shape;115;p15">
                <a:extLst>
                  <a:ext uri="{FF2B5EF4-FFF2-40B4-BE49-F238E27FC236}">
                    <a16:creationId xmlns:a16="http://schemas.microsoft.com/office/drawing/2014/main" id="{09CE0D52-280B-D74D-9B4E-0D23E0171A06}"/>
                  </a:ext>
                </a:extLst>
              </p:cNvPr>
              <p:cNvGrpSpPr/>
              <p:nvPr/>
            </p:nvGrpSpPr>
            <p:grpSpPr>
              <a:xfrm>
                <a:off x="3026381" y="1677491"/>
                <a:ext cx="1075800" cy="1075800"/>
                <a:chOff x="2909425" y="493050"/>
                <a:chExt cx="1075800" cy="1075800"/>
              </a:xfrm>
            </p:grpSpPr>
            <p:sp>
              <p:nvSpPr>
                <p:cNvPr id="40" name="Google Shape;116;p15">
                  <a:extLst>
                    <a:ext uri="{FF2B5EF4-FFF2-40B4-BE49-F238E27FC236}">
                      <a16:creationId xmlns:a16="http://schemas.microsoft.com/office/drawing/2014/main" id="{111DA924-520B-C449-AE97-2C6D06B542D4}"/>
                    </a:ext>
                  </a:extLst>
                </p:cNvPr>
                <p:cNvSpPr/>
                <p:nvPr/>
              </p:nvSpPr>
              <p:spPr>
                <a:xfrm>
                  <a:off x="2909425" y="493050"/>
                  <a:ext cx="1075800" cy="1075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18;p15">
                  <a:extLst>
                    <a:ext uri="{FF2B5EF4-FFF2-40B4-BE49-F238E27FC236}">
                      <a16:creationId xmlns:a16="http://schemas.microsoft.com/office/drawing/2014/main" id="{FFD82732-0494-874A-9B14-489F49C45E43}"/>
                    </a:ext>
                  </a:extLst>
                </p:cNvPr>
                <p:cNvSpPr/>
                <p:nvPr/>
              </p:nvSpPr>
              <p:spPr>
                <a:xfrm>
                  <a:off x="3400375" y="63292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19;p15">
                  <a:extLst>
                    <a:ext uri="{FF2B5EF4-FFF2-40B4-BE49-F238E27FC236}">
                      <a16:creationId xmlns:a16="http://schemas.microsoft.com/office/drawing/2014/main" id="{280878EE-A570-934A-84B2-6937CCFDA950}"/>
                    </a:ext>
                  </a:extLst>
                </p:cNvPr>
                <p:cNvSpPr/>
                <p:nvPr/>
              </p:nvSpPr>
              <p:spPr>
                <a:xfrm>
                  <a:off x="3400375" y="133507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20;p15">
                  <a:extLst>
                    <a:ext uri="{FF2B5EF4-FFF2-40B4-BE49-F238E27FC236}">
                      <a16:creationId xmlns:a16="http://schemas.microsoft.com/office/drawing/2014/main" id="{FFEB607C-79D9-AB49-B784-DCC9E9ECDD23}"/>
                    </a:ext>
                  </a:extLst>
                </p:cNvPr>
                <p:cNvSpPr/>
                <p:nvPr/>
              </p:nvSpPr>
              <p:spPr>
                <a:xfrm>
                  <a:off x="3773675" y="9840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21;p15">
                  <a:extLst>
                    <a:ext uri="{FF2B5EF4-FFF2-40B4-BE49-F238E27FC236}">
                      <a16:creationId xmlns:a16="http://schemas.microsoft.com/office/drawing/2014/main" id="{72FC2FD1-7705-D443-B3D2-789D5F11721F}"/>
                    </a:ext>
                  </a:extLst>
                </p:cNvPr>
                <p:cNvSpPr/>
                <p:nvPr/>
              </p:nvSpPr>
              <p:spPr>
                <a:xfrm>
                  <a:off x="3027075" y="9833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" name="Google Shape;136;p15">
                <a:extLst>
                  <a:ext uri="{FF2B5EF4-FFF2-40B4-BE49-F238E27FC236}">
                    <a16:creationId xmlns:a16="http://schemas.microsoft.com/office/drawing/2014/main" id="{6E00EE33-5CBE-9E46-94B8-DA21216A4D45}"/>
                  </a:ext>
                </a:extLst>
              </p:cNvPr>
              <p:cNvSpPr/>
              <p:nvPr/>
            </p:nvSpPr>
            <p:spPr>
              <a:xfrm>
                <a:off x="3517331" y="2170882"/>
                <a:ext cx="93900" cy="93900"/>
              </a:xfrm>
              <a:prstGeom prst="plus">
                <a:avLst>
                  <a:gd name="adj" fmla="val 45215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026D45-45A2-DE49-976D-FC57F522A919}"/>
                </a:ext>
              </a:extLst>
            </p:cNvPr>
            <p:cNvSpPr txBox="1"/>
            <p:nvPr/>
          </p:nvSpPr>
          <p:spPr>
            <a:xfrm>
              <a:off x="4418919" y="2486484"/>
              <a:ext cx="955123" cy="50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targets on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(1000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60CD5F-2619-854D-A6E9-961372DF1141}"/>
              </a:ext>
            </a:extLst>
          </p:cNvPr>
          <p:cNvGrpSpPr/>
          <p:nvPr/>
        </p:nvGrpSpPr>
        <p:grpSpPr>
          <a:xfrm>
            <a:off x="5516272" y="1979402"/>
            <a:ext cx="1173559" cy="1650380"/>
            <a:chOff x="5516272" y="1339721"/>
            <a:chExt cx="1173559" cy="1650380"/>
          </a:xfrm>
        </p:grpSpPr>
        <p:grpSp>
          <p:nvGrpSpPr>
            <p:cNvPr id="7" name="Google Shape;97;p15">
              <a:extLst>
                <a:ext uri="{FF2B5EF4-FFF2-40B4-BE49-F238E27FC236}">
                  <a16:creationId xmlns:a16="http://schemas.microsoft.com/office/drawing/2014/main" id="{4D9CDE1A-A1C4-7C45-BF66-3CB32149BB7A}"/>
                </a:ext>
              </a:extLst>
            </p:cNvPr>
            <p:cNvGrpSpPr/>
            <p:nvPr/>
          </p:nvGrpSpPr>
          <p:grpSpPr>
            <a:xfrm>
              <a:off x="5516272" y="1339721"/>
              <a:ext cx="1173559" cy="1173559"/>
              <a:chOff x="5360400" y="3613425"/>
              <a:chExt cx="1075800" cy="1075800"/>
            </a:xfrm>
          </p:grpSpPr>
          <p:sp>
            <p:nvSpPr>
              <p:cNvPr id="54" name="Google Shape;98;p15">
                <a:extLst>
                  <a:ext uri="{FF2B5EF4-FFF2-40B4-BE49-F238E27FC236}">
                    <a16:creationId xmlns:a16="http://schemas.microsoft.com/office/drawing/2014/main" id="{0337D300-53CC-8843-9B0C-F6D77884AEBA}"/>
                  </a:ext>
                </a:extLst>
              </p:cNvPr>
              <p:cNvSpPr/>
              <p:nvPr/>
            </p:nvSpPr>
            <p:spPr>
              <a:xfrm>
                <a:off x="5360400" y="3613425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9;p15">
                <a:extLst>
                  <a:ext uri="{FF2B5EF4-FFF2-40B4-BE49-F238E27FC236}">
                    <a16:creationId xmlns:a16="http://schemas.microsoft.com/office/drawing/2014/main" id="{F2669948-1836-F34B-ADF8-2ABDD612C84E}"/>
                  </a:ext>
                </a:extLst>
              </p:cNvPr>
              <p:cNvSpPr/>
              <p:nvPr/>
            </p:nvSpPr>
            <p:spPr>
              <a:xfrm>
                <a:off x="5851350" y="375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0;p15">
                <a:extLst>
                  <a:ext uri="{FF2B5EF4-FFF2-40B4-BE49-F238E27FC236}">
                    <a16:creationId xmlns:a16="http://schemas.microsoft.com/office/drawing/2014/main" id="{03F099C9-535D-9C41-9887-CA3946505768}"/>
                  </a:ext>
                </a:extLst>
              </p:cNvPr>
              <p:cNvSpPr/>
              <p:nvPr/>
            </p:nvSpPr>
            <p:spPr>
              <a:xfrm>
                <a:off x="5851350" y="445545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1;p15">
                <a:extLst>
                  <a:ext uri="{FF2B5EF4-FFF2-40B4-BE49-F238E27FC236}">
                    <a16:creationId xmlns:a16="http://schemas.microsoft.com/office/drawing/2014/main" id="{A57A6387-94CE-614C-A78D-8C95E2D55B60}"/>
                  </a:ext>
                </a:extLst>
              </p:cNvPr>
              <p:cNvSpPr/>
              <p:nvPr/>
            </p:nvSpPr>
            <p:spPr>
              <a:xfrm>
                <a:off x="6224650" y="41043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2;p15">
                <a:extLst>
                  <a:ext uri="{FF2B5EF4-FFF2-40B4-BE49-F238E27FC236}">
                    <a16:creationId xmlns:a16="http://schemas.microsoft.com/office/drawing/2014/main" id="{2A667F21-142A-9944-A4DE-9D73CC334BFE}"/>
                  </a:ext>
                </a:extLst>
              </p:cNvPr>
              <p:cNvSpPr/>
              <p:nvPr/>
            </p:nvSpPr>
            <p:spPr>
              <a:xfrm>
                <a:off x="5478050" y="41036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3;p15">
                <a:extLst>
                  <a:ext uri="{FF2B5EF4-FFF2-40B4-BE49-F238E27FC236}">
                    <a16:creationId xmlns:a16="http://schemas.microsoft.com/office/drawing/2014/main" id="{1D8235F9-EC74-B849-A708-F369B0619B4F}"/>
                  </a:ext>
                </a:extLst>
              </p:cNvPr>
              <p:cNvSpPr/>
              <p:nvPr/>
            </p:nvSpPr>
            <p:spPr>
              <a:xfrm>
                <a:off x="5784750" y="36867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38FD562-561B-BD45-B4B4-8B1448DADC35}"/>
                </a:ext>
              </a:extLst>
            </p:cNvPr>
            <p:cNvSpPr txBox="1"/>
            <p:nvPr/>
          </p:nvSpPr>
          <p:spPr>
            <a:xfrm>
              <a:off x="5598139" y="2486484"/>
              <a:ext cx="1009823" cy="50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fixation off,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choice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FB8B7D-B20D-BA42-9FB8-92C3D8D33CC0}"/>
              </a:ext>
            </a:extLst>
          </p:cNvPr>
          <p:cNvGrpSpPr/>
          <p:nvPr/>
        </p:nvGrpSpPr>
        <p:grpSpPr>
          <a:xfrm>
            <a:off x="6725828" y="2309478"/>
            <a:ext cx="1173559" cy="1448933"/>
            <a:chOff x="6725831" y="1339721"/>
            <a:chExt cx="1173559" cy="1448933"/>
          </a:xfrm>
        </p:grpSpPr>
        <p:sp>
          <p:nvSpPr>
            <p:cNvPr id="67" name="Google Shape;127;p15">
              <a:extLst>
                <a:ext uri="{FF2B5EF4-FFF2-40B4-BE49-F238E27FC236}">
                  <a16:creationId xmlns:a16="http://schemas.microsoft.com/office/drawing/2014/main" id="{476D48AE-8758-0A47-8062-62E288DB663D}"/>
                </a:ext>
              </a:extLst>
            </p:cNvPr>
            <p:cNvSpPr/>
            <p:nvPr/>
          </p:nvSpPr>
          <p:spPr>
            <a:xfrm>
              <a:off x="6725831" y="1339721"/>
              <a:ext cx="1173559" cy="11735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B050"/>
                  </a:solidFill>
                </a:rPr>
                <a:t>LR</a:t>
              </a:r>
              <a:endParaRPr sz="2000" dirty="0">
                <a:solidFill>
                  <a:srgbClr val="00B05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A28247-936A-D343-AF5E-5FBC652CA03C}"/>
                </a:ext>
              </a:extLst>
            </p:cNvPr>
            <p:cNvSpPr txBox="1"/>
            <p:nvPr/>
          </p:nvSpPr>
          <p:spPr>
            <a:xfrm>
              <a:off x="6891005" y="2486484"/>
              <a:ext cx="843210" cy="30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outcome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63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C08980-4954-1B49-9A71-66F1917D0331}"/>
              </a:ext>
            </a:extLst>
          </p:cNvPr>
          <p:cNvGrpSpPr/>
          <p:nvPr/>
        </p:nvGrpSpPr>
        <p:grpSpPr>
          <a:xfrm>
            <a:off x="670329" y="745637"/>
            <a:ext cx="7330672" cy="3144747"/>
            <a:chOff x="670329" y="745637"/>
            <a:chExt cx="7330672" cy="3144747"/>
          </a:xfrm>
        </p:grpSpPr>
        <p:sp>
          <p:nvSpPr>
            <p:cNvPr id="69" name="Google Shape;127;p15">
              <a:extLst>
                <a:ext uri="{FF2B5EF4-FFF2-40B4-BE49-F238E27FC236}">
                  <a16:creationId xmlns:a16="http://schemas.microsoft.com/office/drawing/2014/main" id="{F340B108-0217-FF44-B6F5-7B108E4E1D7B}"/>
                </a:ext>
              </a:extLst>
            </p:cNvPr>
            <p:cNvSpPr/>
            <p:nvPr/>
          </p:nvSpPr>
          <p:spPr>
            <a:xfrm>
              <a:off x="6656407" y="2698615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F0000"/>
                  </a:solidFill>
                </a:rPr>
                <a:t>SR</a:t>
              </a:r>
              <a:endParaRPr sz="2000" dirty="0">
                <a:solidFill>
                  <a:srgbClr val="FF0000"/>
                </a:solidFill>
              </a:endParaRPr>
            </a:p>
          </p:txBody>
        </p:sp>
        <p:sp>
          <p:nvSpPr>
            <p:cNvPr id="5" name="Google Shape;89;p15">
              <a:extLst>
                <a:ext uri="{FF2B5EF4-FFF2-40B4-BE49-F238E27FC236}">
                  <a16:creationId xmlns:a16="http://schemas.microsoft.com/office/drawing/2014/main" id="{B28B32ED-D2D5-BE4D-B7CE-B1DDAE589E37}"/>
                </a:ext>
              </a:extLst>
            </p:cNvPr>
            <p:cNvSpPr/>
            <p:nvPr/>
          </p:nvSpPr>
          <p:spPr>
            <a:xfrm>
              <a:off x="670329" y="745637"/>
              <a:ext cx="7330672" cy="3144747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0;p15">
              <a:extLst>
                <a:ext uri="{FF2B5EF4-FFF2-40B4-BE49-F238E27FC236}">
                  <a16:creationId xmlns:a16="http://schemas.microsoft.com/office/drawing/2014/main" id="{B8A33CA8-E8BE-DF40-8A24-EBAE754BD67B}"/>
                </a:ext>
              </a:extLst>
            </p:cNvPr>
            <p:cNvGrpSpPr/>
            <p:nvPr/>
          </p:nvGrpSpPr>
          <p:grpSpPr>
            <a:xfrm>
              <a:off x="5893047" y="2539133"/>
              <a:ext cx="1075800" cy="1075800"/>
              <a:chOff x="4187275" y="493050"/>
              <a:chExt cx="1075800" cy="1075800"/>
            </a:xfrm>
          </p:grpSpPr>
          <p:sp>
            <p:nvSpPr>
              <p:cNvPr id="60" name="Google Shape;91;p15">
                <a:extLst>
                  <a:ext uri="{FF2B5EF4-FFF2-40B4-BE49-F238E27FC236}">
                    <a16:creationId xmlns:a16="http://schemas.microsoft.com/office/drawing/2014/main" id="{F82A1C91-FA8B-0C4D-9043-DE6EEFBE55C9}"/>
                  </a:ext>
                </a:extLst>
              </p:cNvPr>
              <p:cNvSpPr/>
              <p:nvPr/>
            </p:nvSpPr>
            <p:spPr>
              <a:xfrm>
                <a:off x="41872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2;p15">
                <a:extLst>
                  <a:ext uri="{FF2B5EF4-FFF2-40B4-BE49-F238E27FC236}">
                    <a16:creationId xmlns:a16="http://schemas.microsoft.com/office/drawing/2014/main" id="{D9C8AD24-5A28-7641-A5FC-40BACA342794}"/>
                  </a:ext>
                </a:extLst>
              </p:cNvPr>
              <p:cNvSpPr/>
              <p:nvPr/>
            </p:nvSpPr>
            <p:spPr>
              <a:xfrm>
                <a:off x="467822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3;p15">
                <a:extLst>
                  <a:ext uri="{FF2B5EF4-FFF2-40B4-BE49-F238E27FC236}">
                    <a16:creationId xmlns:a16="http://schemas.microsoft.com/office/drawing/2014/main" id="{3E094295-35BD-6545-A3BA-0A6678CFD87E}"/>
                  </a:ext>
                </a:extLst>
              </p:cNvPr>
              <p:cNvSpPr/>
              <p:nvPr/>
            </p:nvSpPr>
            <p:spPr>
              <a:xfrm>
                <a:off x="467822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4;p15">
                <a:extLst>
                  <a:ext uri="{FF2B5EF4-FFF2-40B4-BE49-F238E27FC236}">
                    <a16:creationId xmlns:a16="http://schemas.microsoft.com/office/drawing/2014/main" id="{9A46ACB3-B959-E245-A425-E1F2F2C2A4F2}"/>
                  </a:ext>
                </a:extLst>
              </p:cNvPr>
              <p:cNvSpPr/>
              <p:nvPr/>
            </p:nvSpPr>
            <p:spPr>
              <a:xfrm>
                <a:off x="505152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5;p15">
                <a:extLst>
                  <a:ext uri="{FF2B5EF4-FFF2-40B4-BE49-F238E27FC236}">
                    <a16:creationId xmlns:a16="http://schemas.microsoft.com/office/drawing/2014/main" id="{C4954800-3EA1-034A-87AD-A37A325A1CAF}"/>
                  </a:ext>
                </a:extLst>
              </p:cNvPr>
              <p:cNvSpPr/>
              <p:nvPr/>
            </p:nvSpPr>
            <p:spPr>
              <a:xfrm>
                <a:off x="430492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6;p15">
                <a:extLst>
                  <a:ext uri="{FF2B5EF4-FFF2-40B4-BE49-F238E27FC236}">
                    <a16:creationId xmlns:a16="http://schemas.microsoft.com/office/drawing/2014/main" id="{D7771C33-3668-F54C-80AD-FED4AC6616BE}"/>
                  </a:ext>
                </a:extLst>
              </p:cNvPr>
              <p:cNvSpPr/>
              <p:nvPr/>
            </p:nvSpPr>
            <p:spPr>
              <a:xfrm>
                <a:off x="4984925" y="9174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127;p15">
              <a:extLst>
                <a:ext uri="{FF2B5EF4-FFF2-40B4-BE49-F238E27FC236}">
                  <a16:creationId xmlns:a16="http://schemas.microsoft.com/office/drawing/2014/main" id="{476D48AE-8758-0A47-8062-62E288DB663D}"/>
                </a:ext>
              </a:extLst>
            </p:cNvPr>
            <p:cNvSpPr/>
            <p:nvPr/>
          </p:nvSpPr>
          <p:spPr>
            <a:xfrm>
              <a:off x="6654447" y="1403184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B050"/>
                  </a:solidFill>
                </a:rPr>
                <a:t>LR</a:t>
              </a:r>
              <a:endParaRPr sz="2000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Google Shape;97;p15">
              <a:extLst>
                <a:ext uri="{FF2B5EF4-FFF2-40B4-BE49-F238E27FC236}">
                  <a16:creationId xmlns:a16="http://schemas.microsoft.com/office/drawing/2014/main" id="{4D9CDE1A-A1C4-7C45-BF66-3CB32149BB7A}"/>
                </a:ext>
              </a:extLst>
            </p:cNvPr>
            <p:cNvGrpSpPr/>
            <p:nvPr/>
          </p:nvGrpSpPr>
          <p:grpSpPr>
            <a:xfrm>
              <a:off x="5893047" y="1253116"/>
              <a:ext cx="1075800" cy="1075800"/>
              <a:chOff x="5360400" y="3613425"/>
              <a:chExt cx="1075800" cy="1075800"/>
            </a:xfrm>
          </p:grpSpPr>
          <p:sp>
            <p:nvSpPr>
              <p:cNvPr id="54" name="Google Shape;98;p15">
                <a:extLst>
                  <a:ext uri="{FF2B5EF4-FFF2-40B4-BE49-F238E27FC236}">
                    <a16:creationId xmlns:a16="http://schemas.microsoft.com/office/drawing/2014/main" id="{0337D300-53CC-8843-9B0C-F6D77884AEBA}"/>
                  </a:ext>
                </a:extLst>
              </p:cNvPr>
              <p:cNvSpPr/>
              <p:nvPr/>
            </p:nvSpPr>
            <p:spPr>
              <a:xfrm>
                <a:off x="5360400" y="3613425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9;p15">
                <a:extLst>
                  <a:ext uri="{FF2B5EF4-FFF2-40B4-BE49-F238E27FC236}">
                    <a16:creationId xmlns:a16="http://schemas.microsoft.com/office/drawing/2014/main" id="{F2669948-1836-F34B-ADF8-2ABDD612C84E}"/>
                  </a:ext>
                </a:extLst>
              </p:cNvPr>
              <p:cNvSpPr/>
              <p:nvPr/>
            </p:nvSpPr>
            <p:spPr>
              <a:xfrm>
                <a:off x="5851350" y="375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0;p15">
                <a:extLst>
                  <a:ext uri="{FF2B5EF4-FFF2-40B4-BE49-F238E27FC236}">
                    <a16:creationId xmlns:a16="http://schemas.microsoft.com/office/drawing/2014/main" id="{03F099C9-535D-9C41-9887-CA3946505768}"/>
                  </a:ext>
                </a:extLst>
              </p:cNvPr>
              <p:cNvSpPr/>
              <p:nvPr/>
            </p:nvSpPr>
            <p:spPr>
              <a:xfrm>
                <a:off x="5851350" y="445545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1;p15">
                <a:extLst>
                  <a:ext uri="{FF2B5EF4-FFF2-40B4-BE49-F238E27FC236}">
                    <a16:creationId xmlns:a16="http://schemas.microsoft.com/office/drawing/2014/main" id="{A57A6387-94CE-614C-A78D-8C95E2D55B60}"/>
                  </a:ext>
                </a:extLst>
              </p:cNvPr>
              <p:cNvSpPr/>
              <p:nvPr/>
            </p:nvSpPr>
            <p:spPr>
              <a:xfrm>
                <a:off x="6224650" y="41043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2;p15">
                <a:extLst>
                  <a:ext uri="{FF2B5EF4-FFF2-40B4-BE49-F238E27FC236}">
                    <a16:creationId xmlns:a16="http://schemas.microsoft.com/office/drawing/2014/main" id="{2A667F21-142A-9944-A4DE-9D73CC334BFE}"/>
                  </a:ext>
                </a:extLst>
              </p:cNvPr>
              <p:cNvSpPr/>
              <p:nvPr/>
            </p:nvSpPr>
            <p:spPr>
              <a:xfrm>
                <a:off x="5478050" y="41036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3;p15">
                <a:extLst>
                  <a:ext uri="{FF2B5EF4-FFF2-40B4-BE49-F238E27FC236}">
                    <a16:creationId xmlns:a16="http://schemas.microsoft.com/office/drawing/2014/main" id="{1D8235F9-EC74-B849-A708-F369B0619B4F}"/>
                  </a:ext>
                </a:extLst>
              </p:cNvPr>
              <p:cNvSpPr/>
              <p:nvPr/>
            </p:nvSpPr>
            <p:spPr>
              <a:xfrm>
                <a:off x="5784750" y="3686700"/>
                <a:ext cx="227100" cy="227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04;p15">
              <a:extLst>
                <a:ext uri="{FF2B5EF4-FFF2-40B4-BE49-F238E27FC236}">
                  <a16:creationId xmlns:a16="http://schemas.microsoft.com/office/drawing/2014/main" id="{66ADAD4F-051E-9548-A3A2-AFE013CBF67D}"/>
                </a:ext>
              </a:extLst>
            </p:cNvPr>
            <p:cNvGrpSpPr/>
            <p:nvPr/>
          </p:nvGrpSpPr>
          <p:grpSpPr>
            <a:xfrm>
              <a:off x="5198247" y="2386733"/>
              <a:ext cx="1075800" cy="1075800"/>
              <a:chOff x="2909425" y="493050"/>
              <a:chExt cx="1075800" cy="1075800"/>
            </a:xfrm>
          </p:grpSpPr>
          <p:sp>
            <p:nvSpPr>
              <p:cNvPr id="48" name="Google Shape;105;p15">
                <a:extLst>
                  <a:ext uri="{FF2B5EF4-FFF2-40B4-BE49-F238E27FC236}">
                    <a16:creationId xmlns:a16="http://schemas.microsoft.com/office/drawing/2014/main" id="{7F7DF279-A3D2-1344-8EA9-B4E0345EDEDD}"/>
                  </a:ext>
                </a:extLst>
              </p:cNvPr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7;p15">
                <a:extLst>
                  <a:ext uri="{FF2B5EF4-FFF2-40B4-BE49-F238E27FC236}">
                    <a16:creationId xmlns:a16="http://schemas.microsoft.com/office/drawing/2014/main" id="{2458ADCE-5032-2546-8845-A147655653A4}"/>
                  </a:ext>
                </a:extLst>
              </p:cNvPr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8;p15">
                <a:extLst>
                  <a:ext uri="{FF2B5EF4-FFF2-40B4-BE49-F238E27FC236}">
                    <a16:creationId xmlns:a16="http://schemas.microsoft.com/office/drawing/2014/main" id="{95E55C69-CE9D-CB44-B09C-CCBFE2B3792D}"/>
                  </a:ext>
                </a:extLst>
              </p:cNvPr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9;p15">
                <a:extLst>
                  <a:ext uri="{FF2B5EF4-FFF2-40B4-BE49-F238E27FC236}">
                    <a16:creationId xmlns:a16="http://schemas.microsoft.com/office/drawing/2014/main" id="{570D8857-F6C3-2947-B597-3590A6C71093}"/>
                  </a:ext>
                </a:extLst>
              </p:cNvPr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0;p15">
                <a:extLst>
                  <a:ext uri="{FF2B5EF4-FFF2-40B4-BE49-F238E27FC236}">
                    <a16:creationId xmlns:a16="http://schemas.microsoft.com/office/drawing/2014/main" id="{78878557-9D2A-704D-AF9A-D64AA8A97466}"/>
                  </a:ext>
                </a:extLst>
              </p:cNvPr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112;p15">
              <a:extLst>
                <a:ext uri="{FF2B5EF4-FFF2-40B4-BE49-F238E27FC236}">
                  <a16:creationId xmlns:a16="http://schemas.microsoft.com/office/drawing/2014/main" id="{037088F6-FA78-EE42-98EB-0ADBB100A86D}"/>
                </a:ext>
              </a:extLst>
            </p:cNvPr>
            <p:cNvSpPr/>
            <p:nvPr/>
          </p:nvSpPr>
          <p:spPr>
            <a:xfrm>
              <a:off x="4503447" y="2234333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;p15">
              <a:extLst>
                <a:ext uri="{FF2B5EF4-FFF2-40B4-BE49-F238E27FC236}">
                  <a16:creationId xmlns:a16="http://schemas.microsoft.com/office/drawing/2014/main" id="{1835925B-021B-F146-835F-AC8D5058D939}"/>
                </a:ext>
              </a:extLst>
            </p:cNvPr>
            <p:cNvSpPr/>
            <p:nvPr/>
          </p:nvSpPr>
          <p:spPr>
            <a:xfrm>
              <a:off x="4666197" y="2397083"/>
              <a:ext cx="750300" cy="750300"/>
            </a:xfrm>
            <a:prstGeom prst="frame">
              <a:avLst>
                <a:gd name="adj1" fmla="val 12500"/>
              </a:avLst>
            </a:prstGeom>
            <a:solidFill>
              <a:srgbClr val="9437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5;p15">
              <a:extLst>
                <a:ext uri="{FF2B5EF4-FFF2-40B4-BE49-F238E27FC236}">
                  <a16:creationId xmlns:a16="http://schemas.microsoft.com/office/drawing/2014/main" id="{09CE0D52-280B-D74D-9B4E-0D23E0171A06}"/>
                </a:ext>
              </a:extLst>
            </p:cNvPr>
            <p:cNvGrpSpPr/>
            <p:nvPr/>
          </p:nvGrpSpPr>
          <p:grpSpPr>
            <a:xfrm>
              <a:off x="5198247" y="1100716"/>
              <a:ext cx="1075800" cy="1075800"/>
              <a:chOff x="2909425" y="493050"/>
              <a:chExt cx="1075800" cy="1075800"/>
            </a:xfrm>
          </p:grpSpPr>
          <p:sp>
            <p:nvSpPr>
              <p:cNvPr id="40" name="Google Shape;116;p15">
                <a:extLst>
                  <a:ext uri="{FF2B5EF4-FFF2-40B4-BE49-F238E27FC236}">
                    <a16:creationId xmlns:a16="http://schemas.microsoft.com/office/drawing/2014/main" id="{111DA924-520B-C449-AE97-2C6D06B542D4}"/>
                  </a:ext>
                </a:extLst>
              </p:cNvPr>
              <p:cNvSpPr/>
              <p:nvPr/>
            </p:nvSpPr>
            <p:spPr>
              <a:xfrm>
                <a:off x="290942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118;p15">
                <a:extLst>
                  <a:ext uri="{FF2B5EF4-FFF2-40B4-BE49-F238E27FC236}">
                    <a16:creationId xmlns:a16="http://schemas.microsoft.com/office/drawing/2014/main" id="{FFD82732-0494-874A-9B14-489F49C45E43}"/>
                  </a:ext>
                </a:extLst>
              </p:cNvPr>
              <p:cNvSpPr/>
              <p:nvPr/>
            </p:nvSpPr>
            <p:spPr>
              <a:xfrm>
                <a:off x="3400375" y="63292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;p15">
                <a:extLst>
                  <a:ext uri="{FF2B5EF4-FFF2-40B4-BE49-F238E27FC236}">
                    <a16:creationId xmlns:a16="http://schemas.microsoft.com/office/drawing/2014/main" id="{280878EE-A570-934A-84B2-6937CCFDA950}"/>
                  </a:ext>
                </a:extLst>
              </p:cNvPr>
              <p:cNvSpPr/>
              <p:nvPr/>
            </p:nvSpPr>
            <p:spPr>
              <a:xfrm>
                <a:off x="3400375" y="1335075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0;p15">
                <a:extLst>
                  <a:ext uri="{FF2B5EF4-FFF2-40B4-BE49-F238E27FC236}">
                    <a16:creationId xmlns:a16="http://schemas.microsoft.com/office/drawing/2014/main" id="{FFEB607C-79D9-AB49-B784-DCC9E9ECDD23}"/>
                  </a:ext>
                </a:extLst>
              </p:cNvPr>
              <p:cNvSpPr/>
              <p:nvPr/>
            </p:nvSpPr>
            <p:spPr>
              <a:xfrm>
                <a:off x="3773675" y="9840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1;p15">
                <a:extLst>
                  <a:ext uri="{FF2B5EF4-FFF2-40B4-BE49-F238E27FC236}">
                    <a16:creationId xmlns:a16="http://schemas.microsoft.com/office/drawing/2014/main" id="{72FC2FD1-7705-D443-B3D2-789D5F11721F}"/>
                  </a:ext>
                </a:extLst>
              </p:cNvPr>
              <p:cNvSpPr/>
              <p:nvPr/>
            </p:nvSpPr>
            <p:spPr>
              <a:xfrm>
                <a:off x="3027075" y="983300"/>
                <a:ext cx="93900" cy="93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123;p15">
              <a:extLst>
                <a:ext uri="{FF2B5EF4-FFF2-40B4-BE49-F238E27FC236}">
                  <a16:creationId xmlns:a16="http://schemas.microsoft.com/office/drawing/2014/main" id="{6B0EC066-4855-6F4B-8EF5-73130508FB35}"/>
                </a:ext>
              </a:extLst>
            </p:cNvPr>
            <p:cNvSpPr/>
            <p:nvPr/>
          </p:nvSpPr>
          <p:spPr>
            <a:xfrm>
              <a:off x="4503447" y="948316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;p15">
              <a:extLst>
                <a:ext uri="{FF2B5EF4-FFF2-40B4-BE49-F238E27FC236}">
                  <a16:creationId xmlns:a16="http://schemas.microsoft.com/office/drawing/2014/main" id="{9564E30F-F6C0-8C46-972A-4AA014AEE76C}"/>
                </a:ext>
              </a:extLst>
            </p:cNvPr>
            <p:cNvSpPr/>
            <p:nvPr/>
          </p:nvSpPr>
          <p:spPr>
            <a:xfrm>
              <a:off x="2902548" y="1600201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0;p15">
              <a:extLst>
                <a:ext uri="{FF2B5EF4-FFF2-40B4-BE49-F238E27FC236}">
                  <a16:creationId xmlns:a16="http://schemas.microsoft.com/office/drawing/2014/main" id="{4FD30B38-D87A-374A-B4DF-EAAEACCFEB66}"/>
                </a:ext>
              </a:extLst>
            </p:cNvPr>
            <p:cNvSpPr/>
            <p:nvPr/>
          </p:nvSpPr>
          <p:spPr>
            <a:xfrm>
              <a:off x="2283289" y="1447801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134;p15">
              <a:extLst>
                <a:ext uri="{FF2B5EF4-FFF2-40B4-BE49-F238E27FC236}">
                  <a16:creationId xmlns:a16="http://schemas.microsoft.com/office/drawing/2014/main" id="{561AE0AB-835D-B74F-ABC9-AB6915CFBAB7}"/>
                </a:ext>
              </a:extLst>
            </p:cNvPr>
            <p:cNvGrpSpPr/>
            <p:nvPr/>
          </p:nvGrpSpPr>
          <p:grpSpPr>
            <a:xfrm>
              <a:off x="1409783" y="1295401"/>
              <a:ext cx="1075800" cy="1075800"/>
              <a:chOff x="1631575" y="493050"/>
              <a:chExt cx="1075800" cy="1075800"/>
            </a:xfrm>
          </p:grpSpPr>
          <p:sp>
            <p:nvSpPr>
              <p:cNvPr id="30" name="Google Shape;135;p15">
                <a:extLst>
                  <a:ext uri="{FF2B5EF4-FFF2-40B4-BE49-F238E27FC236}">
                    <a16:creationId xmlns:a16="http://schemas.microsoft.com/office/drawing/2014/main" id="{27F9E8BB-8472-C64A-9840-AF126B9BB4BD}"/>
                  </a:ext>
                </a:extLst>
              </p:cNvPr>
              <p:cNvSpPr/>
              <p:nvPr/>
            </p:nvSpPr>
            <p:spPr>
              <a:xfrm>
                <a:off x="1631575" y="493050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6;p15">
                <a:extLst>
                  <a:ext uri="{FF2B5EF4-FFF2-40B4-BE49-F238E27FC236}">
                    <a16:creationId xmlns:a16="http://schemas.microsoft.com/office/drawing/2014/main" id="{BE09A5A2-F680-CD49-AF26-2BCEE28BC683}"/>
                  </a:ext>
                </a:extLst>
              </p:cNvPr>
              <p:cNvSpPr/>
              <p:nvPr/>
            </p:nvSpPr>
            <p:spPr>
              <a:xfrm>
                <a:off x="2122525" y="984000"/>
                <a:ext cx="93900" cy="93900"/>
              </a:xfrm>
              <a:prstGeom prst="plus">
                <a:avLst>
                  <a:gd name="adj" fmla="val 45215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37;p15">
              <a:extLst>
                <a:ext uri="{FF2B5EF4-FFF2-40B4-BE49-F238E27FC236}">
                  <a16:creationId xmlns:a16="http://schemas.microsoft.com/office/drawing/2014/main" id="{28A609AC-D39A-DD4A-98FD-30BD990FCF92}"/>
                </a:ext>
              </a:extLst>
            </p:cNvPr>
            <p:cNvSpPr/>
            <p:nvPr/>
          </p:nvSpPr>
          <p:spPr>
            <a:xfrm>
              <a:off x="790520" y="1134001"/>
              <a:ext cx="10758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500" dirty="0"/>
                <a:t>⚠️</a:t>
              </a:r>
              <a:endParaRPr sz="5500" dirty="0"/>
            </a:p>
          </p:txBody>
        </p:sp>
        <p:cxnSp>
          <p:nvCxnSpPr>
            <p:cNvPr id="18" name="Google Shape;138;p15">
              <a:extLst>
                <a:ext uri="{FF2B5EF4-FFF2-40B4-BE49-F238E27FC236}">
                  <a16:creationId xmlns:a16="http://schemas.microsoft.com/office/drawing/2014/main" id="{B97B2F0C-1A55-3644-8834-C76DB6251B75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 flipV="1">
              <a:off x="3978348" y="1486216"/>
              <a:ext cx="525099" cy="65188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139;p15">
              <a:extLst>
                <a:ext uri="{FF2B5EF4-FFF2-40B4-BE49-F238E27FC236}">
                  <a16:creationId xmlns:a16="http://schemas.microsoft.com/office/drawing/2014/main" id="{3665BA0B-0475-B042-A110-C87B38E719F4}"/>
                </a:ext>
              </a:extLst>
            </p:cNvPr>
            <p:cNvCxnSpPr>
              <a:cxnSpLocks/>
              <a:stCxn id="36" idx="3"/>
              <a:endCxn id="46" idx="1"/>
            </p:cNvCxnSpPr>
            <p:nvPr/>
          </p:nvCxnSpPr>
          <p:spPr>
            <a:xfrm>
              <a:off x="3978348" y="2138101"/>
              <a:ext cx="525099" cy="63413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99;p16">
              <a:extLst>
                <a:ext uri="{FF2B5EF4-FFF2-40B4-BE49-F238E27FC236}">
                  <a16:creationId xmlns:a16="http://schemas.microsoft.com/office/drawing/2014/main" id="{AF327217-58DF-8546-BC71-29A76978C373}"/>
                </a:ext>
              </a:extLst>
            </p:cNvPr>
            <p:cNvCxnSpPr>
              <a:cxnSpLocks/>
              <a:stCxn id="67" idx="3"/>
              <a:endCxn id="17" idx="0"/>
            </p:cNvCxnSpPr>
            <p:nvPr/>
          </p:nvCxnSpPr>
          <p:spPr>
            <a:xfrm flipH="1" flipV="1">
              <a:off x="1328420" y="1134001"/>
              <a:ext cx="6401827" cy="807083"/>
            </a:xfrm>
            <a:prstGeom prst="bentConnector4">
              <a:avLst>
                <a:gd name="adj1" fmla="val -1984"/>
                <a:gd name="adj2" fmla="val 136192"/>
              </a:avLst>
            </a:prstGeom>
            <a:noFill/>
            <a:ln w="28575" cap="flat" cmpd="sng">
              <a:solidFill>
                <a:schemeClr val="dk2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68" name="Google Shape;136;p15">
              <a:extLst>
                <a:ext uri="{FF2B5EF4-FFF2-40B4-BE49-F238E27FC236}">
                  <a16:creationId xmlns:a16="http://schemas.microsoft.com/office/drawing/2014/main" id="{6AF08F13-C055-F44C-8050-9E693D836851}"/>
                </a:ext>
              </a:extLst>
            </p:cNvPr>
            <p:cNvSpPr/>
            <p:nvPr/>
          </p:nvSpPr>
          <p:spPr>
            <a:xfrm>
              <a:off x="3388382" y="2091151"/>
              <a:ext cx="93900" cy="93900"/>
            </a:xfrm>
            <a:prstGeom prst="plus">
              <a:avLst>
                <a:gd name="adj" fmla="val 452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6;p15">
              <a:extLst>
                <a:ext uri="{FF2B5EF4-FFF2-40B4-BE49-F238E27FC236}">
                  <a16:creationId xmlns:a16="http://schemas.microsoft.com/office/drawing/2014/main" id="{6E00EE33-5CBE-9E46-94B8-DA21216A4D45}"/>
                </a:ext>
              </a:extLst>
            </p:cNvPr>
            <p:cNvSpPr/>
            <p:nvPr/>
          </p:nvSpPr>
          <p:spPr>
            <a:xfrm>
              <a:off x="5689197" y="1594107"/>
              <a:ext cx="93900" cy="93900"/>
            </a:xfrm>
            <a:prstGeom prst="plus">
              <a:avLst>
                <a:gd name="adj" fmla="val 452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6;p15">
              <a:extLst>
                <a:ext uri="{FF2B5EF4-FFF2-40B4-BE49-F238E27FC236}">
                  <a16:creationId xmlns:a16="http://schemas.microsoft.com/office/drawing/2014/main" id="{73132C19-785E-7E48-A10A-F55FB4D2A8A1}"/>
                </a:ext>
              </a:extLst>
            </p:cNvPr>
            <p:cNvSpPr/>
            <p:nvPr/>
          </p:nvSpPr>
          <p:spPr>
            <a:xfrm>
              <a:off x="5689197" y="2876983"/>
              <a:ext cx="93900" cy="93900"/>
            </a:xfrm>
            <a:prstGeom prst="plus">
              <a:avLst>
                <a:gd name="adj" fmla="val 452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5B0459-B0EF-494B-8818-A802C85EE4CC}"/>
                </a:ext>
              </a:extLst>
            </p:cNvPr>
            <p:cNvSpPr txBox="1">
              <a:spLocks/>
            </p:cNvSpPr>
            <p:nvPr/>
          </p:nvSpPr>
          <p:spPr>
            <a:xfrm>
              <a:off x="2638309" y="1801035"/>
              <a:ext cx="365760" cy="369332"/>
            </a:xfrm>
            <a:prstGeom prst="rect">
              <a:avLst/>
            </a:prstGeom>
            <a:solidFill>
              <a:srgbClr val="C1C1C1"/>
            </a:solidFill>
            <a:ln>
              <a:solidFill>
                <a:srgbClr val="00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091A6-F6A4-3948-8D44-51F3510EEB02}"/>
                </a:ext>
              </a:extLst>
            </p:cNvPr>
            <p:cNvSpPr txBox="1"/>
            <p:nvPr/>
          </p:nvSpPr>
          <p:spPr>
            <a:xfrm>
              <a:off x="3962060" y="226635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FF"/>
                  </a:highlight>
                </a:rPr>
                <a:t>50%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FA40C3F-7892-5A49-AB23-82396344E9A4}"/>
                </a:ext>
              </a:extLst>
            </p:cNvPr>
            <p:cNvSpPr txBox="1"/>
            <p:nvPr/>
          </p:nvSpPr>
          <p:spPr>
            <a:xfrm>
              <a:off x="3978348" y="167026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FF"/>
                  </a:highlight>
                </a:rPr>
                <a:t>50%</a:t>
              </a:r>
            </a:p>
          </p:txBody>
        </p:sp>
        <p:sp>
          <p:nvSpPr>
            <p:cNvPr id="72" name="Google Shape;136;p15">
              <a:extLst>
                <a:ext uri="{FF2B5EF4-FFF2-40B4-BE49-F238E27FC236}">
                  <a16:creationId xmlns:a16="http://schemas.microsoft.com/office/drawing/2014/main" id="{A5A0C0A0-021A-C142-9B64-FC0C47BE850E}"/>
                </a:ext>
              </a:extLst>
            </p:cNvPr>
            <p:cNvSpPr/>
            <p:nvPr/>
          </p:nvSpPr>
          <p:spPr>
            <a:xfrm>
              <a:off x="4994397" y="2725283"/>
              <a:ext cx="93900" cy="93900"/>
            </a:xfrm>
            <a:prstGeom prst="plus">
              <a:avLst>
                <a:gd name="adj" fmla="val 452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6;p15">
              <a:extLst>
                <a:ext uri="{FF2B5EF4-FFF2-40B4-BE49-F238E27FC236}">
                  <a16:creationId xmlns:a16="http://schemas.microsoft.com/office/drawing/2014/main" id="{8DB7541B-E5DF-5B4D-BACF-6F412AF3FC23}"/>
                </a:ext>
              </a:extLst>
            </p:cNvPr>
            <p:cNvSpPr/>
            <p:nvPr/>
          </p:nvSpPr>
          <p:spPr>
            <a:xfrm>
              <a:off x="4994397" y="1439266"/>
              <a:ext cx="93900" cy="93900"/>
            </a:xfrm>
            <a:prstGeom prst="plus">
              <a:avLst>
                <a:gd name="adj" fmla="val 452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569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710535-2DAC-8A47-A64D-F2C5757F48F8}"/>
              </a:ext>
            </a:extLst>
          </p:cNvPr>
          <p:cNvGrpSpPr/>
          <p:nvPr/>
        </p:nvGrpSpPr>
        <p:grpSpPr>
          <a:xfrm>
            <a:off x="906664" y="917915"/>
            <a:ext cx="7330672" cy="3144747"/>
            <a:chOff x="906664" y="917915"/>
            <a:chExt cx="7330672" cy="314474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D8B760-54FA-7E43-8A99-ED053A77BEE6}"/>
                </a:ext>
              </a:extLst>
            </p:cNvPr>
            <p:cNvGrpSpPr/>
            <p:nvPr/>
          </p:nvGrpSpPr>
          <p:grpSpPr>
            <a:xfrm>
              <a:off x="906664" y="917915"/>
              <a:ext cx="7330672" cy="3144747"/>
              <a:chOff x="657629" y="745637"/>
              <a:chExt cx="7330672" cy="3144747"/>
            </a:xfrm>
          </p:grpSpPr>
          <p:sp>
            <p:nvSpPr>
              <p:cNvPr id="69" name="Google Shape;127;p15">
                <a:extLst>
                  <a:ext uri="{FF2B5EF4-FFF2-40B4-BE49-F238E27FC236}">
                    <a16:creationId xmlns:a16="http://schemas.microsoft.com/office/drawing/2014/main" id="{F340B108-0217-FF44-B6F5-7B108E4E1D7B}"/>
                  </a:ext>
                </a:extLst>
              </p:cNvPr>
              <p:cNvSpPr/>
              <p:nvPr/>
            </p:nvSpPr>
            <p:spPr>
              <a:xfrm>
                <a:off x="6656407" y="2698615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LR</a:t>
                </a:r>
                <a:endParaRPr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Google Shape;89;p15">
                <a:extLst>
                  <a:ext uri="{FF2B5EF4-FFF2-40B4-BE49-F238E27FC236}">
                    <a16:creationId xmlns:a16="http://schemas.microsoft.com/office/drawing/2014/main" id="{B28B32ED-D2D5-BE4D-B7CE-B1DDAE589E37}"/>
                  </a:ext>
                </a:extLst>
              </p:cNvPr>
              <p:cNvSpPr/>
              <p:nvPr/>
            </p:nvSpPr>
            <p:spPr>
              <a:xfrm>
                <a:off x="657629" y="745637"/>
                <a:ext cx="7330672" cy="3144747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" name="Google Shape;90;p15">
                <a:extLst>
                  <a:ext uri="{FF2B5EF4-FFF2-40B4-BE49-F238E27FC236}">
                    <a16:creationId xmlns:a16="http://schemas.microsoft.com/office/drawing/2014/main" id="{B8A33CA8-E8BE-DF40-8A24-EBAE754BD67B}"/>
                  </a:ext>
                </a:extLst>
              </p:cNvPr>
              <p:cNvGrpSpPr/>
              <p:nvPr/>
            </p:nvGrpSpPr>
            <p:grpSpPr>
              <a:xfrm>
                <a:off x="5893047" y="2539133"/>
                <a:ext cx="1075800" cy="1075800"/>
                <a:chOff x="4187275" y="493050"/>
                <a:chExt cx="1075800" cy="1075800"/>
              </a:xfrm>
            </p:grpSpPr>
            <p:sp>
              <p:nvSpPr>
                <p:cNvPr id="60" name="Google Shape;91;p15">
                  <a:extLst>
                    <a:ext uri="{FF2B5EF4-FFF2-40B4-BE49-F238E27FC236}">
                      <a16:creationId xmlns:a16="http://schemas.microsoft.com/office/drawing/2014/main" id="{F82A1C91-FA8B-0C4D-9043-DE6EEFBE55C9}"/>
                    </a:ext>
                  </a:extLst>
                </p:cNvPr>
                <p:cNvSpPr/>
                <p:nvPr/>
              </p:nvSpPr>
              <p:spPr>
                <a:xfrm>
                  <a:off x="4187275" y="493050"/>
                  <a:ext cx="1075800" cy="1075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2;p15">
                  <a:extLst>
                    <a:ext uri="{FF2B5EF4-FFF2-40B4-BE49-F238E27FC236}">
                      <a16:creationId xmlns:a16="http://schemas.microsoft.com/office/drawing/2014/main" id="{D9C8AD24-5A28-7641-A5FC-40BACA342794}"/>
                    </a:ext>
                  </a:extLst>
                </p:cNvPr>
                <p:cNvSpPr/>
                <p:nvPr/>
              </p:nvSpPr>
              <p:spPr>
                <a:xfrm>
                  <a:off x="4678225" y="63292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;p15">
                  <a:extLst>
                    <a:ext uri="{FF2B5EF4-FFF2-40B4-BE49-F238E27FC236}">
                      <a16:creationId xmlns:a16="http://schemas.microsoft.com/office/drawing/2014/main" id="{3E094295-35BD-6545-A3BA-0A6678CFD87E}"/>
                    </a:ext>
                  </a:extLst>
                </p:cNvPr>
                <p:cNvSpPr/>
                <p:nvPr/>
              </p:nvSpPr>
              <p:spPr>
                <a:xfrm>
                  <a:off x="4678225" y="133507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4;p15">
                  <a:extLst>
                    <a:ext uri="{FF2B5EF4-FFF2-40B4-BE49-F238E27FC236}">
                      <a16:creationId xmlns:a16="http://schemas.microsoft.com/office/drawing/2014/main" id="{9A46ACB3-B959-E245-A425-E1F2F2C2A4F2}"/>
                    </a:ext>
                  </a:extLst>
                </p:cNvPr>
                <p:cNvSpPr/>
                <p:nvPr/>
              </p:nvSpPr>
              <p:spPr>
                <a:xfrm>
                  <a:off x="5051525" y="9840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5;p15">
                  <a:extLst>
                    <a:ext uri="{FF2B5EF4-FFF2-40B4-BE49-F238E27FC236}">
                      <a16:creationId xmlns:a16="http://schemas.microsoft.com/office/drawing/2014/main" id="{C4954800-3EA1-034A-87AD-A37A325A1CAF}"/>
                    </a:ext>
                  </a:extLst>
                </p:cNvPr>
                <p:cNvSpPr/>
                <p:nvPr/>
              </p:nvSpPr>
              <p:spPr>
                <a:xfrm>
                  <a:off x="4304925" y="9833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6;p15">
                  <a:extLst>
                    <a:ext uri="{FF2B5EF4-FFF2-40B4-BE49-F238E27FC236}">
                      <a16:creationId xmlns:a16="http://schemas.microsoft.com/office/drawing/2014/main" id="{D7771C33-3668-F54C-80AD-FED4AC6616BE}"/>
                    </a:ext>
                  </a:extLst>
                </p:cNvPr>
                <p:cNvSpPr/>
                <p:nvPr/>
              </p:nvSpPr>
              <p:spPr>
                <a:xfrm>
                  <a:off x="4611601" y="1267976"/>
                  <a:ext cx="227100" cy="227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" name="Google Shape;127;p15">
                <a:extLst>
                  <a:ext uri="{FF2B5EF4-FFF2-40B4-BE49-F238E27FC236}">
                    <a16:creationId xmlns:a16="http://schemas.microsoft.com/office/drawing/2014/main" id="{476D48AE-8758-0A47-8062-62E288DB663D}"/>
                  </a:ext>
                </a:extLst>
              </p:cNvPr>
              <p:cNvSpPr/>
              <p:nvPr/>
            </p:nvSpPr>
            <p:spPr>
              <a:xfrm>
                <a:off x="6654447" y="1403184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LR</a:t>
                </a:r>
                <a:endParaRPr sz="2000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" name="Google Shape;97;p15">
                <a:extLst>
                  <a:ext uri="{FF2B5EF4-FFF2-40B4-BE49-F238E27FC236}">
                    <a16:creationId xmlns:a16="http://schemas.microsoft.com/office/drawing/2014/main" id="{4D9CDE1A-A1C4-7C45-BF66-3CB32149BB7A}"/>
                  </a:ext>
                </a:extLst>
              </p:cNvPr>
              <p:cNvGrpSpPr/>
              <p:nvPr/>
            </p:nvGrpSpPr>
            <p:grpSpPr>
              <a:xfrm>
                <a:off x="5893047" y="1253116"/>
                <a:ext cx="1075800" cy="1075800"/>
                <a:chOff x="5360400" y="3613425"/>
                <a:chExt cx="1075800" cy="1075800"/>
              </a:xfrm>
            </p:grpSpPr>
            <p:sp>
              <p:nvSpPr>
                <p:cNvPr id="54" name="Google Shape;98;p15">
                  <a:extLst>
                    <a:ext uri="{FF2B5EF4-FFF2-40B4-BE49-F238E27FC236}">
                      <a16:creationId xmlns:a16="http://schemas.microsoft.com/office/drawing/2014/main" id="{0337D300-53CC-8843-9B0C-F6D77884AEBA}"/>
                    </a:ext>
                  </a:extLst>
                </p:cNvPr>
                <p:cNvSpPr/>
                <p:nvPr/>
              </p:nvSpPr>
              <p:spPr>
                <a:xfrm>
                  <a:off x="5360400" y="3613425"/>
                  <a:ext cx="1075800" cy="1075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9;p15">
                  <a:extLst>
                    <a:ext uri="{FF2B5EF4-FFF2-40B4-BE49-F238E27FC236}">
                      <a16:creationId xmlns:a16="http://schemas.microsoft.com/office/drawing/2014/main" id="{F2669948-1836-F34B-ADF8-2ABDD612C84E}"/>
                    </a:ext>
                  </a:extLst>
                </p:cNvPr>
                <p:cNvSpPr/>
                <p:nvPr/>
              </p:nvSpPr>
              <p:spPr>
                <a:xfrm>
                  <a:off x="5851350" y="37533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00;p15">
                  <a:extLst>
                    <a:ext uri="{FF2B5EF4-FFF2-40B4-BE49-F238E27FC236}">
                      <a16:creationId xmlns:a16="http://schemas.microsoft.com/office/drawing/2014/main" id="{03F099C9-535D-9C41-9887-CA3946505768}"/>
                    </a:ext>
                  </a:extLst>
                </p:cNvPr>
                <p:cNvSpPr/>
                <p:nvPr/>
              </p:nvSpPr>
              <p:spPr>
                <a:xfrm>
                  <a:off x="5851350" y="445545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01;p15">
                  <a:extLst>
                    <a:ext uri="{FF2B5EF4-FFF2-40B4-BE49-F238E27FC236}">
                      <a16:creationId xmlns:a16="http://schemas.microsoft.com/office/drawing/2014/main" id="{A57A6387-94CE-614C-A78D-8C95E2D55B60}"/>
                    </a:ext>
                  </a:extLst>
                </p:cNvPr>
                <p:cNvSpPr/>
                <p:nvPr/>
              </p:nvSpPr>
              <p:spPr>
                <a:xfrm>
                  <a:off x="6224650" y="410437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02;p15">
                  <a:extLst>
                    <a:ext uri="{FF2B5EF4-FFF2-40B4-BE49-F238E27FC236}">
                      <a16:creationId xmlns:a16="http://schemas.microsoft.com/office/drawing/2014/main" id="{2A667F21-142A-9944-A4DE-9D73CC334BFE}"/>
                    </a:ext>
                  </a:extLst>
                </p:cNvPr>
                <p:cNvSpPr/>
                <p:nvPr/>
              </p:nvSpPr>
              <p:spPr>
                <a:xfrm>
                  <a:off x="5478050" y="410367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03;p15">
                  <a:extLst>
                    <a:ext uri="{FF2B5EF4-FFF2-40B4-BE49-F238E27FC236}">
                      <a16:creationId xmlns:a16="http://schemas.microsoft.com/office/drawing/2014/main" id="{1D8235F9-EC74-B849-A708-F369B0619B4F}"/>
                    </a:ext>
                  </a:extLst>
                </p:cNvPr>
                <p:cNvSpPr/>
                <p:nvPr/>
              </p:nvSpPr>
              <p:spPr>
                <a:xfrm>
                  <a:off x="6155702" y="4039648"/>
                  <a:ext cx="227100" cy="227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104;p15">
                <a:extLst>
                  <a:ext uri="{FF2B5EF4-FFF2-40B4-BE49-F238E27FC236}">
                    <a16:creationId xmlns:a16="http://schemas.microsoft.com/office/drawing/2014/main" id="{66ADAD4F-051E-9548-A3A2-AFE013CBF67D}"/>
                  </a:ext>
                </a:extLst>
              </p:cNvPr>
              <p:cNvGrpSpPr/>
              <p:nvPr/>
            </p:nvGrpSpPr>
            <p:grpSpPr>
              <a:xfrm>
                <a:off x="5198247" y="2386733"/>
                <a:ext cx="1075800" cy="1075800"/>
                <a:chOff x="2909425" y="493050"/>
                <a:chExt cx="1075800" cy="1075800"/>
              </a:xfrm>
            </p:grpSpPr>
            <p:sp>
              <p:nvSpPr>
                <p:cNvPr id="48" name="Google Shape;105;p15">
                  <a:extLst>
                    <a:ext uri="{FF2B5EF4-FFF2-40B4-BE49-F238E27FC236}">
                      <a16:creationId xmlns:a16="http://schemas.microsoft.com/office/drawing/2014/main" id="{7F7DF279-A3D2-1344-8EA9-B4E0345EDEDD}"/>
                    </a:ext>
                  </a:extLst>
                </p:cNvPr>
                <p:cNvSpPr/>
                <p:nvPr/>
              </p:nvSpPr>
              <p:spPr>
                <a:xfrm>
                  <a:off x="2909425" y="493050"/>
                  <a:ext cx="1075800" cy="1075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07;p15">
                  <a:extLst>
                    <a:ext uri="{FF2B5EF4-FFF2-40B4-BE49-F238E27FC236}">
                      <a16:creationId xmlns:a16="http://schemas.microsoft.com/office/drawing/2014/main" id="{2458ADCE-5032-2546-8845-A147655653A4}"/>
                    </a:ext>
                  </a:extLst>
                </p:cNvPr>
                <p:cNvSpPr/>
                <p:nvPr/>
              </p:nvSpPr>
              <p:spPr>
                <a:xfrm>
                  <a:off x="3400375" y="63292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08;p15">
                  <a:extLst>
                    <a:ext uri="{FF2B5EF4-FFF2-40B4-BE49-F238E27FC236}">
                      <a16:creationId xmlns:a16="http://schemas.microsoft.com/office/drawing/2014/main" id="{95E55C69-CE9D-CB44-B09C-CCBFE2B3792D}"/>
                    </a:ext>
                  </a:extLst>
                </p:cNvPr>
                <p:cNvSpPr/>
                <p:nvPr/>
              </p:nvSpPr>
              <p:spPr>
                <a:xfrm>
                  <a:off x="3400375" y="133507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09;p15">
                  <a:extLst>
                    <a:ext uri="{FF2B5EF4-FFF2-40B4-BE49-F238E27FC236}">
                      <a16:creationId xmlns:a16="http://schemas.microsoft.com/office/drawing/2014/main" id="{570D8857-F6C3-2947-B597-3590A6C71093}"/>
                    </a:ext>
                  </a:extLst>
                </p:cNvPr>
                <p:cNvSpPr/>
                <p:nvPr/>
              </p:nvSpPr>
              <p:spPr>
                <a:xfrm>
                  <a:off x="3773675" y="9840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10;p15">
                  <a:extLst>
                    <a:ext uri="{FF2B5EF4-FFF2-40B4-BE49-F238E27FC236}">
                      <a16:creationId xmlns:a16="http://schemas.microsoft.com/office/drawing/2014/main" id="{78878557-9D2A-704D-AF9A-D64AA8A97466}"/>
                    </a:ext>
                  </a:extLst>
                </p:cNvPr>
                <p:cNvSpPr/>
                <p:nvPr/>
              </p:nvSpPr>
              <p:spPr>
                <a:xfrm>
                  <a:off x="3027075" y="9833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111;p15">
                <a:extLst>
                  <a:ext uri="{FF2B5EF4-FFF2-40B4-BE49-F238E27FC236}">
                    <a16:creationId xmlns:a16="http://schemas.microsoft.com/office/drawing/2014/main" id="{17BF2032-100C-2B45-9157-93C9D77BDCC3}"/>
                  </a:ext>
                </a:extLst>
              </p:cNvPr>
              <p:cNvGrpSpPr/>
              <p:nvPr/>
            </p:nvGrpSpPr>
            <p:grpSpPr>
              <a:xfrm>
                <a:off x="4503447" y="2234333"/>
                <a:ext cx="1075800" cy="1075800"/>
                <a:chOff x="1631575" y="493050"/>
                <a:chExt cx="1075800" cy="1075800"/>
              </a:xfrm>
            </p:grpSpPr>
            <p:sp>
              <p:nvSpPr>
                <p:cNvPr id="46" name="Google Shape;112;p15">
                  <a:extLst>
                    <a:ext uri="{FF2B5EF4-FFF2-40B4-BE49-F238E27FC236}">
                      <a16:creationId xmlns:a16="http://schemas.microsoft.com/office/drawing/2014/main" id="{037088F6-FA78-EE42-98EB-0ADBB100A86D}"/>
                    </a:ext>
                  </a:extLst>
                </p:cNvPr>
                <p:cNvSpPr/>
                <p:nvPr/>
              </p:nvSpPr>
              <p:spPr>
                <a:xfrm>
                  <a:off x="1631575" y="493050"/>
                  <a:ext cx="1075800" cy="1075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13;p15">
                  <a:extLst>
                    <a:ext uri="{FF2B5EF4-FFF2-40B4-BE49-F238E27FC236}">
                      <a16:creationId xmlns:a16="http://schemas.microsoft.com/office/drawing/2014/main" id="{EEBF352C-A656-2649-9A83-791432A65F9C}"/>
                    </a:ext>
                  </a:extLst>
                </p:cNvPr>
                <p:cNvSpPr/>
                <p:nvPr/>
              </p:nvSpPr>
              <p:spPr>
                <a:xfrm>
                  <a:off x="2122525" y="9840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114;p15">
                <a:extLst>
                  <a:ext uri="{FF2B5EF4-FFF2-40B4-BE49-F238E27FC236}">
                    <a16:creationId xmlns:a16="http://schemas.microsoft.com/office/drawing/2014/main" id="{1835925B-021B-F146-835F-AC8D5058D939}"/>
                  </a:ext>
                </a:extLst>
              </p:cNvPr>
              <p:cNvSpPr/>
              <p:nvPr/>
            </p:nvSpPr>
            <p:spPr>
              <a:xfrm>
                <a:off x="4666197" y="2397083"/>
                <a:ext cx="750300" cy="750300"/>
              </a:xfrm>
              <a:prstGeom prst="frame">
                <a:avLst>
                  <a:gd name="adj1" fmla="val 12500"/>
                </a:avLst>
              </a:prstGeom>
              <a:solidFill>
                <a:srgbClr val="9437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115;p15">
                <a:extLst>
                  <a:ext uri="{FF2B5EF4-FFF2-40B4-BE49-F238E27FC236}">
                    <a16:creationId xmlns:a16="http://schemas.microsoft.com/office/drawing/2014/main" id="{09CE0D52-280B-D74D-9B4E-0D23E0171A06}"/>
                  </a:ext>
                </a:extLst>
              </p:cNvPr>
              <p:cNvGrpSpPr/>
              <p:nvPr/>
            </p:nvGrpSpPr>
            <p:grpSpPr>
              <a:xfrm>
                <a:off x="5198247" y="1100716"/>
                <a:ext cx="1075800" cy="1075800"/>
                <a:chOff x="2909425" y="493050"/>
                <a:chExt cx="1075800" cy="1075800"/>
              </a:xfrm>
            </p:grpSpPr>
            <p:sp>
              <p:nvSpPr>
                <p:cNvPr id="40" name="Google Shape;116;p15">
                  <a:extLst>
                    <a:ext uri="{FF2B5EF4-FFF2-40B4-BE49-F238E27FC236}">
                      <a16:creationId xmlns:a16="http://schemas.microsoft.com/office/drawing/2014/main" id="{111DA924-520B-C449-AE97-2C6D06B542D4}"/>
                    </a:ext>
                  </a:extLst>
                </p:cNvPr>
                <p:cNvSpPr/>
                <p:nvPr/>
              </p:nvSpPr>
              <p:spPr>
                <a:xfrm>
                  <a:off x="2909425" y="493050"/>
                  <a:ext cx="1075800" cy="1075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18;p15">
                  <a:extLst>
                    <a:ext uri="{FF2B5EF4-FFF2-40B4-BE49-F238E27FC236}">
                      <a16:creationId xmlns:a16="http://schemas.microsoft.com/office/drawing/2014/main" id="{FFD82732-0494-874A-9B14-489F49C45E43}"/>
                    </a:ext>
                  </a:extLst>
                </p:cNvPr>
                <p:cNvSpPr/>
                <p:nvPr/>
              </p:nvSpPr>
              <p:spPr>
                <a:xfrm>
                  <a:off x="3400375" y="63292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19;p15">
                  <a:extLst>
                    <a:ext uri="{FF2B5EF4-FFF2-40B4-BE49-F238E27FC236}">
                      <a16:creationId xmlns:a16="http://schemas.microsoft.com/office/drawing/2014/main" id="{280878EE-A570-934A-84B2-6937CCFDA950}"/>
                    </a:ext>
                  </a:extLst>
                </p:cNvPr>
                <p:cNvSpPr/>
                <p:nvPr/>
              </p:nvSpPr>
              <p:spPr>
                <a:xfrm>
                  <a:off x="3400375" y="1335075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20;p15">
                  <a:extLst>
                    <a:ext uri="{FF2B5EF4-FFF2-40B4-BE49-F238E27FC236}">
                      <a16:creationId xmlns:a16="http://schemas.microsoft.com/office/drawing/2014/main" id="{FFEB607C-79D9-AB49-B784-DCC9E9ECDD23}"/>
                    </a:ext>
                  </a:extLst>
                </p:cNvPr>
                <p:cNvSpPr/>
                <p:nvPr/>
              </p:nvSpPr>
              <p:spPr>
                <a:xfrm>
                  <a:off x="3773675" y="9840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21;p15">
                  <a:extLst>
                    <a:ext uri="{FF2B5EF4-FFF2-40B4-BE49-F238E27FC236}">
                      <a16:creationId xmlns:a16="http://schemas.microsoft.com/office/drawing/2014/main" id="{72FC2FD1-7705-D443-B3D2-789D5F11721F}"/>
                    </a:ext>
                  </a:extLst>
                </p:cNvPr>
                <p:cNvSpPr/>
                <p:nvPr/>
              </p:nvSpPr>
              <p:spPr>
                <a:xfrm>
                  <a:off x="3027075" y="9833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122;p15">
                <a:extLst>
                  <a:ext uri="{FF2B5EF4-FFF2-40B4-BE49-F238E27FC236}">
                    <a16:creationId xmlns:a16="http://schemas.microsoft.com/office/drawing/2014/main" id="{B5167930-5882-4547-980B-154E33A33EEF}"/>
                  </a:ext>
                </a:extLst>
              </p:cNvPr>
              <p:cNvGrpSpPr/>
              <p:nvPr/>
            </p:nvGrpSpPr>
            <p:grpSpPr>
              <a:xfrm>
                <a:off x="4503447" y="948316"/>
                <a:ext cx="1075800" cy="1075800"/>
                <a:chOff x="1631575" y="493050"/>
                <a:chExt cx="1075800" cy="1075800"/>
              </a:xfrm>
            </p:grpSpPr>
            <p:sp>
              <p:nvSpPr>
                <p:cNvPr id="38" name="Google Shape;123;p15">
                  <a:extLst>
                    <a:ext uri="{FF2B5EF4-FFF2-40B4-BE49-F238E27FC236}">
                      <a16:creationId xmlns:a16="http://schemas.microsoft.com/office/drawing/2014/main" id="{6B0EC066-4855-6F4B-8EF5-73130508FB35}"/>
                    </a:ext>
                  </a:extLst>
                </p:cNvPr>
                <p:cNvSpPr/>
                <p:nvPr/>
              </p:nvSpPr>
              <p:spPr>
                <a:xfrm>
                  <a:off x="1631575" y="493050"/>
                  <a:ext cx="1075800" cy="1075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24;p15">
                  <a:extLst>
                    <a:ext uri="{FF2B5EF4-FFF2-40B4-BE49-F238E27FC236}">
                      <a16:creationId xmlns:a16="http://schemas.microsoft.com/office/drawing/2014/main" id="{A6E00F50-C4DA-3744-8F75-8B2889AF25A6}"/>
                    </a:ext>
                  </a:extLst>
                </p:cNvPr>
                <p:cNvSpPr/>
                <p:nvPr/>
              </p:nvSpPr>
              <p:spPr>
                <a:xfrm>
                  <a:off x="2122525" y="984000"/>
                  <a:ext cx="93900" cy="939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125;p15">
                <a:extLst>
                  <a:ext uri="{FF2B5EF4-FFF2-40B4-BE49-F238E27FC236}">
                    <a16:creationId xmlns:a16="http://schemas.microsoft.com/office/drawing/2014/main" id="{12F57072-6BAC-7D48-B170-D6C9B1DD1F06}"/>
                  </a:ext>
                </a:extLst>
              </p:cNvPr>
              <p:cNvSpPr/>
              <p:nvPr/>
            </p:nvSpPr>
            <p:spPr>
              <a:xfrm>
                <a:off x="4666197" y="1111066"/>
                <a:ext cx="750300" cy="750300"/>
              </a:xfrm>
              <a:prstGeom prst="frame">
                <a:avLst>
                  <a:gd name="adj1" fmla="val 12500"/>
                </a:avLst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;p15">
                <a:extLst>
                  <a:ext uri="{FF2B5EF4-FFF2-40B4-BE49-F238E27FC236}">
                    <a16:creationId xmlns:a16="http://schemas.microsoft.com/office/drawing/2014/main" id="{9564E30F-F6C0-8C46-972A-4AA014AEE76C}"/>
                  </a:ext>
                </a:extLst>
              </p:cNvPr>
              <p:cNvSpPr/>
              <p:nvPr/>
            </p:nvSpPr>
            <p:spPr>
              <a:xfrm>
                <a:off x="2902548" y="1600201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0;p15">
                <a:extLst>
                  <a:ext uri="{FF2B5EF4-FFF2-40B4-BE49-F238E27FC236}">
                    <a16:creationId xmlns:a16="http://schemas.microsoft.com/office/drawing/2014/main" id="{4FD30B38-D87A-374A-B4DF-EAAEACCFEB66}"/>
                  </a:ext>
                </a:extLst>
              </p:cNvPr>
              <p:cNvSpPr/>
              <p:nvPr/>
            </p:nvSpPr>
            <p:spPr>
              <a:xfrm>
                <a:off x="2283289" y="1447801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5;p15">
                <a:extLst>
                  <a:ext uri="{FF2B5EF4-FFF2-40B4-BE49-F238E27FC236}">
                    <a16:creationId xmlns:a16="http://schemas.microsoft.com/office/drawing/2014/main" id="{27F9E8BB-8472-C64A-9840-AF126B9BB4BD}"/>
                  </a:ext>
                </a:extLst>
              </p:cNvPr>
              <p:cNvSpPr/>
              <p:nvPr/>
            </p:nvSpPr>
            <p:spPr>
              <a:xfrm>
                <a:off x="1409783" y="1295401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7;p15">
                <a:extLst>
                  <a:ext uri="{FF2B5EF4-FFF2-40B4-BE49-F238E27FC236}">
                    <a16:creationId xmlns:a16="http://schemas.microsoft.com/office/drawing/2014/main" id="{28A609AC-D39A-DD4A-98FD-30BD990FCF92}"/>
                  </a:ext>
                </a:extLst>
              </p:cNvPr>
              <p:cNvSpPr/>
              <p:nvPr/>
            </p:nvSpPr>
            <p:spPr>
              <a:xfrm>
                <a:off x="790520" y="1134001"/>
                <a:ext cx="1075800" cy="107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0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500" dirty="0"/>
                  <a:t>⚠️</a:t>
                </a:r>
                <a:endParaRPr sz="5500" dirty="0"/>
              </a:p>
            </p:txBody>
          </p:sp>
          <p:cxnSp>
            <p:nvCxnSpPr>
              <p:cNvPr id="18" name="Google Shape;138;p15">
                <a:extLst>
                  <a:ext uri="{FF2B5EF4-FFF2-40B4-BE49-F238E27FC236}">
                    <a16:creationId xmlns:a16="http://schemas.microsoft.com/office/drawing/2014/main" id="{B97B2F0C-1A55-3644-8834-C76DB6251B75}"/>
                  </a:ext>
                </a:extLst>
              </p:cNvPr>
              <p:cNvCxnSpPr>
                <a:cxnSpLocks/>
                <a:stCxn id="36" idx="3"/>
                <a:endCxn id="38" idx="1"/>
              </p:cNvCxnSpPr>
              <p:nvPr/>
            </p:nvCxnSpPr>
            <p:spPr>
              <a:xfrm flipV="1">
                <a:off x="3978348" y="1486216"/>
                <a:ext cx="525099" cy="65188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" name="Google Shape;139;p15">
                <a:extLst>
                  <a:ext uri="{FF2B5EF4-FFF2-40B4-BE49-F238E27FC236}">
                    <a16:creationId xmlns:a16="http://schemas.microsoft.com/office/drawing/2014/main" id="{3665BA0B-0475-B042-A110-C87B38E719F4}"/>
                  </a:ext>
                </a:extLst>
              </p:cNvPr>
              <p:cNvCxnSpPr>
                <a:cxnSpLocks/>
                <a:stCxn id="36" idx="3"/>
                <a:endCxn id="46" idx="1"/>
              </p:cNvCxnSpPr>
              <p:nvPr/>
            </p:nvCxnSpPr>
            <p:spPr>
              <a:xfrm>
                <a:off x="3978348" y="2138101"/>
                <a:ext cx="525099" cy="63413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" name="Google Shape;199;p16">
                <a:extLst>
                  <a:ext uri="{FF2B5EF4-FFF2-40B4-BE49-F238E27FC236}">
                    <a16:creationId xmlns:a16="http://schemas.microsoft.com/office/drawing/2014/main" id="{AF327217-58DF-8546-BC71-29A76978C373}"/>
                  </a:ext>
                </a:extLst>
              </p:cNvPr>
              <p:cNvCxnSpPr>
                <a:cxnSpLocks/>
                <a:stCxn id="67" idx="3"/>
                <a:endCxn id="17" idx="0"/>
              </p:cNvCxnSpPr>
              <p:nvPr/>
            </p:nvCxnSpPr>
            <p:spPr>
              <a:xfrm flipH="1" flipV="1">
                <a:off x="1328420" y="1134001"/>
                <a:ext cx="6401827" cy="807083"/>
              </a:xfrm>
              <a:prstGeom prst="bentConnector4">
                <a:avLst>
                  <a:gd name="adj1" fmla="val -1984"/>
                  <a:gd name="adj2" fmla="val 136192"/>
                </a:avLst>
              </a:prstGeom>
              <a:noFill/>
              <a:ln w="28575" cap="flat" cmpd="sng">
                <a:solidFill>
                  <a:schemeClr val="dk2"/>
                </a:solidFill>
                <a:prstDash val="sysDash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66" name="Google Shape;136;p15">
              <a:extLst>
                <a:ext uri="{FF2B5EF4-FFF2-40B4-BE49-F238E27FC236}">
                  <a16:creationId xmlns:a16="http://schemas.microsoft.com/office/drawing/2014/main" id="{E16C5567-6E41-D846-A66E-AFDA0A8F8DEE}"/>
                </a:ext>
              </a:extLst>
            </p:cNvPr>
            <p:cNvSpPr/>
            <p:nvPr/>
          </p:nvSpPr>
          <p:spPr>
            <a:xfrm>
              <a:off x="5932382" y="1762276"/>
              <a:ext cx="93900" cy="93900"/>
            </a:xfrm>
            <a:prstGeom prst="plus">
              <a:avLst>
                <a:gd name="adj" fmla="val 452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6;p15">
              <a:extLst>
                <a:ext uri="{FF2B5EF4-FFF2-40B4-BE49-F238E27FC236}">
                  <a16:creationId xmlns:a16="http://schemas.microsoft.com/office/drawing/2014/main" id="{58E76915-0F29-8848-B9DE-FA88415CD8F2}"/>
                </a:ext>
              </a:extLst>
            </p:cNvPr>
            <p:cNvSpPr/>
            <p:nvPr/>
          </p:nvSpPr>
          <p:spPr>
            <a:xfrm>
              <a:off x="5938232" y="3049261"/>
              <a:ext cx="93900" cy="93900"/>
            </a:xfrm>
            <a:prstGeom prst="plus">
              <a:avLst>
                <a:gd name="adj" fmla="val 452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6;p15">
              <a:extLst>
                <a:ext uri="{FF2B5EF4-FFF2-40B4-BE49-F238E27FC236}">
                  <a16:creationId xmlns:a16="http://schemas.microsoft.com/office/drawing/2014/main" id="{78A29297-CC33-4345-8CC4-12FC9581223B}"/>
                </a:ext>
              </a:extLst>
            </p:cNvPr>
            <p:cNvSpPr/>
            <p:nvPr/>
          </p:nvSpPr>
          <p:spPr>
            <a:xfrm>
              <a:off x="2152741" y="1964558"/>
              <a:ext cx="93900" cy="93900"/>
            </a:xfrm>
            <a:prstGeom prst="plus">
              <a:avLst>
                <a:gd name="adj" fmla="val 452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6;p15">
              <a:extLst>
                <a:ext uri="{FF2B5EF4-FFF2-40B4-BE49-F238E27FC236}">
                  <a16:creationId xmlns:a16="http://schemas.microsoft.com/office/drawing/2014/main" id="{A7A68C5A-3EC4-E746-8395-4A199056E862}"/>
                </a:ext>
              </a:extLst>
            </p:cNvPr>
            <p:cNvSpPr/>
            <p:nvPr/>
          </p:nvSpPr>
          <p:spPr>
            <a:xfrm>
              <a:off x="3646542" y="2265506"/>
              <a:ext cx="93900" cy="93900"/>
            </a:xfrm>
            <a:prstGeom prst="plus">
              <a:avLst>
                <a:gd name="adj" fmla="val 452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91DD69-E379-1A44-B2B1-1CF15385D20E}"/>
                </a:ext>
              </a:extLst>
            </p:cNvPr>
            <p:cNvSpPr txBox="1"/>
            <p:nvPr/>
          </p:nvSpPr>
          <p:spPr>
            <a:xfrm>
              <a:off x="2887344" y="1975099"/>
              <a:ext cx="365760" cy="365760"/>
            </a:xfrm>
            <a:prstGeom prst="rect">
              <a:avLst/>
            </a:prstGeom>
            <a:solidFill>
              <a:srgbClr val="C1C1C1"/>
            </a:solidFill>
            <a:ln>
              <a:solidFill>
                <a:srgbClr val="00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2A6B340-7530-1348-B564-D97DCC1F2601}"/>
              </a:ext>
            </a:extLst>
          </p:cNvPr>
          <p:cNvSpPr txBox="1"/>
          <p:nvPr/>
        </p:nvSpPr>
        <p:spPr>
          <a:xfrm>
            <a:off x="4191625" y="184417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50%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9578D1-34EA-0643-B23B-B7A2793D8CFA}"/>
              </a:ext>
            </a:extLst>
          </p:cNvPr>
          <p:cNvSpPr txBox="1"/>
          <p:nvPr/>
        </p:nvSpPr>
        <p:spPr>
          <a:xfrm>
            <a:off x="4183910" y="24268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55397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874</Words>
  <Application>Microsoft Macintosh PowerPoint</Application>
  <PresentationFormat>On-screen Show (16:9)</PresentationFormat>
  <Paragraphs>698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Pensack, Max J.</cp:lastModifiedBy>
  <cp:revision>23</cp:revision>
  <dcterms:modified xsi:type="dcterms:W3CDTF">2021-12-06T20:37:47Z</dcterms:modified>
</cp:coreProperties>
</file>