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716"/>
  </p:normalViewPr>
  <p:slideViewPr>
    <p:cSldViewPr snapToGrid="0" snapToObjects="1">
      <p:cViewPr varScale="1">
        <p:scale>
          <a:sx n="125" d="100"/>
          <a:sy n="125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359A-12F3-0F42-8A00-64FC2B7D3C57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9891-3719-1A42-AFA5-0CC61AD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DAD0-0B1F-CA44-888A-945E9DF62D09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048F-DBE6-DA49-BAA8-7A1249A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9"/>
            <a:ext cx="9144000" cy="68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3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"/>
            <a:ext cx="9144000" cy="68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3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"/>
            <a:ext cx="9144000" cy="68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6"/>
            <a:ext cx="9144000" cy="6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9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4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5"/>
            <a:ext cx="9144000" cy="68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2"/>
            <a:ext cx="9144000" cy="68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6"/>
            <a:ext cx="9144000" cy="6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1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9"/>
            <a:ext cx="9144000" cy="68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Glenda DeNicolo</dc:creator>
  <cp:lastModifiedBy>Glenda DeNicolo</cp:lastModifiedBy>
  <cp:revision>4</cp:revision>
  <dcterms:created xsi:type="dcterms:W3CDTF">2018-01-04T20:25:50Z</dcterms:created>
  <dcterms:modified xsi:type="dcterms:W3CDTF">2018-01-04T20:31:50Z</dcterms:modified>
</cp:coreProperties>
</file>