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3"/>
    <p:restoredTop sz="94622"/>
  </p:normalViewPr>
  <p:slideViewPr>
    <p:cSldViewPr snapToGrid="0">
      <p:cViewPr varScale="1">
        <p:scale>
          <a:sx n="80" d="100"/>
          <a:sy n="80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B0EE-78A2-BB6E-6DE3-8AA66D038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BDC3F-367D-585A-3D07-620D2DB7F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3A0B-F6DA-D98E-AE24-425D8261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F506-1B58-4256-E00A-1927FE6B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17F9-6890-F7E5-D6B9-536BE84F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F53-BF8C-D5BE-DF1A-C63DF3F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65793-5BE5-1D83-EB45-D6D48F96F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D784-77C5-D7BB-5776-A02C9C52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4CCC-FD30-6943-5FF4-C3A41A56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6D53-B05D-CCDD-5F26-A93CD6B8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88B5D-7BA0-5335-2C0E-27C2130F6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F40B7-E37B-810B-AD7F-481ECB7BC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4842-BBDF-F43F-59D2-972AF61C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FCF2-7A24-661F-3A3A-F3DC5433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8B6D-6F82-B1CD-DE56-E7123A52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87AF-A526-8C04-9542-5751759E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AA40-7544-59EF-248B-3BB4C36C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7BE4-5DDB-9E3B-57F7-BE838BD7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FB1D-C7F9-D89C-1007-C0319C26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775E-1302-9E94-A6E6-17357FDD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7170-68C2-7197-9D5B-78CD8F33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7D85-8622-8E36-EE47-708ECB19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F624-E39E-A694-8C1C-990C87FE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4444-44F6-66A9-0836-566853A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6692-7ED2-9732-20E8-C244B488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BB4F-B5E4-A4D9-F2BB-D4219C8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9EE9-E23A-5381-264E-862DC09C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7EA7-ACEF-0515-A90F-6FE6636A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B0FA-3F41-901D-E39D-5319E9F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E79DF-9A3D-185E-A367-E2474216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8361E-8F8B-1801-49FF-CE8CD1C8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56B2-25F0-2698-9215-86E21101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8925-17FA-4B6D-1952-7E33BD28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75179-8D69-43AF-E33F-D5521A095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68ED5-8447-4834-8305-85C45775F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0EDB2-C1B6-3C29-6873-8DCB99F3C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5883E-8402-3537-E911-52DE8F1F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14AA5-A870-0C61-8ABA-414E6BCB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E00BA-3486-5ABE-C09F-E8B5B3B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8E3E-2961-AFD1-5AF8-A2A2972B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63673-7B16-3452-075C-F456FFEC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6E026-DC17-C5FC-CD99-22E2524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83124-CCE8-D1BE-8D14-B786A9C9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CA0F6-44DD-3FC4-B086-DF59D35C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2EF85-8B09-3A0C-F53B-CD9D002C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7675-4670-9F7B-9B13-AE106139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07AD-761D-A90F-792F-CAE33943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C9B2-17A6-1885-BE06-3B8E5335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D4BFE-EB86-4FDF-96C1-2497B4033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073F4-76DB-49F5-9AFA-12651C7E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D8189-2003-F7DE-7791-C1671212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CFBA-F656-F2CF-C000-D7E375E6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0EAD-35E5-E49F-BEA3-7E04A43F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314D4-0C52-3544-14E5-09207233F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C8AD-A25D-67F5-4BA4-B7F90F476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02B1-A1F2-F5AB-0EBF-CC6494AF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4812-817B-F92B-E905-E914126F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BA66-8187-F1E8-3431-A3F4DD31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B74F1-0F8B-9875-FBAF-6E837D02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BE6C-7959-0271-4639-8EA93D55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75D7-7CEA-2DEB-87D4-511EC0ACF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3330A-4C3B-524D-9857-BAC3FB446A2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E4C1-1EDD-632C-41A7-7BD85D122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E653-5897-EB79-36D4-E0DED043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FB76A-D3C6-6345-B2F8-4728F4DEC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523A75-3CB2-2CF1-ACAF-D24F3ED4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575" y="213994"/>
            <a:ext cx="6221329" cy="6430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AE4C6F-DA7A-DB4B-B557-400565B69268}"/>
              </a:ext>
            </a:extLst>
          </p:cNvPr>
          <p:cNvSpPr txBox="1"/>
          <p:nvPr/>
        </p:nvSpPr>
        <p:spPr>
          <a:xfrm>
            <a:off x="1620254" y="537144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2149-804E-7821-A734-D1298F9A470E}"/>
              </a:ext>
            </a:extLst>
          </p:cNvPr>
          <p:cNvSpPr txBox="1"/>
          <p:nvPr/>
        </p:nvSpPr>
        <p:spPr>
          <a:xfrm>
            <a:off x="1636297" y="998809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1454F-6BDD-60EA-3DF3-1ED04F048DEF}"/>
              </a:ext>
            </a:extLst>
          </p:cNvPr>
          <p:cNvSpPr txBox="1"/>
          <p:nvPr/>
        </p:nvSpPr>
        <p:spPr>
          <a:xfrm>
            <a:off x="1620254" y="1460474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95EC0F-3FE9-73C5-C25C-C141EDBC851E}"/>
              </a:ext>
            </a:extLst>
          </p:cNvPr>
          <p:cNvSpPr txBox="1"/>
          <p:nvPr/>
        </p:nvSpPr>
        <p:spPr>
          <a:xfrm>
            <a:off x="1620254" y="1922139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FAB98-5C2B-34E6-690A-94AC9C001800}"/>
              </a:ext>
            </a:extLst>
          </p:cNvPr>
          <p:cNvSpPr txBox="1"/>
          <p:nvPr/>
        </p:nvSpPr>
        <p:spPr>
          <a:xfrm>
            <a:off x="3064048" y="934640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8D710-B4FE-3BA1-302B-12E93F1C4754}"/>
              </a:ext>
            </a:extLst>
          </p:cNvPr>
          <p:cNvSpPr txBox="1"/>
          <p:nvPr/>
        </p:nvSpPr>
        <p:spPr>
          <a:xfrm>
            <a:off x="3080088" y="1396305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B94E6D-0054-CE74-8F67-497A62AACF6D}"/>
              </a:ext>
            </a:extLst>
          </p:cNvPr>
          <p:cNvSpPr txBox="1"/>
          <p:nvPr/>
        </p:nvSpPr>
        <p:spPr>
          <a:xfrm>
            <a:off x="3041488" y="1857970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B3934-905D-FFA4-EFAA-129F93574E4E}"/>
              </a:ext>
            </a:extLst>
          </p:cNvPr>
          <p:cNvSpPr txBox="1"/>
          <p:nvPr/>
        </p:nvSpPr>
        <p:spPr>
          <a:xfrm>
            <a:off x="3041488" y="2319635"/>
            <a:ext cx="577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8BCB0-2C96-73EB-C62B-E086F783B067}"/>
                  </a:ext>
                </a:extLst>
              </p:cNvPr>
              <p:cNvSpPr txBox="1"/>
              <p:nvPr/>
            </p:nvSpPr>
            <p:spPr>
              <a:xfrm>
                <a:off x="2518611" y="3801979"/>
                <a:ext cx="818148" cy="487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8BCB0-2C96-73EB-C62B-E086F783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11" y="3801979"/>
                <a:ext cx="818148" cy="487467"/>
              </a:xfrm>
              <a:prstGeom prst="rect">
                <a:avLst/>
              </a:prstGeom>
              <a:blipFill>
                <a:blip r:embed="rId3"/>
                <a:stretch>
                  <a:fillRect l="-1538" r="-307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C4CBE5-DD57-8878-DAD0-4E5A46574C12}"/>
                  </a:ext>
                </a:extLst>
              </p:cNvPr>
              <p:cNvSpPr txBox="1"/>
              <p:nvPr/>
            </p:nvSpPr>
            <p:spPr>
              <a:xfrm>
                <a:off x="2512098" y="4507378"/>
                <a:ext cx="818148" cy="487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C4CBE5-DD57-8878-DAD0-4E5A4657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098" y="4507378"/>
                <a:ext cx="818148" cy="487467"/>
              </a:xfrm>
              <a:prstGeom prst="rect">
                <a:avLst/>
              </a:prstGeom>
              <a:blipFill>
                <a:blip r:embed="rId4"/>
                <a:stretch>
                  <a:fillRect l="-1515" r="-2424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DE5721-6EEA-306A-1F60-C83F90E0CEFF}"/>
                  </a:ext>
                </a:extLst>
              </p:cNvPr>
              <p:cNvSpPr txBox="1"/>
              <p:nvPr/>
            </p:nvSpPr>
            <p:spPr>
              <a:xfrm>
                <a:off x="2502571" y="5279137"/>
                <a:ext cx="818148" cy="487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DE5721-6EEA-306A-1F60-C83F90E0C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71" y="5279137"/>
                <a:ext cx="818148" cy="487467"/>
              </a:xfrm>
              <a:prstGeom prst="rect">
                <a:avLst/>
              </a:prstGeom>
              <a:blipFill>
                <a:blip r:embed="rId5"/>
                <a:stretch>
                  <a:fillRect l="-3077" r="-4769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23FC84-256F-02A1-DD2C-9B01BDED7A80}"/>
              </a:ext>
            </a:extLst>
          </p:cNvPr>
          <p:cNvCxnSpPr/>
          <p:nvPr/>
        </p:nvCxnSpPr>
        <p:spPr>
          <a:xfrm>
            <a:off x="465221" y="4045712"/>
            <a:ext cx="17646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B9AC0D-590C-4F44-3DCB-EAFE412AB06A}"/>
              </a:ext>
            </a:extLst>
          </p:cNvPr>
          <p:cNvCxnSpPr/>
          <p:nvPr/>
        </p:nvCxnSpPr>
        <p:spPr>
          <a:xfrm>
            <a:off x="465221" y="4751111"/>
            <a:ext cx="17646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FAC1B4-BC77-754C-67D4-5BA40E51A757}"/>
              </a:ext>
            </a:extLst>
          </p:cNvPr>
          <p:cNvCxnSpPr/>
          <p:nvPr/>
        </p:nvCxnSpPr>
        <p:spPr>
          <a:xfrm>
            <a:off x="449181" y="5522870"/>
            <a:ext cx="176463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8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Glenda Denicolo</dc:creator>
  <cp:lastModifiedBy>Glenda Denicolo</cp:lastModifiedBy>
  <cp:revision>3</cp:revision>
  <dcterms:created xsi:type="dcterms:W3CDTF">2024-09-11T13:15:52Z</dcterms:created>
  <dcterms:modified xsi:type="dcterms:W3CDTF">2024-09-11T13:22:49Z</dcterms:modified>
</cp:coreProperties>
</file>