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6"/>
    <p:restoredTop sz="94695"/>
  </p:normalViewPr>
  <p:slideViewPr>
    <p:cSldViewPr snapToGrid="0">
      <p:cViewPr varScale="1">
        <p:scale>
          <a:sx n="81" d="100"/>
          <a:sy n="81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9202-655D-E2B4-D349-95239333D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D36DF-A09D-8ADE-1C66-13A24187A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8753-8D1A-7D43-D971-9016BF82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21F3-AAF6-E6E4-DBBE-CD20F64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85B6B-E1C1-1506-4F1A-F965285A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0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0C10-206F-8CDA-7793-F31B579E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1D98A-A0D6-464F-D7BA-33B5B1BB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5C04B-23AE-992E-7F13-FD8F4375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C1B6-9D15-6ECD-2DF4-822A329E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9DA9-A90F-5FCB-C028-A31CB155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8ACF7-162E-DF5C-3E15-34D873A94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03A9F-5555-BC27-8DA8-C29EF38B8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497B-054F-DD10-D9FA-02E825F6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62C9E-84D3-22E7-AA63-2DB1C219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3284-5A73-F3E6-2A35-7DEB1ECE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7D09-D65A-0A6B-FDAD-B2A8D714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1183-835B-40D4-5855-E6AAB184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B8C7-0C0C-988B-3A6F-4B2C94A4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71A4-3854-B851-E5ED-F167C03D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19A0-263E-2917-6D02-C8B2FC70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7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1515-0B2B-8490-F13F-A9FE829B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34B9-B566-3856-9BC8-2A3F66F6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5F47-81C8-D1D1-6B9E-B56496D2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01908-4BC9-3D9F-1E5F-A7A91A39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4B8E-95B2-EE28-7E96-7864F6F9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7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1A8E-5412-394F-DB51-52C10E2D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8F47-6CCF-31EB-1074-DD462D7A3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C506B-F6BA-3B69-7C49-F54543CB0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E91DF-B7B8-9BEE-4CE1-7F0516E0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8426A-3325-2826-9F03-74AC7E80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AA289-2A54-51E7-D73F-5D2EDC30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9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7C88-E24D-7BC2-15D8-B9836541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2D81-7976-E22A-AEB2-8D25B54C3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956F-FE9D-482D-E604-8ABED464E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CF9E1-69A7-9334-69AA-9BA0A111C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8F47C-76ED-3D6C-4BAA-37DAD1A8B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C487D-CDA7-1D84-0141-EA9E9998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1EC1C-E3E4-2341-B188-720620DE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E4700-70AE-CEF7-A9AF-C135BC0D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7E7F-59BC-7610-9330-F954A9AA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2CE40-A6DD-9683-6953-7155382D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9674A-E9BC-8CBB-C43F-15CC13DA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B3749-8ED0-A0F2-F347-C41C7FAD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3869-B3BB-F707-EACB-AC181FB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58657-74D1-0C8C-C810-03B55C47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8A8E2-B0C4-985E-CD31-D3B684C2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1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0804-B81E-00CE-F447-641F3F36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58BF-4E4D-8A29-8BD8-220C51F9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0F28C-9984-D7EB-DC7A-E7EB562DC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47D94-AFB7-E3AF-839A-9D97B7A8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47B97-9681-39CA-7D92-44CEABF4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0452F-E0B3-6B35-960E-AA199F07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1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E917-178E-74C2-1954-41506F3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3C813-89F2-2C41-22A5-A6662886C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182D5-A1AD-D91F-890B-60145E362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F53FA-E5FD-D670-FB13-822E430D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8CBE3-CACD-148D-B7C1-ED4F10CD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5059F-1421-730F-87C8-C2D5251C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9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84A74-08A5-6FE2-97DB-C4CD5B0A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75528-BBE0-B6BA-5501-EEEEF99D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C345-D8D7-7C2C-996B-3A2AD1CE6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34681-0D27-2E44-AA00-872F1EEDEFE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7E4B-1852-C899-C82A-887E0995C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C90C7-7B75-1EA2-1DE4-23E3685E0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0E10C7-56FD-27CA-0AA7-E27ECC2D0CB6}"/>
              </a:ext>
            </a:extLst>
          </p:cNvPr>
          <p:cNvSpPr/>
          <p:nvPr/>
        </p:nvSpPr>
        <p:spPr>
          <a:xfrm>
            <a:off x="5814848" y="714491"/>
            <a:ext cx="6117021" cy="58546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BC409-42F0-7659-44F3-BB9365CD7061}"/>
              </a:ext>
            </a:extLst>
          </p:cNvPr>
          <p:cNvSpPr txBox="1"/>
          <p:nvPr/>
        </p:nvSpPr>
        <p:spPr>
          <a:xfrm>
            <a:off x="6078920" y="142440"/>
            <a:ext cx="558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Conceptual HR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403B25-E097-096E-A210-3311A09E1F38}"/>
              </a:ext>
            </a:extLst>
          </p:cNvPr>
          <p:cNvSpPr txBox="1"/>
          <p:nvPr/>
        </p:nvSpPr>
        <p:spPr>
          <a:xfrm>
            <a:off x="260131" y="686323"/>
            <a:ext cx="4879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Drag 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the arrows and letters below to the correct positions and directions in the conceptual HR diagram (gray area provided).</a:t>
            </a:r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CB7F03-5B0B-FDCD-8918-1895EC6553F4}"/>
              </a:ext>
            </a:extLst>
          </p:cNvPr>
          <p:cNvCxnSpPr>
            <a:cxnSpLocks/>
          </p:cNvCxnSpPr>
          <p:nvPr/>
        </p:nvCxnSpPr>
        <p:spPr>
          <a:xfrm flipV="1">
            <a:off x="6385037" y="992489"/>
            <a:ext cx="0" cy="52348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C2A07D-B591-0637-D1F3-169B35BCD64E}"/>
              </a:ext>
            </a:extLst>
          </p:cNvPr>
          <p:cNvSpPr txBox="1"/>
          <p:nvPr/>
        </p:nvSpPr>
        <p:spPr>
          <a:xfrm>
            <a:off x="5918637" y="1102158"/>
            <a:ext cx="677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CCD245-D4AA-8B5E-8D75-D1F1CB684B5E}"/>
              </a:ext>
            </a:extLst>
          </p:cNvPr>
          <p:cNvCxnSpPr>
            <a:cxnSpLocks/>
          </p:cNvCxnSpPr>
          <p:nvPr/>
        </p:nvCxnSpPr>
        <p:spPr>
          <a:xfrm>
            <a:off x="833604" y="3574410"/>
            <a:ext cx="373248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5C9754-CC1F-B635-1409-66EE6ABF990B}"/>
              </a:ext>
            </a:extLst>
          </p:cNvPr>
          <p:cNvCxnSpPr>
            <a:cxnSpLocks/>
          </p:cNvCxnSpPr>
          <p:nvPr/>
        </p:nvCxnSpPr>
        <p:spPr>
          <a:xfrm flipH="1">
            <a:off x="891413" y="4278603"/>
            <a:ext cx="31760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8E4AFC-4A72-06E3-E7D6-59C14C4C8B6C}"/>
              </a:ext>
            </a:extLst>
          </p:cNvPr>
          <p:cNvCxnSpPr>
            <a:cxnSpLocks/>
          </p:cNvCxnSpPr>
          <p:nvPr/>
        </p:nvCxnSpPr>
        <p:spPr>
          <a:xfrm>
            <a:off x="1290147" y="4699462"/>
            <a:ext cx="2555982" cy="5666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05395A-E3A8-34EB-5DAF-09459DE67D56}"/>
              </a:ext>
            </a:extLst>
          </p:cNvPr>
          <p:cNvSpPr txBox="1"/>
          <p:nvPr/>
        </p:nvSpPr>
        <p:spPr>
          <a:xfrm>
            <a:off x="1199492" y="2642764"/>
            <a:ext cx="677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EEB66-C7F3-D26D-7AB9-D1389A674A0A}"/>
              </a:ext>
            </a:extLst>
          </p:cNvPr>
          <p:cNvSpPr txBox="1"/>
          <p:nvPr/>
        </p:nvSpPr>
        <p:spPr>
          <a:xfrm>
            <a:off x="2343809" y="2642764"/>
            <a:ext cx="677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7F845A-92F0-0B31-98AF-7AFC3BEA972B}"/>
              </a:ext>
            </a:extLst>
          </p:cNvPr>
          <p:cNvSpPr txBox="1"/>
          <p:nvPr/>
        </p:nvSpPr>
        <p:spPr>
          <a:xfrm>
            <a:off x="3514404" y="2659423"/>
            <a:ext cx="677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862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Glenda Denicolo</dc:creator>
  <cp:lastModifiedBy>Glenda Denicolo</cp:lastModifiedBy>
  <cp:revision>2</cp:revision>
  <dcterms:created xsi:type="dcterms:W3CDTF">2024-09-11T12:48:02Z</dcterms:created>
  <dcterms:modified xsi:type="dcterms:W3CDTF">2024-09-11T12:56:14Z</dcterms:modified>
</cp:coreProperties>
</file>