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5"/>
    <p:restoredTop sz="94694"/>
  </p:normalViewPr>
  <p:slideViewPr>
    <p:cSldViewPr snapToGrid="0">
      <p:cViewPr varScale="1">
        <p:scale>
          <a:sx n="117" d="100"/>
          <a:sy n="11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9202-655D-E2B4-D349-95239333D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D36DF-A09D-8ADE-1C66-13A24187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8753-8D1A-7D43-D971-9016BF82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21F3-AAF6-E6E4-DBBE-CD20F64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5B6B-E1C1-1506-4F1A-F965285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0C10-206F-8CDA-7793-F31B579E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D98A-A0D6-464F-D7BA-33B5B1BB0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C04B-23AE-992E-7F13-FD8F4375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C1B6-9D15-6ECD-2DF4-822A329E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DA9-A90F-5FCB-C028-A31CB155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ACF7-162E-DF5C-3E15-34D873A94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03A9F-5555-BC27-8DA8-C29EF38B8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497B-054F-DD10-D9FA-02E825F6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2C9E-84D3-22E7-AA63-2DB1C219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3284-5A73-F3E6-2A35-7DEB1ECE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7D09-D65A-0A6B-FDAD-B2A8D714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1183-835B-40D4-5855-E6AAB184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B8C7-0C0C-988B-3A6F-4B2C94A4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71A4-3854-B851-E5ED-F167C03D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19A0-263E-2917-6D02-C8B2FC7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1515-0B2B-8490-F13F-A9FE829B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34B9-B566-3856-9BC8-2A3F66F6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5F47-81C8-D1D1-6B9E-B56496D2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1908-4BC9-3D9F-1E5F-A7A91A39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4B8E-95B2-EE28-7E96-7864F6F9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1A8E-5412-394F-DB51-52C10E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8F47-6CCF-31EB-1074-DD462D7A3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C506B-F6BA-3B69-7C49-F54543CB0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91DF-B7B8-9BEE-4CE1-7F0516E0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426A-3325-2826-9F03-74AC7E80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A289-2A54-51E7-D73F-5D2EDC30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7C88-E24D-7BC2-15D8-B9836541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42D81-7976-E22A-AEB2-8D25B54C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956F-FE9D-482D-E604-8ABED464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CF9E1-69A7-9334-69AA-9BA0A111C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F47C-76ED-3D6C-4BAA-37DAD1A8B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C487D-CDA7-1D84-0141-EA9E999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1EC1C-E3E4-2341-B188-720620DE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E4700-70AE-CEF7-A9AF-C135BC0D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7E7F-59BC-7610-9330-F954A9AA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CE40-A6DD-9683-6953-7155382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9674A-E9BC-8CBB-C43F-15CC13DA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B3749-8ED0-A0F2-F347-C41C7FAD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3869-B3BB-F707-EACB-AC181FB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58657-74D1-0C8C-C810-03B55C47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8A8E2-B0C4-985E-CD31-D3B684C2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0804-B81E-00CE-F447-641F3F36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58BF-4E4D-8A29-8BD8-220C51F9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0F28C-9984-D7EB-DC7A-E7EB562DC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7D94-AFB7-E3AF-839A-9D97B7A8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47B97-9681-39CA-7D92-44CEABF4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0452F-E0B3-6B35-960E-AA199F07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1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E917-178E-74C2-1954-41506F3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3C813-89F2-2C41-22A5-A6662886C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182D5-A1AD-D91F-890B-60145E362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F53FA-E5FD-D670-FB13-822E430D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CBE3-CACD-148D-B7C1-ED4F10C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5059F-1421-730F-87C8-C2D5251C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84A74-08A5-6FE2-97DB-C4CD5B0A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5528-BBE0-B6BA-5501-EEEEF99D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C345-D8D7-7C2C-996B-3A2AD1CE6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34681-0D27-2E44-AA00-872F1EEDEFE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7E4B-1852-C899-C82A-887E0995C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90C7-7B75-1EA2-1DE4-23E3685E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09F0A-6715-9245-920E-0808AC1D3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F538E0-AA51-6681-C8D3-197ED7AD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" y="1273627"/>
            <a:ext cx="11474735" cy="3886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BC4080-7184-5DFE-DB8D-4BB89FE33104}"/>
              </a:ext>
            </a:extLst>
          </p:cNvPr>
          <p:cNvSpPr/>
          <p:nvPr/>
        </p:nvSpPr>
        <p:spPr>
          <a:xfrm>
            <a:off x="9486900" y="4980213"/>
            <a:ext cx="751114" cy="239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7E7BA-E93D-8BDD-4459-33A5AEDB274E}"/>
              </a:ext>
            </a:extLst>
          </p:cNvPr>
          <p:cNvSpPr txBox="1"/>
          <p:nvPr/>
        </p:nvSpPr>
        <p:spPr>
          <a:xfrm>
            <a:off x="5479281" y="4900602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draw the appearance of the Moon, click on “Draw” </a:t>
            </a:r>
            <a:r>
              <a:rPr lang="en-US" sz="1400" dirty="0">
                <a:solidFill>
                  <a:srgbClr val="FF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400" dirty="0">
                <a:solidFill>
                  <a:srgbClr val="FF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menu, </a:t>
            </a:r>
          </a:p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click on ”Add Pen” and </a:t>
            </a:r>
            <a:r>
              <a:rPr lang="en-US" sz="1400" dirty="0">
                <a:solidFill>
                  <a:srgbClr val="FF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hoose a highlighter, for example, </a:t>
            </a:r>
          </a:p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400" dirty="0">
                <a:solidFill>
                  <a:srgbClr val="FF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choose a </a:t>
            </a:r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color (black, for example), 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shade the non-illuminated part of the Moon.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Draw as best as you can using the computer’s mouse pad 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(we know there are limitation</a:t>
            </a:r>
            <a:r>
              <a:rPr lang="en-US" sz="1400" dirty="0">
                <a:solidFill>
                  <a:srgbClr val="FF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do your best). </a:t>
            </a:r>
          </a:p>
          <a:p>
            <a:pPr algn="r"/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can always select the eraser to start again if needed.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B99B0-A40F-A953-7432-A3EC8C1304E3}"/>
              </a:ext>
            </a:extLst>
          </p:cNvPr>
          <p:cNvSpPr txBox="1"/>
          <p:nvPr/>
        </p:nvSpPr>
        <p:spPr>
          <a:xfrm>
            <a:off x="348342" y="104076"/>
            <a:ext cx="33201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these lines as bisectors for the Moon 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Earth, just as in the simulation. 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Drag and rotate them to their correct 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0" dirty="0">
                <a:solidFill>
                  <a:srgbClr val="FF313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positions in the drawing below.</a:t>
            </a:r>
            <a:endParaRPr lang="en-US" sz="1400" dirty="0">
              <a:solidFill>
                <a:srgbClr val="FF313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5A1100-76C9-2CB0-D6FD-EE735C110750}"/>
              </a:ext>
            </a:extLst>
          </p:cNvPr>
          <p:cNvCxnSpPr/>
          <p:nvPr/>
        </p:nvCxnSpPr>
        <p:spPr>
          <a:xfrm>
            <a:off x="3962400" y="500741"/>
            <a:ext cx="181791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FCE947-447A-A661-516C-CEFC45B96F41}"/>
              </a:ext>
            </a:extLst>
          </p:cNvPr>
          <p:cNvCxnSpPr/>
          <p:nvPr/>
        </p:nvCxnSpPr>
        <p:spPr>
          <a:xfrm>
            <a:off x="4114800" y="653141"/>
            <a:ext cx="181791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F00F0-E285-7327-EA90-7F4F0635AB11}"/>
              </a:ext>
            </a:extLst>
          </p:cNvPr>
          <p:cNvCxnSpPr/>
          <p:nvPr/>
        </p:nvCxnSpPr>
        <p:spPr>
          <a:xfrm>
            <a:off x="3570514" y="1110341"/>
            <a:ext cx="18179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FCF65-2DCB-88B2-1FDF-D4E621CD0AB1}"/>
              </a:ext>
            </a:extLst>
          </p:cNvPr>
          <p:cNvCxnSpPr/>
          <p:nvPr/>
        </p:nvCxnSpPr>
        <p:spPr>
          <a:xfrm>
            <a:off x="3374571" y="957941"/>
            <a:ext cx="181791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2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Glenda Denicolo</dc:creator>
  <cp:lastModifiedBy>Glenda Denicolo</cp:lastModifiedBy>
  <cp:revision>3</cp:revision>
  <dcterms:created xsi:type="dcterms:W3CDTF">2024-09-11T12:48:02Z</dcterms:created>
  <dcterms:modified xsi:type="dcterms:W3CDTF">2024-09-17T19:17:15Z</dcterms:modified>
</cp:coreProperties>
</file>