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1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8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9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2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319DA-03BE-BD47-BF7A-39CCAED8119A}" type="datetimeFigureOut">
              <a:rPr lang="en-US" smtClean="0"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4E49-DD50-324F-8B05-039BBA64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196538" y="759976"/>
            <a:ext cx="4205693" cy="4247938"/>
            <a:chOff x="2196538" y="759976"/>
            <a:chExt cx="4205693" cy="4247938"/>
          </a:xfrm>
        </p:grpSpPr>
        <p:sp>
          <p:nvSpPr>
            <p:cNvPr id="9" name="Rounded Rectangle 8"/>
            <p:cNvSpPr/>
            <p:nvPr/>
          </p:nvSpPr>
          <p:spPr>
            <a:xfrm>
              <a:off x="2196538" y="759976"/>
              <a:ext cx="4205693" cy="418507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777"/>
            <a:stretch/>
          </p:blipFill>
          <p:spPr>
            <a:xfrm>
              <a:off x="2391105" y="4149082"/>
              <a:ext cx="3810000" cy="8588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7335" y="1548099"/>
              <a:ext cx="1836615" cy="2387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22334" y="901768"/>
              <a:ext cx="37416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CUSTOM COPY</a:t>
              </a:r>
              <a:r>
                <a:rPr lang="en-US" dirty="0" smtClean="0"/>
                <a:t> MAY NOT HAVE THE SAME COVER AS BELOW…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59490" y="3789520"/>
              <a:ext cx="374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smtClean="0"/>
                <a:t>+</a:t>
              </a:r>
              <a:endParaRPr lang="en-US" sz="48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3037" y="1548099"/>
              <a:ext cx="1944298" cy="69633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3037" y="3275563"/>
              <a:ext cx="1926150" cy="66013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64889" y="2579233"/>
              <a:ext cx="1944298" cy="69633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080346" y="2236450"/>
              <a:ext cx="731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OR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11576" y="2900798"/>
              <a:ext cx="7315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20071835">
              <a:off x="4559638" y="2688789"/>
              <a:ext cx="13741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OR COMBINED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31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Glenda Denicolo</dc:creator>
  <cp:lastModifiedBy>Glenda Denicolo</cp:lastModifiedBy>
  <cp:revision>3</cp:revision>
  <dcterms:created xsi:type="dcterms:W3CDTF">2013-05-17T20:49:40Z</dcterms:created>
  <dcterms:modified xsi:type="dcterms:W3CDTF">2013-05-17T21:17:37Z</dcterms:modified>
</cp:coreProperties>
</file>