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50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7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8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2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17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9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8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20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5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3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9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localhost/phpmyadm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653EB-CCB1-20FD-48B4-72DB94197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43E58-50FC-5E31-069A-94A0425A6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sz="5100"/>
              <a:t>Student Registration</a:t>
            </a:r>
            <a:br>
              <a:rPr lang="en-US" sz="5100"/>
            </a:br>
            <a:r>
              <a:rPr lang="en-US" sz="5100"/>
              <a:t>Project</a:t>
            </a:r>
            <a:br>
              <a:rPr lang="en-US" sz="5100"/>
            </a:b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E4C04-3F54-1129-D363-8784A58D0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 dirty="0"/>
              <a:t>Gino De Paoli</a:t>
            </a:r>
          </a:p>
          <a:p>
            <a:r>
              <a:rPr lang="en-US" dirty="0"/>
              <a:t>CST 499: Capstone for Computer Software Technology</a:t>
            </a:r>
          </a:p>
          <a:p>
            <a:r>
              <a:rPr lang="en-US" dirty="0"/>
              <a:t>Dr. Amr </a:t>
            </a:r>
            <a:r>
              <a:rPr lang="en-US" dirty="0" err="1"/>
              <a:t>Elchouemi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02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36AC3-58A0-8767-1BAF-C6CEA338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Code Demo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803C143-9156-4ACB-7DA4-F19681D9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60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3FEF-FFEF-8EC9-CFE7-5922A46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EE3D-11D3-3987-E0B5-F1A186C6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requirements specification document</a:t>
            </a:r>
          </a:p>
          <a:p>
            <a:r>
              <a:rPr lang="en-US" dirty="0"/>
              <a:t>Why do we need it?</a:t>
            </a:r>
          </a:p>
          <a:p>
            <a:r>
              <a:rPr lang="en-US" dirty="0"/>
              <a:t>Gives us the product scope</a:t>
            </a:r>
          </a:p>
          <a:p>
            <a:r>
              <a:rPr lang="en-US" dirty="0"/>
              <a:t>Documents the functional and non-functional requirements given by the stakeholders</a:t>
            </a:r>
          </a:p>
          <a:p>
            <a:r>
              <a:rPr lang="en-US" dirty="0"/>
              <a:t>High level over view of the software system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3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CA1D3-A4F2-5220-96F6-877E3D78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SRS Continued</a:t>
            </a:r>
            <a:endParaRPr lang="en-US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9C4F-F0DD-9E6E-CBDC-FBDD82F2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Create documentation that will be maintained for people who have questions</a:t>
            </a:r>
          </a:p>
          <a:p>
            <a:pPr lvl="1"/>
            <a:r>
              <a:rPr lang="en-US" dirty="0"/>
              <a:t>Go over the external interfaces the system will be interacting with both hardware and software</a:t>
            </a:r>
          </a:p>
          <a:p>
            <a:pPr lvl="1"/>
            <a:r>
              <a:rPr lang="en-US" dirty="0"/>
              <a:t>List the system features that are the main focus</a:t>
            </a:r>
          </a:p>
          <a:p>
            <a:pPr lvl="1"/>
            <a:r>
              <a:rPr lang="en-US" dirty="0"/>
              <a:t>Finally go over any wish list items that are desired by the stake holders</a:t>
            </a:r>
          </a:p>
          <a:p>
            <a:pPr lvl="1"/>
            <a:endParaRPr lang="en-US" dirty="0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24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0553C-5056-26E1-61FA-FE72F93F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Diagrams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05AD0DD-E363-C4D9-21FC-5FDC178C3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3305" b="3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0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2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1CBC1-F79D-47F0-CA06-3F04AC79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Continued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FC89033-3783-C234-95C1-87BE0A5AC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9" r="5414" b="2"/>
          <a:stretch/>
        </p:blipFill>
        <p:spPr>
          <a:xfrm>
            <a:off x="4944176" y="-1"/>
            <a:ext cx="7247824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0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5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4CB6-A440-0125-3C9A-03095F96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7CCF8F-FD0D-E280-C26C-DA5DAF711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04" y="1825625"/>
            <a:ext cx="8856592" cy="3859213"/>
          </a:xfrm>
        </p:spPr>
      </p:pic>
    </p:spTree>
    <p:extLst>
      <p:ext uri="{BB962C8B-B14F-4D97-AF65-F5344CB8AC3E}">
        <p14:creationId xmlns:p14="http://schemas.microsoft.com/office/powerpoint/2010/main" val="318517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B9391-A9D8-3129-80B7-4E538BFD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67E418-907B-9313-BC4E-11471B024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37" y="1586435"/>
            <a:ext cx="4535301" cy="324274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074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71615-4B01-F300-C7A0-89F5E1C7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Enrollment Pages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1B66739-5356-8397-A6B1-5C640BCC4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61"/>
            <a:ext cx="6417732" cy="586807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9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C1BEB-1B1F-C852-3B92-3A7A1D7E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hlinkClick r:id="rId2" action="ppaction://hlinkfile"/>
              </a:rPr>
              <a:t>PHPMYAdmin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24009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ShapesVTI</vt:lpstr>
      <vt:lpstr>Student Registration Project </vt:lpstr>
      <vt:lpstr>SRS Document</vt:lpstr>
      <vt:lpstr>SRS Continued</vt:lpstr>
      <vt:lpstr>UML Diagrams</vt:lpstr>
      <vt:lpstr>UML Continued</vt:lpstr>
      <vt:lpstr>Landing Page</vt:lpstr>
      <vt:lpstr>Login</vt:lpstr>
      <vt:lpstr>Enrollment Pages</vt:lpstr>
      <vt:lpstr>PHPMYAdmin</vt:lpstr>
      <vt:lpstr>VS Code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 Project </dc:title>
  <dc:creator>Gino De Paoli</dc:creator>
  <cp:lastModifiedBy>Gino De Paoli</cp:lastModifiedBy>
  <cp:revision>2</cp:revision>
  <dcterms:created xsi:type="dcterms:W3CDTF">2022-09-28T02:57:41Z</dcterms:created>
  <dcterms:modified xsi:type="dcterms:W3CDTF">2022-09-28T03:29:53Z</dcterms:modified>
</cp:coreProperties>
</file>