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/>
    <p:restoredTop sz="93673"/>
  </p:normalViewPr>
  <p:slideViewPr>
    <p:cSldViewPr snapToGrid="0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8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0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5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1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F7CF9-0FDC-C543-9497-DF54FCFEAFB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FDC4-F2FF-889A-499B-268969188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Getting Started with Computational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ED5B-A420-3CC6-E1BA-457CB90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Tutorial 3</a:t>
            </a:r>
            <a:r>
              <a:rPr lang="en-US" dirty="0"/>
              <a:t>: </a:t>
            </a:r>
            <a:r>
              <a:rPr lang="en-US" dirty="0" err="1"/>
              <a:t>Gihub</a:t>
            </a:r>
            <a:r>
              <a:rPr lang="en-US" dirty="0"/>
              <a:t> and Source Control</a:t>
            </a:r>
          </a:p>
          <a:p>
            <a:endParaRPr lang="en-US" dirty="0"/>
          </a:p>
          <a:p>
            <a:r>
              <a:rPr lang="en-US" dirty="0"/>
              <a:t>Presented by Greg DePaul (on behalf of SIAM)</a:t>
            </a:r>
          </a:p>
        </p:txBody>
      </p:sp>
    </p:spTree>
    <p:extLst>
      <p:ext uri="{BB962C8B-B14F-4D97-AF65-F5344CB8AC3E}">
        <p14:creationId xmlns:p14="http://schemas.microsoft.com/office/powerpoint/2010/main" val="33716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4C62-B898-91EC-4206-1A79141A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B139-B71C-329D-5D74-6429A1F6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Brew and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/>
              <a:t>command line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C49A-403B-1DB9-CB2B-5F76131C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4759-C07C-7784-BA68-CAE3DD9F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https://brew.sh/</a:t>
            </a:r>
            <a:r>
              <a:rPr lang="en-US" dirty="0"/>
              <a:t> or </a:t>
            </a:r>
          </a:p>
          <a:p>
            <a:r>
              <a:rPr lang="en-US" dirty="0"/>
              <a:t>/bin/bash </a:t>
            </a:r>
            <a:r>
              <a:rPr lang="en-US" dirty="0">
                <a:solidFill>
                  <a:srgbClr val="008080"/>
                </a:solidFill>
                <a:effectLst/>
              </a:rPr>
              <a:t>-c</a:t>
            </a:r>
            <a:r>
              <a:rPr lang="en-US" dirty="0"/>
              <a:t> </a:t>
            </a:r>
            <a:r>
              <a:rPr lang="en-US" dirty="0">
                <a:solidFill>
                  <a:srgbClr val="9C7645"/>
                </a:solidFill>
                <a:effectLst/>
              </a:rPr>
              <a:t>"</a:t>
            </a:r>
            <a:r>
              <a:rPr lang="en-US" dirty="0">
                <a:solidFill>
                  <a:srgbClr val="BB8844"/>
                </a:solidFill>
                <a:effectLst/>
              </a:rPr>
              <a:t>$(</a:t>
            </a:r>
            <a:r>
              <a:rPr lang="en-US" dirty="0"/>
              <a:t>curl </a:t>
            </a:r>
            <a:r>
              <a:rPr lang="en-US" dirty="0">
                <a:solidFill>
                  <a:srgbClr val="008080"/>
                </a:solidFill>
                <a:effectLst/>
              </a:rPr>
              <a:t>-</a:t>
            </a:r>
            <a:r>
              <a:rPr lang="en-US" dirty="0" err="1">
                <a:solidFill>
                  <a:srgbClr val="008080"/>
                </a:solidFill>
                <a:effectLst/>
              </a:rPr>
              <a:t>fsSL</a:t>
            </a:r>
            <a:r>
              <a:rPr lang="en-US" dirty="0"/>
              <a:t> https://</a:t>
            </a:r>
            <a:r>
              <a:rPr lang="en-US" dirty="0" err="1"/>
              <a:t>raw.githubusercontent.com</a:t>
            </a:r>
            <a:r>
              <a:rPr lang="en-US" dirty="0"/>
              <a:t>/Homebrew/install/HEAD/</a:t>
            </a:r>
            <a:r>
              <a:rPr lang="en-US" dirty="0" err="1"/>
              <a:t>install.sh</a:t>
            </a:r>
            <a:r>
              <a:rPr lang="en-US" dirty="0">
                <a:solidFill>
                  <a:srgbClr val="BB8844"/>
                </a:solidFill>
                <a:effectLst/>
              </a:rPr>
              <a:t>)</a:t>
            </a:r>
            <a:r>
              <a:rPr lang="en-US" dirty="0">
                <a:solidFill>
                  <a:srgbClr val="9C7645"/>
                </a:solidFill>
                <a:effectLst/>
              </a:rPr>
              <a:t>"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23A9-2C17-EE32-390C-5A9DFBFF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github</a:t>
            </a:r>
            <a:r>
              <a:rPr lang="en-US" dirty="0"/>
              <a:t> into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34AC-BEAE-D716-D217-C51D663D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brew install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gh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82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{9F431244-F2CB-2042-882D-C779E8E6BE88}tf10001064</Template>
  <TotalTime>199</TotalTime>
  <Words>75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SFMono-Regular</vt:lpstr>
      <vt:lpstr>Organic</vt:lpstr>
      <vt:lpstr>Getting Started with Computational Mathematics</vt:lpstr>
      <vt:lpstr>Agenda</vt:lpstr>
      <vt:lpstr>Install brew</vt:lpstr>
      <vt:lpstr>Install github into 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Computational Mathematics</dc:title>
  <dc:creator>Gregory Alexander DePaul</dc:creator>
  <cp:lastModifiedBy>Gregory Alexander DePaul</cp:lastModifiedBy>
  <cp:revision>6</cp:revision>
  <dcterms:created xsi:type="dcterms:W3CDTF">2023-03-13T01:13:09Z</dcterms:created>
  <dcterms:modified xsi:type="dcterms:W3CDTF">2023-03-22T23:10:24Z</dcterms:modified>
</cp:coreProperties>
</file>