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2" r:id="rId5"/>
    <p:sldId id="263" r:id="rId6"/>
    <p:sldId id="275" r:id="rId7"/>
    <p:sldId id="276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36"/>
    <p:restoredTop sz="93673"/>
  </p:normalViewPr>
  <p:slideViewPr>
    <p:cSldViewPr snapToGrid="0">
      <p:cViewPr varScale="1">
        <p:scale>
          <a:sx n="113" d="100"/>
          <a:sy n="113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BF7CF9-0FDC-C543-9497-DF54FCFEAFB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97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7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011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89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29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670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08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55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0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93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7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7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1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9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7CF9-0FDC-C543-9497-DF54FCFEAFB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BF7CF9-0FDC-C543-9497-DF54FCFEAFB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E18040-B322-8F41-B973-B1DDFB43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FDC4-F2FF-889A-499B-268969188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Getting Started with Computational Mathematics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8ED5B-A420-3CC6-E1BA-457CB90AB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Tutorial 4</a:t>
            </a:r>
            <a:r>
              <a:rPr lang="en-US" dirty="0"/>
              <a:t>: Basic Optimization using CVXPY</a:t>
            </a:r>
          </a:p>
          <a:p>
            <a:endParaRPr lang="en-US" dirty="0"/>
          </a:p>
          <a:p>
            <a:r>
              <a:rPr lang="en-US" dirty="0"/>
              <a:t>Presented by Greg DePaul</a:t>
            </a:r>
          </a:p>
        </p:txBody>
      </p:sp>
    </p:spTree>
    <p:extLst>
      <p:ext uri="{BB962C8B-B14F-4D97-AF65-F5344CB8AC3E}">
        <p14:creationId xmlns:p14="http://schemas.microsoft.com/office/powerpoint/2010/main" val="337165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4C62-B898-91EC-4206-1A79141A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7B139-B71C-329D-5D74-6429A1F6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CVXPY</a:t>
            </a:r>
          </a:p>
          <a:p>
            <a:r>
              <a:rPr lang="en-US" dirty="0"/>
              <a:t>Running an Optimization Notebook</a:t>
            </a:r>
          </a:p>
        </p:txBody>
      </p:sp>
    </p:spTree>
    <p:extLst>
      <p:ext uri="{BB962C8B-B14F-4D97-AF65-F5344CB8AC3E}">
        <p14:creationId xmlns:p14="http://schemas.microsoft.com/office/powerpoint/2010/main" val="208398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01CE-5243-D5C7-7A48-4CBEB1C6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 couple things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7DC3-6933-3F26-E1E7-7020DDC2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-c anaconda </a:t>
            </a:r>
            <a:r>
              <a:rPr lang="en-US" dirty="0" err="1"/>
              <a:t>jupyter</a:t>
            </a:r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install -c anaconda pandas</a:t>
            </a:r>
          </a:p>
          <a:p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cvxpy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8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FBA5-1E30-4FDE-943B-77292272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Open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A423-AAB5-583B-27BD-EAEFD113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console type: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Open the notebook: </a:t>
            </a:r>
            <a:r>
              <a:rPr lang="en-US" dirty="0" err="1"/>
              <a:t>Tutorial.ipynb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4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CEA24D-D455-F443-310B-4D505EF4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37" y="1053623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You should see the following: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7FA2396-BC2B-3A2E-3899-56AC1FC6D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531" y="1121583"/>
            <a:ext cx="6618074" cy="4301747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61734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A24D-D455-F443-310B-4D505EF4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37" y="1053623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Click on restart notebook: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7FA2396-BC2B-3A2E-3899-56AC1FC6D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531" y="1121583"/>
            <a:ext cx="6618074" cy="4301747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5FB742-AC9C-2431-7021-36B260394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927" y="1121583"/>
            <a:ext cx="6580677" cy="417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3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F7C337-B41F-05A3-B08F-B0053325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You should see this: </a:t>
            </a:r>
          </a:p>
        </p:txBody>
      </p:sp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44BA2190-A367-72C4-CFFC-1B7871604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endParaRPr lang="en-US" sz="1600">
              <a:solidFill>
                <a:srgbClr val="262626"/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4E1D1E0-60A2-CF6B-B43F-8B0AFECB5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1275396"/>
            <a:ext cx="5469466" cy="4307204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83231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416D-789A-FF97-A646-06EFA650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DFF8-186E-5443-E5DC-101D1D65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completed installing CVXPY! </a:t>
            </a:r>
          </a:p>
          <a:p>
            <a:r>
              <a:rPr lang="en-US" dirty="0"/>
              <a:t>To find out more resources on using CVXPY, as well as examples on what to code, consult the website: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www.cvxpy.org</a:t>
            </a:r>
            <a:r>
              <a:rPr lang="en-US" dirty="0"/>
              <a:t>/examples/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54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{9F431244-F2CB-2042-882D-C779E8E6BE88}tf10001064</Template>
  <TotalTime>261</TotalTime>
  <Words>123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Getting Started with Computational Mathematics</vt:lpstr>
      <vt:lpstr>Agenda</vt:lpstr>
      <vt:lpstr>Install a couple things …</vt:lpstr>
      <vt:lpstr>Time to Open Jupyter</vt:lpstr>
      <vt:lpstr>You should see the following: </vt:lpstr>
      <vt:lpstr>Click on restart notebook:</vt:lpstr>
      <vt:lpstr>You should see this: </vt:lpstr>
      <vt:lpstr>Complete!!!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Computational Mathematics</dc:title>
  <dc:creator>Gregory Alexander DePaul</dc:creator>
  <cp:lastModifiedBy>Gregory Alexander DePaul</cp:lastModifiedBy>
  <cp:revision>7</cp:revision>
  <dcterms:created xsi:type="dcterms:W3CDTF">2023-03-13T01:13:09Z</dcterms:created>
  <dcterms:modified xsi:type="dcterms:W3CDTF">2023-06-27T10:54:17Z</dcterms:modified>
</cp:coreProperties>
</file>