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868-8706-4B06-82AD-88BFA9ED445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1DBA-F288-4817-935F-E2774713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868-8706-4B06-82AD-88BFA9ED445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1DBA-F288-4817-935F-E2774713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1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868-8706-4B06-82AD-88BFA9ED445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1DBA-F288-4817-935F-E2774713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868-8706-4B06-82AD-88BFA9ED445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1DBA-F288-4817-935F-E2774713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868-8706-4B06-82AD-88BFA9ED445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1DBA-F288-4817-935F-E2774713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868-8706-4B06-82AD-88BFA9ED445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1DBA-F288-4817-935F-E2774713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868-8706-4B06-82AD-88BFA9ED445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1DBA-F288-4817-935F-E2774713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5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868-8706-4B06-82AD-88BFA9ED445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1DBA-F288-4817-935F-E2774713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6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868-8706-4B06-82AD-88BFA9ED445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1DBA-F288-4817-935F-E2774713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868-8706-4B06-82AD-88BFA9ED445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1DBA-F288-4817-935F-E2774713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868-8706-4B06-82AD-88BFA9ED445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1DBA-F288-4817-935F-E2774713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26868-8706-4B06-82AD-88BFA9ED445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1DBA-F288-4817-935F-E2774713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21" y="506611"/>
            <a:ext cx="5131844" cy="2418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19" y="506611"/>
            <a:ext cx="4228793" cy="3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Geret.DePiper</dc:creator>
  <cp:lastModifiedBy>Geret.DePiper</cp:lastModifiedBy>
  <cp:revision>2</cp:revision>
  <dcterms:created xsi:type="dcterms:W3CDTF">2023-04-27T16:41:03Z</dcterms:created>
  <dcterms:modified xsi:type="dcterms:W3CDTF">2023-04-27T16:43:18Z</dcterms:modified>
</cp:coreProperties>
</file>