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-36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4760" y="-36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42640" y="685800"/>
            <a:ext cx="4568760" cy="3425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86850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 txBox="1"/>
          <p:nvPr>
            <p:ph idx="12" type="sldNum"/>
          </p:nvPr>
        </p:nvSpPr>
        <p:spPr>
          <a:xfrm>
            <a:off x="3884760" y="8685000"/>
            <a:ext cx="2968560" cy="4539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1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10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0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p11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2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12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2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13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3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4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14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4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5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15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5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6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16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6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7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17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7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8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9" name="Google Shape;669;p18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8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19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9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2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20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0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3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4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6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7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8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:notes"/>
          <p:cNvSpPr/>
          <p:nvPr>
            <p:ph idx="2" type="sldImg"/>
          </p:nvPr>
        </p:nvSpPr>
        <p:spPr>
          <a:xfrm>
            <a:off x="1143000" y="685800"/>
            <a:ext cx="4570560" cy="3427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9:notes"/>
          <p:cNvSpPr txBox="1"/>
          <p:nvPr/>
        </p:nvSpPr>
        <p:spPr>
          <a:xfrm>
            <a:off x="685800" y="4343040"/>
            <a:ext cx="5484960" cy="4118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9:notes"/>
          <p:cNvSpPr txBox="1"/>
          <p:nvPr>
            <p:ph idx="1" type="body"/>
          </p:nvPr>
        </p:nvSpPr>
        <p:spPr>
          <a:xfrm>
            <a:off x="685440" y="4343040"/>
            <a:ext cx="5483160" cy="411156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"/>
          <p:cNvSpPr txBox="1"/>
          <p:nvPr>
            <p:ph idx="1" type="body"/>
          </p:nvPr>
        </p:nvSpPr>
        <p:spPr>
          <a:xfrm>
            <a:off x="456840" y="1600200"/>
            <a:ext cx="8226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456840" y="1600200"/>
            <a:ext cx="8226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1"/>
          <p:cNvSpPr txBox="1"/>
          <p:nvPr>
            <p:ph idx="2" type="body"/>
          </p:nvPr>
        </p:nvSpPr>
        <p:spPr>
          <a:xfrm>
            <a:off x="456840" y="3963600"/>
            <a:ext cx="8226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4568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2"/>
          <p:cNvSpPr txBox="1"/>
          <p:nvPr>
            <p:ph idx="2" type="body"/>
          </p:nvPr>
        </p:nvSpPr>
        <p:spPr>
          <a:xfrm>
            <a:off x="46724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2"/>
          <p:cNvSpPr txBox="1"/>
          <p:nvPr>
            <p:ph idx="3" type="body"/>
          </p:nvPr>
        </p:nvSpPr>
        <p:spPr>
          <a:xfrm>
            <a:off x="4568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2"/>
          <p:cNvSpPr txBox="1"/>
          <p:nvPr>
            <p:ph idx="4" type="body"/>
          </p:nvPr>
        </p:nvSpPr>
        <p:spPr>
          <a:xfrm>
            <a:off x="46724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456840" y="16002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2" type="body"/>
          </p:nvPr>
        </p:nvSpPr>
        <p:spPr>
          <a:xfrm>
            <a:off x="3238200" y="16002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3" type="body"/>
          </p:nvPr>
        </p:nvSpPr>
        <p:spPr>
          <a:xfrm>
            <a:off x="6019560" y="16002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4" type="body"/>
          </p:nvPr>
        </p:nvSpPr>
        <p:spPr>
          <a:xfrm>
            <a:off x="456840" y="39636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5" type="body"/>
          </p:nvPr>
        </p:nvSpPr>
        <p:spPr>
          <a:xfrm>
            <a:off x="3238200" y="39636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6" type="body"/>
          </p:nvPr>
        </p:nvSpPr>
        <p:spPr>
          <a:xfrm>
            <a:off x="6019560" y="39636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16"/>
          <p:cNvSpPr txBox="1"/>
          <p:nvPr>
            <p:ph idx="1" type="subTitle"/>
          </p:nvPr>
        </p:nvSpPr>
        <p:spPr>
          <a:xfrm>
            <a:off x="456840" y="1600200"/>
            <a:ext cx="8226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7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17"/>
          <p:cNvSpPr txBox="1"/>
          <p:nvPr>
            <p:ph idx="1" type="body"/>
          </p:nvPr>
        </p:nvSpPr>
        <p:spPr>
          <a:xfrm>
            <a:off x="456840" y="1600200"/>
            <a:ext cx="8226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18"/>
          <p:cNvSpPr txBox="1"/>
          <p:nvPr>
            <p:ph idx="1" type="body"/>
          </p:nvPr>
        </p:nvSpPr>
        <p:spPr>
          <a:xfrm>
            <a:off x="4568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8"/>
          <p:cNvSpPr txBox="1"/>
          <p:nvPr>
            <p:ph idx="2" type="body"/>
          </p:nvPr>
        </p:nvSpPr>
        <p:spPr>
          <a:xfrm>
            <a:off x="46724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/>
          <p:nvPr>
            <p:ph idx="1" type="subTitle"/>
          </p:nvPr>
        </p:nvSpPr>
        <p:spPr>
          <a:xfrm>
            <a:off x="456840" y="274680"/>
            <a:ext cx="8226360" cy="52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1"/>
          <p:cNvSpPr txBox="1"/>
          <p:nvPr>
            <p:ph idx="1" type="body"/>
          </p:nvPr>
        </p:nvSpPr>
        <p:spPr>
          <a:xfrm>
            <a:off x="4568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21"/>
          <p:cNvSpPr txBox="1"/>
          <p:nvPr>
            <p:ph idx="2" type="body"/>
          </p:nvPr>
        </p:nvSpPr>
        <p:spPr>
          <a:xfrm>
            <a:off x="46724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21"/>
          <p:cNvSpPr txBox="1"/>
          <p:nvPr>
            <p:ph idx="3" type="body"/>
          </p:nvPr>
        </p:nvSpPr>
        <p:spPr>
          <a:xfrm>
            <a:off x="4568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22"/>
          <p:cNvSpPr txBox="1"/>
          <p:nvPr>
            <p:ph idx="1" type="body"/>
          </p:nvPr>
        </p:nvSpPr>
        <p:spPr>
          <a:xfrm>
            <a:off x="4568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22"/>
          <p:cNvSpPr txBox="1"/>
          <p:nvPr>
            <p:ph idx="2" type="body"/>
          </p:nvPr>
        </p:nvSpPr>
        <p:spPr>
          <a:xfrm>
            <a:off x="46724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22"/>
          <p:cNvSpPr txBox="1"/>
          <p:nvPr>
            <p:ph idx="3" type="body"/>
          </p:nvPr>
        </p:nvSpPr>
        <p:spPr>
          <a:xfrm>
            <a:off x="46724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23"/>
          <p:cNvSpPr txBox="1"/>
          <p:nvPr>
            <p:ph idx="1" type="body"/>
          </p:nvPr>
        </p:nvSpPr>
        <p:spPr>
          <a:xfrm>
            <a:off x="4568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23"/>
          <p:cNvSpPr txBox="1"/>
          <p:nvPr>
            <p:ph idx="2" type="body"/>
          </p:nvPr>
        </p:nvSpPr>
        <p:spPr>
          <a:xfrm>
            <a:off x="46724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23"/>
          <p:cNvSpPr txBox="1"/>
          <p:nvPr>
            <p:ph idx="3" type="body"/>
          </p:nvPr>
        </p:nvSpPr>
        <p:spPr>
          <a:xfrm>
            <a:off x="456840" y="3963600"/>
            <a:ext cx="8226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24"/>
          <p:cNvSpPr txBox="1"/>
          <p:nvPr>
            <p:ph idx="1" type="body"/>
          </p:nvPr>
        </p:nvSpPr>
        <p:spPr>
          <a:xfrm>
            <a:off x="456840" y="1600200"/>
            <a:ext cx="8226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24"/>
          <p:cNvSpPr txBox="1"/>
          <p:nvPr>
            <p:ph idx="2" type="body"/>
          </p:nvPr>
        </p:nvSpPr>
        <p:spPr>
          <a:xfrm>
            <a:off x="456840" y="3963600"/>
            <a:ext cx="8226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25"/>
          <p:cNvSpPr txBox="1"/>
          <p:nvPr>
            <p:ph idx="1" type="body"/>
          </p:nvPr>
        </p:nvSpPr>
        <p:spPr>
          <a:xfrm>
            <a:off x="4568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5"/>
          <p:cNvSpPr txBox="1"/>
          <p:nvPr>
            <p:ph idx="2" type="body"/>
          </p:nvPr>
        </p:nvSpPr>
        <p:spPr>
          <a:xfrm>
            <a:off x="46724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25"/>
          <p:cNvSpPr txBox="1"/>
          <p:nvPr>
            <p:ph idx="3" type="body"/>
          </p:nvPr>
        </p:nvSpPr>
        <p:spPr>
          <a:xfrm>
            <a:off x="4568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4" type="body"/>
          </p:nvPr>
        </p:nvSpPr>
        <p:spPr>
          <a:xfrm>
            <a:off x="46724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26"/>
          <p:cNvSpPr txBox="1"/>
          <p:nvPr>
            <p:ph idx="1" type="body"/>
          </p:nvPr>
        </p:nvSpPr>
        <p:spPr>
          <a:xfrm>
            <a:off x="456840" y="16002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26"/>
          <p:cNvSpPr txBox="1"/>
          <p:nvPr>
            <p:ph idx="2" type="body"/>
          </p:nvPr>
        </p:nvSpPr>
        <p:spPr>
          <a:xfrm>
            <a:off x="3238200" y="16002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6"/>
          <p:cNvSpPr txBox="1"/>
          <p:nvPr>
            <p:ph idx="3" type="body"/>
          </p:nvPr>
        </p:nvSpPr>
        <p:spPr>
          <a:xfrm>
            <a:off x="6019560" y="16002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26"/>
          <p:cNvSpPr txBox="1"/>
          <p:nvPr>
            <p:ph idx="4" type="body"/>
          </p:nvPr>
        </p:nvSpPr>
        <p:spPr>
          <a:xfrm>
            <a:off x="456840" y="39636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6"/>
          <p:cNvSpPr txBox="1"/>
          <p:nvPr>
            <p:ph idx="5" type="body"/>
          </p:nvPr>
        </p:nvSpPr>
        <p:spPr>
          <a:xfrm>
            <a:off x="3238200" y="39636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26"/>
          <p:cNvSpPr txBox="1"/>
          <p:nvPr>
            <p:ph idx="6" type="body"/>
          </p:nvPr>
        </p:nvSpPr>
        <p:spPr>
          <a:xfrm>
            <a:off x="6019560" y="3963600"/>
            <a:ext cx="264852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"/>
          <p:cNvSpPr txBox="1"/>
          <p:nvPr>
            <p:ph idx="1" type="subTitle"/>
          </p:nvPr>
        </p:nvSpPr>
        <p:spPr>
          <a:xfrm>
            <a:off x="456840" y="1600200"/>
            <a:ext cx="8226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1" type="body"/>
          </p:nvPr>
        </p:nvSpPr>
        <p:spPr>
          <a:xfrm>
            <a:off x="4568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2" type="body"/>
          </p:nvPr>
        </p:nvSpPr>
        <p:spPr>
          <a:xfrm>
            <a:off x="46724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/>
          <p:nvPr>
            <p:ph idx="1" type="subTitle"/>
          </p:nvPr>
        </p:nvSpPr>
        <p:spPr>
          <a:xfrm>
            <a:off x="456840" y="274680"/>
            <a:ext cx="8226360" cy="52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4568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8"/>
          <p:cNvSpPr txBox="1"/>
          <p:nvPr>
            <p:ph idx="2" type="body"/>
          </p:nvPr>
        </p:nvSpPr>
        <p:spPr>
          <a:xfrm>
            <a:off x="46724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"/>
          <p:cNvSpPr txBox="1"/>
          <p:nvPr>
            <p:ph idx="3" type="body"/>
          </p:nvPr>
        </p:nvSpPr>
        <p:spPr>
          <a:xfrm>
            <a:off x="4568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9"/>
          <p:cNvSpPr txBox="1"/>
          <p:nvPr>
            <p:ph idx="1" type="body"/>
          </p:nvPr>
        </p:nvSpPr>
        <p:spPr>
          <a:xfrm>
            <a:off x="456840" y="1600200"/>
            <a:ext cx="4014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9"/>
          <p:cNvSpPr txBox="1"/>
          <p:nvPr>
            <p:ph idx="2" type="body"/>
          </p:nvPr>
        </p:nvSpPr>
        <p:spPr>
          <a:xfrm>
            <a:off x="46724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9"/>
          <p:cNvSpPr txBox="1"/>
          <p:nvPr>
            <p:ph idx="3" type="body"/>
          </p:nvPr>
        </p:nvSpPr>
        <p:spPr>
          <a:xfrm>
            <a:off x="4672440" y="39636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0"/>
          <p:cNvSpPr txBox="1"/>
          <p:nvPr>
            <p:ph idx="1" type="body"/>
          </p:nvPr>
        </p:nvSpPr>
        <p:spPr>
          <a:xfrm>
            <a:off x="4568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0"/>
          <p:cNvSpPr txBox="1"/>
          <p:nvPr>
            <p:ph idx="2" type="body"/>
          </p:nvPr>
        </p:nvSpPr>
        <p:spPr>
          <a:xfrm>
            <a:off x="4672440" y="1600200"/>
            <a:ext cx="4014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0"/>
          <p:cNvSpPr txBox="1"/>
          <p:nvPr>
            <p:ph idx="3" type="body"/>
          </p:nvPr>
        </p:nvSpPr>
        <p:spPr>
          <a:xfrm>
            <a:off x="456840" y="3963600"/>
            <a:ext cx="8226360" cy="215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"/>
          <p:cNvGrpSpPr/>
          <p:nvPr/>
        </p:nvGrpSpPr>
        <p:grpSpPr>
          <a:xfrm>
            <a:off x="-103320" y="1305946"/>
            <a:ext cx="9350640" cy="5633632"/>
            <a:chOff x="-103320" y="1305946"/>
            <a:chExt cx="9350640" cy="5633632"/>
          </a:xfrm>
        </p:grpSpPr>
        <p:sp>
          <p:nvSpPr>
            <p:cNvPr id="14" name="Google Shape;14;p1"/>
            <p:cNvSpPr/>
            <p:nvPr/>
          </p:nvSpPr>
          <p:spPr>
            <a:xfrm flipH="1" rot="10020000">
              <a:off x="-22320" y="1631160"/>
              <a:ext cx="2768760" cy="936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flipH="1" rot="9960000">
              <a:off x="-34920" y="1781280"/>
              <a:ext cx="3227400" cy="936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flipH="1" rot="9960000">
              <a:off x="-42840" y="1895040"/>
              <a:ext cx="3565440" cy="972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flipH="1" rot="9900000">
              <a:off x="-66600" y="2035080"/>
              <a:ext cx="3930480" cy="972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 flipH="1" rot="9840000">
              <a:off x="-81000" y="2214360"/>
              <a:ext cx="4397400" cy="936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flipH="1" rot="9780000">
              <a:off x="-103320" y="2407320"/>
              <a:ext cx="4854600" cy="900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flipH="1" rot="9660000">
              <a:off x="-144360" y="2683440"/>
              <a:ext cx="5401800" cy="972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 flipH="1" rot="9540000">
              <a:off x="-154080" y="2949120"/>
              <a:ext cx="5951520" cy="10800"/>
            </a:xfrm>
            <a:prstGeom prst="rect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 flipH="1" rot="9420000">
              <a:off x="-261720" y="3253320"/>
              <a:ext cx="6681600" cy="9720"/>
            </a:xfrm>
            <a:prstGeom prst="rect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 flipH="1" rot="9300000">
              <a:off x="-339840" y="3625920"/>
              <a:ext cx="7321320" cy="9720"/>
            </a:xfrm>
            <a:prstGeom prst="rect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 flipH="1" rot="9120000">
              <a:off x="-495360" y="4152960"/>
              <a:ext cx="825516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 flipH="1" rot="8880000">
              <a:off x="15480" y="4561920"/>
              <a:ext cx="8574120" cy="9360"/>
            </a:xfrm>
            <a:prstGeom prst="rect">
              <a:avLst/>
            </a:prstGeom>
            <a:gradFill>
              <a:gsLst>
                <a:gs pos="0">
                  <a:srgbClr val="6A7270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flipH="1" rot="8580000">
              <a:off x="2095200" y="4644720"/>
              <a:ext cx="7321320" cy="9360"/>
            </a:xfrm>
            <a:prstGeom prst="rect">
              <a:avLst/>
            </a:prstGeom>
            <a:gradFill>
              <a:gsLst>
                <a:gs pos="0">
                  <a:srgbClr val="454A4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flipH="1" rot="8220000">
              <a:off x="4257360" y="4871880"/>
              <a:ext cx="5676840" cy="10080"/>
            </a:xfrm>
            <a:prstGeom prst="rect">
              <a:avLst/>
            </a:prstGeom>
            <a:gradFill>
              <a:gsLst>
                <a:gs pos="0">
                  <a:srgbClr val="07070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 flipH="1" rot="7800000">
              <a:off x="6432840" y="5559840"/>
              <a:ext cx="3300480" cy="972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7560000">
              <a:off x="8517600" y="6610320"/>
              <a:ext cx="795600" cy="936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 rot="1080000">
              <a:off x="-230040" y="3744720"/>
              <a:ext cx="9597960" cy="9360"/>
            </a:xfrm>
            <a:prstGeom prst="rect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1560000">
              <a:off x="-310680" y="5389560"/>
              <a:ext cx="6575400" cy="9360"/>
            </a:xfrm>
            <a:prstGeom prst="rect">
              <a:avLst/>
            </a:prstGeom>
            <a:gradFill>
              <a:gsLst>
                <a:gs pos="0">
                  <a:srgbClr val="919C9A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1740000">
              <a:off x="-260280" y="5751360"/>
              <a:ext cx="4451400" cy="9720"/>
            </a:xfrm>
            <a:prstGeom prst="rect">
              <a:avLst/>
            </a:prstGeom>
            <a:gradFill>
              <a:gsLst>
                <a:gs pos="0">
                  <a:srgbClr val="919C9A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1980000">
              <a:off x="-173160" y="6222960"/>
              <a:ext cx="2222640" cy="9720"/>
            </a:xfrm>
            <a:prstGeom prst="rect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1380000">
              <a:off x="-339840" y="5110200"/>
              <a:ext cx="8694720" cy="9360"/>
            </a:xfrm>
            <a:prstGeom prst="rect">
              <a:avLst/>
            </a:prstGeom>
            <a:gradFill>
              <a:gsLst>
                <a:gs pos="0">
                  <a:srgbClr val="6F7876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960000">
              <a:off x="-182520" y="3377880"/>
              <a:ext cx="9550440" cy="9360"/>
            </a:xfrm>
            <a:prstGeom prst="rect">
              <a:avLst/>
            </a:prstGeom>
            <a:gradFill>
              <a:gsLst>
                <a:gs pos="0">
                  <a:srgbClr val="848E8C"/>
                </a:gs>
                <a:gs pos="100000">
                  <a:srgbClr val="E6F8F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flipH="1" rot="-9840000">
              <a:off x="128160" y="3088440"/>
              <a:ext cx="913788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840000">
              <a:off x="593640" y="2858760"/>
              <a:ext cx="869148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780000">
              <a:off x="1347480" y="2509560"/>
              <a:ext cx="789948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 rot="720000">
              <a:off x="1674360" y="2340000"/>
              <a:ext cx="755496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720000">
              <a:off x="1976040" y="2182320"/>
              <a:ext cx="7234200" cy="9720"/>
            </a:xfrm>
            <a:prstGeom prst="rect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flipH="1" rot="-10140000">
              <a:off x="2360160" y="2070720"/>
              <a:ext cx="6848640" cy="10080"/>
            </a:xfrm>
            <a:prstGeom prst="rect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flipH="1" rot="-10140000">
              <a:off x="2620800" y="1935000"/>
              <a:ext cx="6594480" cy="9720"/>
            </a:xfrm>
            <a:prstGeom prst="rect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 flipH="1" rot="-9960000">
              <a:off x="971640" y="2666160"/>
              <a:ext cx="8261280" cy="1044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flipH="1" rot="-9540000">
              <a:off x="-321840" y="4723920"/>
              <a:ext cx="9763200" cy="9720"/>
            </a:xfrm>
            <a:prstGeom prst="rect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flipH="1" rot="-9600000">
              <a:off x="-275760" y="4226760"/>
              <a:ext cx="9690120" cy="10080"/>
            </a:xfrm>
            <a:prstGeom prst="rect">
              <a:avLst/>
            </a:prstGeom>
            <a:gradFill>
              <a:gsLst>
                <a:gs pos="0">
                  <a:srgbClr val="757E7C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4680" y="5332320"/>
              <a:ext cx="266760" cy="1526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4760" y="4879800"/>
              <a:ext cx="266760" cy="150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52360" y="5797440"/>
              <a:ext cx="311040" cy="16848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3297240" y="4224240"/>
              <a:ext cx="247680" cy="13356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941480" y="4883040"/>
              <a:ext cx="266760" cy="1508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676600" y="4535640"/>
              <a:ext cx="247680" cy="14256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190520" y="4506840"/>
              <a:ext cx="239760" cy="14148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82480" y="4216320"/>
              <a:ext cx="238320" cy="13356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860480" y="4194000"/>
              <a:ext cx="247680" cy="13176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3811680" y="3944880"/>
              <a:ext cx="247680" cy="13176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032280" y="3673440"/>
              <a:ext cx="212400" cy="1159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3578400" y="3419640"/>
              <a:ext cx="21240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352760" y="3659040"/>
              <a:ext cx="222480" cy="11448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64000" y="3013200"/>
              <a:ext cx="20484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907240" y="2844720"/>
              <a:ext cx="20304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600880" y="3009960"/>
              <a:ext cx="20304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4863960" y="2822400"/>
              <a:ext cx="203400" cy="986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202360" y="3213000"/>
              <a:ext cx="212760" cy="115920"/>
            </a:xfrm>
            <a:prstGeom prst="ellipse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805280" y="3429000"/>
              <a:ext cx="211320" cy="96840"/>
            </a:xfrm>
            <a:prstGeom prst="ellipse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490840" y="3894120"/>
              <a:ext cx="237960" cy="1429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957400" y="3219480"/>
              <a:ext cx="220680" cy="9684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401920" y="3452760"/>
              <a:ext cx="220680" cy="9684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890720" y="3668760"/>
              <a:ext cx="212760" cy="11412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832040" y="3249720"/>
              <a:ext cx="21276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812960" y="2862360"/>
              <a:ext cx="20304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381400" y="3035160"/>
              <a:ext cx="20304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863800" y="2859120"/>
              <a:ext cx="20340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427560" y="3024360"/>
              <a:ext cx="20304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860640" y="2836800"/>
              <a:ext cx="20340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746280" y="3225960"/>
              <a:ext cx="212400" cy="115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08000" y="3438360"/>
              <a:ext cx="212760" cy="11592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266840" y="3041640"/>
              <a:ext cx="203040" cy="968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22160" y="2852640"/>
              <a:ext cx="203400" cy="968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179280" y="3017880"/>
              <a:ext cx="203400" cy="968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85800" y="3687840"/>
              <a:ext cx="22068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1292400" y="3457440"/>
              <a:ext cx="21240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1252440" y="3924360"/>
              <a:ext cx="247680" cy="14112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4038480" y="3198960"/>
              <a:ext cx="222480" cy="1141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313000" y="2698920"/>
              <a:ext cx="195120" cy="806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773440" y="2538360"/>
              <a:ext cx="19512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198520" y="2390760"/>
              <a:ext cx="19548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735200" y="2532240"/>
              <a:ext cx="195120" cy="806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257480" y="2682720"/>
              <a:ext cx="19656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192480" y="2400480"/>
              <a:ext cx="19512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3313080" y="2692440"/>
              <a:ext cx="19512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722760" y="2541600"/>
              <a:ext cx="19512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260960" y="2676600"/>
              <a:ext cx="19512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279440" y="2400480"/>
              <a:ext cx="195480" cy="7920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785880" y="2535120"/>
              <a:ext cx="195120" cy="7956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361800" y="2394000"/>
              <a:ext cx="195480" cy="792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49120" y="2695680"/>
              <a:ext cx="195480" cy="7920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583160" y="2532240"/>
              <a:ext cx="196920" cy="792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888080" y="2398680"/>
              <a:ext cx="196560" cy="810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191200" y="2679840"/>
              <a:ext cx="19692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481720" y="2538360"/>
              <a:ext cx="19512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96000" y="2390760"/>
              <a:ext cx="19512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748560" y="2401920"/>
              <a:ext cx="19692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192720" y="2700360"/>
              <a:ext cx="203400" cy="7920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486480" y="2552760"/>
              <a:ext cx="203400" cy="7920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035080" y="5799240"/>
              <a:ext cx="311400" cy="1760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1122480" y="6372360"/>
              <a:ext cx="303120" cy="177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538440" y="4905360"/>
              <a:ext cx="266760" cy="150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133880" y="4551480"/>
              <a:ext cx="247680" cy="14112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614840" y="4235400"/>
              <a:ext cx="247680" cy="13356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156280" y="3895560"/>
              <a:ext cx="237960" cy="14292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859120" y="5334120"/>
              <a:ext cx="266760" cy="150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575320" y="3654360"/>
              <a:ext cx="212760" cy="11592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6318360" y="3197160"/>
              <a:ext cx="212760" cy="11448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958000" y="3425760"/>
              <a:ext cx="212760" cy="96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629400" y="3013200"/>
              <a:ext cx="20304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6886440" y="2852640"/>
              <a:ext cx="20484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7151760" y="2698920"/>
              <a:ext cx="196920" cy="8064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7399440" y="2544840"/>
              <a:ext cx="195120" cy="792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624800" y="2400480"/>
              <a:ext cx="203040" cy="806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7826400" y="2271600"/>
              <a:ext cx="176040" cy="7956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087960" y="2270160"/>
              <a:ext cx="177840" cy="7920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216400" y="2270160"/>
              <a:ext cx="177840" cy="792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4718160" y="2168640"/>
              <a:ext cx="176040" cy="8100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003640" y="2050920"/>
              <a:ext cx="177840" cy="7956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794120" y="1857240"/>
              <a:ext cx="17784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878280" y="2171880"/>
              <a:ext cx="177840" cy="806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652920" y="1936800"/>
              <a:ext cx="17784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325680" y="2038320"/>
              <a:ext cx="17784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3537000" y="2289240"/>
              <a:ext cx="17604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760400" y="2260440"/>
              <a:ext cx="177840" cy="7956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969840" y="2038320"/>
              <a:ext cx="176400" cy="81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484200" y="2155680"/>
              <a:ext cx="176040" cy="81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47680" y="1832040"/>
              <a:ext cx="177840" cy="792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203960" y="2166840"/>
              <a:ext cx="168480" cy="716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996240" y="2286000"/>
              <a:ext cx="166680" cy="698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337440" y="2152800"/>
              <a:ext cx="168120" cy="7128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502240" y="2152800"/>
              <a:ext cx="168480" cy="7128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527720" y="1949400"/>
              <a:ext cx="168120" cy="698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251240" y="1760400"/>
              <a:ext cx="168480" cy="698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538520" y="1658880"/>
              <a:ext cx="168480" cy="716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083040" y="1650960"/>
              <a:ext cx="16812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727280" y="2027160"/>
              <a:ext cx="16812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12920" y="2143080"/>
              <a:ext cx="16812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852480" y="2266920"/>
              <a:ext cx="16812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008000" y="1682640"/>
              <a:ext cx="16848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2444760" y="1666800"/>
              <a:ext cx="16812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778040" y="1687680"/>
              <a:ext cx="16668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558120" y="2038320"/>
              <a:ext cx="176040" cy="716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519880" y="1846440"/>
              <a:ext cx="177480" cy="7128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262480" y="1951200"/>
              <a:ext cx="177840" cy="7128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038560" y="1765440"/>
              <a:ext cx="177840" cy="698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803760" y="1668600"/>
              <a:ext cx="177840" cy="7128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395960" y="2295360"/>
              <a:ext cx="176040" cy="69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4216320" y="2054160"/>
              <a:ext cx="177840" cy="716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970440" y="1839960"/>
              <a:ext cx="176040" cy="7128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527280" y="1747800"/>
              <a:ext cx="177840" cy="698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220920" y="1844640"/>
              <a:ext cx="176400" cy="716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976480" y="2152800"/>
              <a:ext cx="177840" cy="7128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2871720" y="1941480"/>
              <a:ext cx="176400" cy="716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759040" y="1743120"/>
              <a:ext cx="1778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513160" y="2046240"/>
              <a:ext cx="177480" cy="716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189160" y="2131920"/>
              <a:ext cx="177840" cy="716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427120" y="1835280"/>
              <a:ext cx="1778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2054160" y="1940040"/>
              <a:ext cx="1778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2085840" y="1765440"/>
              <a:ext cx="1778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717560" y="1851120"/>
              <a:ext cx="17640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392120" y="1779480"/>
              <a:ext cx="17784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389240" y="1930320"/>
              <a:ext cx="17604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079640" y="1857240"/>
              <a:ext cx="1778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52320" y="1955880"/>
              <a:ext cx="17640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89040" y="1746360"/>
              <a:ext cx="1778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89000" y="2082960"/>
              <a:ext cx="1760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62240" y="1589040"/>
              <a:ext cx="160200" cy="604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128680" y="1608120"/>
              <a:ext cx="16056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760840" y="1600200"/>
              <a:ext cx="160200" cy="604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359160" y="1589040"/>
              <a:ext cx="15876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683160" y="1494000"/>
              <a:ext cx="16020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129200" y="1579680"/>
              <a:ext cx="16020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646360" y="2254320"/>
              <a:ext cx="16812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059360" y="2406600"/>
              <a:ext cx="195120" cy="8100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745240" y="2043000"/>
              <a:ext cx="177840" cy="810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018120" y="1924200"/>
              <a:ext cx="176400" cy="8064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3387600" y="1441440"/>
              <a:ext cx="12564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006640" y="1441440"/>
              <a:ext cx="12528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335320" y="1379520"/>
              <a:ext cx="12528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2619360" y="1308240"/>
              <a:ext cx="13176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3044880" y="1379520"/>
              <a:ext cx="13320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2730600" y="1465200"/>
              <a:ext cx="13176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3036960" y="1519200"/>
              <a:ext cx="15084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2446200" y="1527120"/>
              <a:ext cx="14148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708200" y="1512720"/>
              <a:ext cx="16020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3147840" y="6392880"/>
              <a:ext cx="309600" cy="16668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905280" y="5827680"/>
              <a:ext cx="311040" cy="177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140440" y="4954680"/>
              <a:ext cx="266760" cy="150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635800" y="4572000"/>
              <a:ext cx="249120" cy="14112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591080" y="5361120"/>
              <a:ext cx="266760" cy="150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141960" y="4218120"/>
              <a:ext cx="239760" cy="13320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492960" y="3929040"/>
              <a:ext cx="247680" cy="14148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869160" y="3673440"/>
              <a:ext cx="212760" cy="11448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480440" y="3209760"/>
              <a:ext cx="212760" cy="115920"/>
            </a:xfrm>
            <a:prstGeom prst="ellipse">
              <a:avLst/>
            </a:prstGeom>
            <a:gradFill>
              <a:gsLst>
                <a:gs pos="0">
                  <a:srgbClr val="6A7674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196040" y="3432240"/>
              <a:ext cx="22068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7719840" y="3048120"/>
              <a:ext cx="20340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951680" y="2868480"/>
              <a:ext cx="20340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8193240" y="2701800"/>
              <a:ext cx="195120" cy="7956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8377200" y="2562120"/>
              <a:ext cx="196920" cy="810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8569440" y="2414520"/>
              <a:ext cx="195120" cy="810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167440" y="6462720"/>
              <a:ext cx="311040" cy="16812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796000" y="5862600"/>
              <a:ext cx="311040" cy="17640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577280" y="5881680"/>
              <a:ext cx="318960" cy="168120"/>
            </a:xfrm>
            <a:prstGeom prst="ellipse">
              <a:avLst/>
            </a:prstGeom>
            <a:gradFill>
              <a:gsLst>
                <a:gs pos="0">
                  <a:srgbClr val="434847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7129440" y="6427800"/>
              <a:ext cx="311040" cy="166680"/>
            </a:xfrm>
            <a:prstGeom prst="ellipse">
              <a:avLst/>
            </a:prstGeom>
            <a:gradFill>
              <a:gsLst>
                <a:gs pos="0">
                  <a:srgbClr val="434847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6332400" y="5391000"/>
              <a:ext cx="266760" cy="15264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6767640" y="4986360"/>
              <a:ext cx="264960" cy="15084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8007480" y="5425920"/>
              <a:ext cx="264960" cy="150840"/>
            </a:xfrm>
            <a:prstGeom prst="ellipse">
              <a:avLst/>
            </a:prstGeom>
            <a:gradFill>
              <a:gsLst>
                <a:gs pos="0">
                  <a:srgbClr val="434847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227720" y="4560840"/>
              <a:ext cx="247680" cy="13176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8402760" y="4946760"/>
              <a:ext cx="266400" cy="15084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8726400" y="4570560"/>
              <a:ext cx="247680" cy="141120"/>
            </a:xfrm>
            <a:prstGeom prst="ellipse">
              <a:avLst/>
            </a:prstGeom>
            <a:gradFill>
              <a:gsLst>
                <a:gs pos="0">
                  <a:srgbClr val="434847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575480" y="4243320"/>
              <a:ext cx="247680" cy="13176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883640" y="3949560"/>
              <a:ext cx="247680" cy="13356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8642520" y="3257640"/>
              <a:ext cx="212400" cy="11592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8193240" y="3673440"/>
              <a:ext cx="222120" cy="11592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8442360" y="3454560"/>
              <a:ext cx="212760" cy="9684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8859960" y="3068640"/>
              <a:ext cx="203040" cy="96840"/>
            </a:xfrm>
            <a:prstGeom prst="ellipse">
              <a:avLst/>
            </a:prstGeom>
            <a:gradFill>
              <a:gsLst>
                <a:gs pos="0">
                  <a:srgbClr val="626A69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9031320" y="2874960"/>
              <a:ext cx="203040" cy="96840"/>
            </a:xfrm>
            <a:prstGeom prst="ellipse">
              <a:avLst/>
            </a:prstGeom>
            <a:gradFill>
              <a:gsLst>
                <a:gs pos="0">
                  <a:srgbClr val="626A69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8989920" y="4254480"/>
              <a:ext cx="247680" cy="131760"/>
            </a:xfrm>
            <a:prstGeom prst="ellipse">
              <a:avLst/>
            </a:prstGeom>
            <a:gradFill>
              <a:gsLst>
                <a:gs pos="0">
                  <a:srgbClr val="5D6463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-103320" y="4548240"/>
              <a:ext cx="238320" cy="1411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240" y="3932280"/>
              <a:ext cx="247680" cy="14112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-14400" y="2279520"/>
              <a:ext cx="16848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8928000" y="6365880"/>
              <a:ext cx="319320" cy="168120"/>
            </a:xfrm>
            <a:prstGeom prst="ellipse">
              <a:avLst/>
            </a:prstGeom>
            <a:gradFill>
              <a:gsLst>
                <a:gs pos="0">
                  <a:srgbClr val="434847"/>
                </a:gs>
                <a:gs pos="100000">
                  <a:srgbClr val="ACBAB7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"/>
          <p:cNvSpPr txBox="1"/>
          <p:nvPr>
            <p:ph idx="12" type="sldNum"/>
          </p:nvPr>
        </p:nvSpPr>
        <p:spPr>
          <a:xfrm>
            <a:off x="6553080" y="6243480"/>
            <a:ext cx="213048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30" name="Google Shape;230;p1"/>
          <p:cNvSpPr txBox="1"/>
          <p:nvPr>
            <p:ph idx="10" type="dt"/>
          </p:nvPr>
        </p:nvSpPr>
        <p:spPr>
          <a:xfrm>
            <a:off x="457200" y="6243480"/>
            <a:ext cx="213048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1"/>
          <p:cNvSpPr txBox="1"/>
          <p:nvPr>
            <p:ph idx="11" type="ftr"/>
          </p:nvPr>
        </p:nvSpPr>
        <p:spPr>
          <a:xfrm>
            <a:off x="3123720" y="6243480"/>
            <a:ext cx="289260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1"/>
          <p:cNvSpPr txBox="1"/>
          <p:nvPr>
            <p:ph idx="1" type="body"/>
          </p:nvPr>
        </p:nvSpPr>
        <p:spPr>
          <a:xfrm>
            <a:off x="456840" y="1600200"/>
            <a:ext cx="82263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3" name="Google Shape;233;p1"/>
          <p:cNvSpPr txBox="1"/>
          <p:nvPr>
            <p:ph type="title"/>
          </p:nvPr>
        </p:nvSpPr>
        <p:spPr>
          <a:xfrm>
            <a:off x="456840" y="274680"/>
            <a:ext cx="8226360" cy="11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4"/>
          <p:cNvGrpSpPr/>
          <p:nvPr/>
        </p:nvGrpSpPr>
        <p:grpSpPr>
          <a:xfrm>
            <a:off x="-104760" y="1309186"/>
            <a:ext cx="9350280" cy="5633412"/>
            <a:chOff x="-104760" y="1309186"/>
            <a:chExt cx="9350280" cy="5633412"/>
          </a:xfrm>
        </p:grpSpPr>
        <p:sp>
          <p:nvSpPr>
            <p:cNvPr id="284" name="Google Shape;284;p14"/>
            <p:cNvSpPr/>
            <p:nvPr/>
          </p:nvSpPr>
          <p:spPr>
            <a:xfrm flipH="1" rot="10020000">
              <a:off x="-23760" y="1636200"/>
              <a:ext cx="2768400" cy="972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 rot="9960000">
              <a:off x="-36360" y="1784520"/>
              <a:ext cx="3227400" cy="936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 rot="9960000">
              <a:off x="-44280" y="1899360"/>
              <a:ext cx="3565440" cy="936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 rot="9900000">
              <a:off x="-68400" y="2038320"/>
              <a:ext cx="3930840" cy="972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 rot="9840000">
              <a:off x="-82440" y="2215080"/>
              <a:ext cx="4397400" cy="972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 rot="9780000">
              <a:off x="-103320" y="2410560"/>
              <a:ext cx="4854600" cy="900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 rot="9660000">
              <a:off x="-147240" y="2682720"/>
              <a:ext cx="5401800" cy="9360"/>
            </a:xfrm>
            <a:prstGeom prst="rect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 flipH="1" rot="9540000">
              <a:off x="-155520" y="2952000"/>
              <a:ext cx="5951520" cy="10800"/>
            </a:xfrm>
            <a:prstGeom prst="rect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 flipH="1" rot="9420000">
              <a:off x="-263160" y="3256560"/>
              <a:ext cx="6681600" cy="9720"/>
            </a:xfrm>
            <a:prstGeom prst="rect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flipH="1" rot="9300000">
              <a:off x="-340920" y="3629160"/>
              <a:ext cx="7321320" cy="9000"/>
            </a:xfrm>
            <a:prstGeom prst="rect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 flipH="1" rot="9120000">
              <a:off x="-496800" y="4155840"/>
              <a:ext cx="825480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flipH="1" rot="8880000">
              <a:off x="14040" y="4569840"/>
              <a:ext cx="8574120" cy="9360"/>
            </a:xfrm>
            <a:prstGeom prst="rect">
              <a:avLst/>
            </a:prstGeom>
            <a:gradFill>
              <a:gsLst>
                <a:gs pos="0">
                  <a:srgbClr val="6A7270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flipH="1" rot="8580000">
              <a:off x="2091960" y="4642920"/>
              <a:ext cx="7321680" cy="9360"/>
            </a:xfrm>
            <a:prstGeom prst="rect">
              <a:avLst/>
            </a:prstGeom>
            <a:gradFill>
              <a:gsLst>
                <a:gs pos="0">
                  <a:srgbClr val="454A4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flipH="1" rot="8220000">
              <a:off x="4254120" y="4875120"/>
              <a:ext cx="5676840" cy="10080"/>
            </a:xfrm>
            <a:prstGeom prst="rect">
              <a:avLst/>
            </a:prstGeom>
            <a:gradFill>
              <a:gsLst>
                <a:gs pos="0">
                  <a:srgbClr val="07070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flipH="1" rot="7800000">
              <a:off x="6431400" y="5563080"/>
              <a:ext cx="3300480" cy="936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7560000">
              <a:off x="8516160" y="6613200"/>
              <a:ext cx="795240" cy="9720"/>
            </a:xfrm>
            <a:prstGeom prst="rect">
              <a:avLst/>
            </a:prstGeom>
            <a:gradFill>
              <a:gsLst>
                <a:gs pos="0">
                  <a:srgbClr val="000000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1080000">
              <a:off x="-231840" y="3747600"/>
              <a:ext cx="9597960" cy="9720"/>
            </a:xfrm>
            <a:prstGeom prst="rect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rot="1560000">
              <a:off x="-312840" y="5391000"/>
              <a:ext cx="6575400" cy="9720"/>
            </a:xfrm>
            <a:prstGeom prst="rect">
              <a:avLst/>
            </a:prstGeom>
            <a:gradFill>
              <a:gsLst>
                <a:gs pos="0">
                  <a:srgbClr val="919C9A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rot="1740000">
              <a:off x="-262080" y="5754600"/>
              <a:ext cx="4451400" cy="9720"/>
            </a:xfrm>
            <a:prstGeom prst="rect">
              <a:avLst/>
            </a:prstGeom>
            <a:gradFill>
              <a:gsLst>
                <a:gs pos="0">
                  <a:srgbClr val="919C9A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rot="1980000">
              <a:off x="-174600" y="6226200"/>
              <a:ext cx="2222640" cy="9360"/>
            </a:xfrm>
            <a:prstGeom prst="rect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 rot="1380000">
              <a:off x="-343080" y="5113440"/>
              <a:ext cx="8695080" cy="9360"/>
            </a:xfrm>
            <a:prstGeom prst="rect">
              <a:avLst/>
            </a:prstGeom>
            <a:gradFill>
              <a:gsLst>
                <a:gs pos="0">
                  <a:srgbClr val="6F7876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 rot="960000">
              <a:off x="-184320" y="3381120"/>
              <a:ext cx="9550440" cy="9360"/>
            </a:xfrm>
            <a:prstGeom prst="rect">
              <a:avLst/>
            </a:prstGeom>
            <a:gradFill>
              <a:gsLst>
                <a:gs pos="0">
                  <a:srgbClr val="848E8C"/>
                </a:gs>
                <a:gs pos="100000">
                  <a:srgbClr val="E6F8F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flipH="1" rot="-9840000">
              <a:off x="127080" y="3089160"/>
              <a:ext cx="9137520" cy="972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rot="840000">
              <a:off x="592200" y="2862000"/>
              <a:ext cx="869148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 rot="780000">
              <a:off x="1344240" y="2512800"/>
              <a:ext cx="789948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720000">
              <a:off x="1672920" y="2343240"/>
              <a:ext cx="7554960" cy="93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 rot="720000">
              <a:off x="1974600" y="2185560"/>
              <a:ext cx="7234200" cy="9720"/>
            </a:xfrm>
            <a:prstGeom prst="rect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flipH="1" rot="-10140000">
              <a:off x="2358720" y="2076120"/>
              <a:ext cx="6848280" cy="9000"/>
            </a:xfrm>
            <a:prstGeom prst="rect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 flipH="1" rot="-10140000">
              <a:off x="2619360" y="1938240"/>
              <a:ext cx="6594480" cy="9720"/>
            </a:xfrm>
            <a:prstGeom prst="rect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flipH="1" rot="-9960000">
              <a:off x="969480" y="2669760"/>
              <a:ext cx="8261640" cy="11160"/>
            </a:xfrm>
            <a:prstGeom prst="rect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flipH="1" rot="-9540000">
              <a:off x="-325080" y="4727160"/>
              <a:ext cx="9763200" cy="9720"/>
            </a:xfrm>
            <a:prstGeom prst="rect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600000">
              <a:off x="-277560" y="4227840"/>
              <a:ext cx="9690120" cy="10080"/>
            </a:xfrm>
            <a:prstGeom prst="rect">
              <a:avLst/>
            </a:prstGeom>
            <a:gradFill>
              <a:gsLst>
                <a:gs pos="0">
                  <a:srgbClr val="757E7C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173240" y="5335560"/>
              <a:ext cx="266760" cy="15228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72960" y="4883040"/>
              <a:ext cx="266760" cy="150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250920" y="5800680"/>
              <a:ext cx="311040" cy="16848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295800" y="4227480"/>
              <a:ext cx="247680" cy="13356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940040" y="4886280"/>
              <a:ext cx="266760" cy="1508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2674800" y="4538520"/>
              <a:ext cx="247680" cy="14292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189080" y="4510080"/>
              <a:ext cx="239760" cy="1411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581040" y="4219560"/>
              <a:ext cx="237960" cy="1332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859040" y="4197240"/>
              <a:ext cx="247680" cy="13176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3809880" y="3948120"/>
              <a:ext cx="247680" cy="13176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3030480" y="3676680"/>
              <a:ext cx="212760" cy="1159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3576600" y="3422520"/>
              <a:ext cx="21276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4351320" y="3662280"/>
              <a:ext cx="222120" cy="11448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4462560" y="3016080"/>
              <a:ext cx="20484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5905440" y="2847960"/>
              <a:ext cx="20340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5599080" y="3013200"/>
              <a:ext cx="203400" cy="968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4862520" y="2825640"/>
              <a:ext cx="203040" cy="9864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5200560" y="3216240"/>
              <a:ext cx="212760" cy="115920"/>
            </a:xfrm>
            <a:prstGeom prst="ellipse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4803840" y="3432240"/>
              <a:ext cx="210960" cy="96840"/>
            </a:xfrm>
            <a:prstGeom prst="ellipse">
              <a:avLst/>
            </a:prstGeom>
            <a:gradFill>
              <a:gsLst>
                <a:gs pos="0">
                  <a:srgbClr val="8B9693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489040" y="3897360"/>
              <a:ext cx="238320" cy="1429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955960" y="3222720"/>
              <a:ext cx="220680" cy="9684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400480" y="3456000"/>
              <a:ext cx="220320" cy="9684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889280" y="3672000"/>
              <a:ext cx="212400" cy="11412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830240" y="3252960"/>
              <a:ext cx="21276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811160" y="2865600"/>
              <a:ext cx="20340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379600" y="3038400"/>
              <a:ext cx="20340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2862360" y="2862360"/>
              <a:ext cx="20304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3425760" y="3027240"/>
              <a:ext cx="20340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3859200" y="2840040"/>
              <a:ext cx="20304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744480" y="3228840"/>
              <a:ext cx="212760" cy="11592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06200" y="3441600"/>
              <a:ext cx="212760" cy="11592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265400" y="3044880"/>
              <a:ext cx="203040" cy="968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720720" y="2855880"/>
              <a:ext cx="203040" cy="968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77840" y="3021120"/>
              <a:ext cx="203040" cy="968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684360" y="3691080"/>
              <a:ext cx="22068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290600" y="3460680"/>
              <a:ext cx="212760" cy="96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1251000" y="3927600"/>
              <a:ext cx="247680" cy="14112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037040" y="3201840"/>
              <a:ext cx="222120" cy="11448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2311560" y="2701800"/>
              <a:ext cx="19512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2771640" y="2541600"/>
              <a:ext cx="19548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2197080" y="2394000"/>
              <a:ext cx="19512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733400" y="2535120"/>
              <a:ext cx="19548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255680" y="2685960"/>
              <a:ext cx="19692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3191040" y="2403360"/>
              <a:ext cx="19512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3311640" y="2695680"/>
              <a:ext cx="19512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3720960" y="2544840"/>
              <a:ext cx="19548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4259160" y="2679840"/>
              <a:ext cx="19548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1278000" y="2403360"/>
              <a:ext cx="195120" cy="7956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84080" y="2538360"/>
              <a:ext cx="195480" cy="7956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360360" y="2397240"/>
              <a:ext cx="195120" cy="792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47680" y="2698920"/>
              <a:ext cx="195120" cy="7920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581360" y="2535120"/>
              <a:ext cx="196920" cy="7956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4886280" y="2401920"/>
              <a:ext cx="196920" cy="810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189400" y="2682720"/>
              <a:ext cx="19692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479920" y="2541600"/>
              <a:ext cx="19548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794200" y="2394000"/>
              <a:ext cx="19548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746760" y="2405160"/>
              <a:ext cx="19692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191280" y="2703600"/>
              <a:ext cx="203040" cy="7920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6485040" y="2556000"/>
              <a:ext cx="203040" cy="7920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033640" y="5802480"/>
              <a:ext cx="311040" cy="1760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120680" y="6375240"/>
              <a:ext cx="303480" cy="177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3537000" y="4908600"/>
              <a:ext cx="266760" cy="150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4132440" y="4554360"/>
              <a:ext cx="247320" cy="14148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613400" y="4238640"/>
              <a:ext cx="247680" cy="13320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154480" y="3898800"/>
              <a:ext cx="238320" cy="14292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857680" y="5337000"/>
              <a:ext cx="266400" cy="150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573880" y="3657600"/>
              <a:ext cx="212400" cy="11592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316560" y="3200400"/>
              <a:ext cx="212760" cy="11448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956200" y="3429000"/>
              <a:ext cx="212760" cy="9684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627960" y="3016080"/>
              <a:ext cx="20304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885000" y="2855880"/>
              <a:ext cx="20484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149960" y="2701800"/>
              <a:ext cx="196920" cy="810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7397640" y="2548080"/>
              <a:ext cx="195480" cy="792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623000" y="2403360"/>
              <a:ext cx="203400" cy="8100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7824960" y="2274840"/>
              <a:ext cx="176040" cy="79560"/>
            </a:xfrm>
            <a:prstGeom prst="ellipse">
              <a:avLst/>
            </a:prstGeom>
            <a:gradFill>
              <a:gsLst>
                <a:gs pos="0">
                  <a:srgbClr val="778481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086520" y="2273400"/>
              <a:ext cx="177840" cy="7920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214960" y="2273400"/>
              <a:ext cx="177840" cy="792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4716360" y="2171880"/>
              <a:ext cx="176400" cy="806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002200" y="2054160"/>
              <a:ext cx="177840" cy="7956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4792680" y="1860480"/>
              <a:ext cx="177840" cy="7956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3876840" y="2174760"/>
              <a:ext cx="177480" cy="810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3651120" y="1940040"/>
              <a:ext cx="17784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3324240" y="2041560"/>
              <a:ext cx="17784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3535200" y="2292480"/>
              <a:ext cx="176400" cy="7920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1758960" y="2263680"/>
              <a:ext cx="177840" cy="7956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968400" y="2041560"/>
              <a:ext cx="176040" cy="81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82760" y="2158920"/>
              <a:ext cx="176040" cy="81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46240" y="1835280"/>
              <a:ext cx="177480" cy="792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7202520" y="2170080"/>
              <a:ext cx="168120" cy="716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6994440" y="2289240"/>
              <a:ext cx="166680" cy="698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6335640" y="2155680"/>
              <a:ext cx="168480" cy="71640"/>
            </a:xfrm>
            <a:prstGeom prst="ellipse">
              <a:avLst/>
            </a:prstGeom>
            <a:gradFill>
              <a:gsLst>
                <a:gs pos="0">
                  <a:srgbClr val="98A4A2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500800" y="2155680"/>
              <a:ext cx="168120" cy="7164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4525920" y="1952640"/>
              <a:ext cx="168480" cy="698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4249800" y="1763640"/>
              <a:ext cx="168120" cy="698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4537080" y="1662120"/>
              <a:ext cx="168120" cy="7128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3081240" y="1654200"/>
              <a:ext cx="16848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725480" y="2030400"/>
              <a:ext cx="16848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311120" y="2146320"/>
              <a:ext cx="16848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51040" y="2270160"/>
              <a:ext cx="16812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006560" y="1685880"/>
              <a:ext cx="16812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2443320" y="1670040"/>
              <a:ext cx="16812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776240" y="1690560"/>
              <a:ext cx="16704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6556320" y="2041560"/>
              <a:ext cx="176400" cy="7128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518080" y="1849320"/>
              <a:ext cx="177840" cy="716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261040" y="1954080"/>
              <a:ext cx="177840" cy="716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037120" y="1768320"/>
              <a:ext cx="177840" cy="6984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3801960" y="1671480"/>
              <a:ext cx="177840" cy="716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4394160" y="2298600"/>
              <a:ext cx="176400" cy="6984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4214880" y="2057400"/>
              <a:ext cx="177840" cy="71280"/>
            </a:xfrm>
            <a:prstGeom prst="ellipse">
              <a:avLst/>
            </a:prstGeom>
            <a:gradFill>
              <a:gsLst>
                <a:gs pos="0">
                  <a:srgbClr val="BBCAC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3968640" y="1843200"/>
              <a:ext cx="176400" cy="7128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3525840" y="1751040"/>
              <a:ext cx="177840" cy="698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3219480" y="1847880"/>
              <a:ext cx="176040" cy="7128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75040" y="2155680"/>
              <a:ext cx="177840" cy="7164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870280" y="1944720"/>
              <a:ext cx="176040" cy="7128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757600" y="1746360"/>
              <a:ext cx="1778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2511360" y="2049480"/>
              <a:ext cx="177840" cy="7128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2187720" y="2135160"/>
              <a:ext cx="177480" cy="71640"/>
            </a:xfrm>
            <a:prstGeom prst="ellipse">
              <a:avLst/>
            </a:prstGeom>
            <a:gradFill>
              <a:gsLst>
                <a:gs pos="0">
                  <a:srgbClr val="C9D9D5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2425680" y="1838160"/>
              <a:ext cx="17784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052720" y="1943280"/>
              <a:ext cx="1778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084400" y="1768320"/>
              <a:ext cx="1778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1716120" y="1854360"/>
              <a:ext cx="1760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1390680" y="1782720"/>
              <a:ext cx="17784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1387440" y="1933560"/>
              <a:ext cx="17640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1077840" y="1860480"/>
              <a:ext cx="1778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650880" y="1959120"/>
              <a:ext cx="1760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687240" y="1749600"/>
              <a:ext cx="17784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87200" y="2085840"/>
              <a:ext cx="17640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360440" y="1592280"/>
              <a:ext cx="160560" cy="604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127240" y="1611360"/>
              <a:ext cx="16020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2759040" y="1603440"/>
              <a:ext cx="160200" cy="601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357720" y="1592280"/>
              <a:ext cx="15876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681360" y="1496880"/>
              <a:ext cx="16056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4127400" y="1582560"/>
              <a:ext cx="160560" cy="6192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644920" y="2257560"/>
              <a:ext cx="168120" cy="81000"/>
            </a:xfrm>
            <a:prstGeom prst="ellipse">
              <a:avLst/>
            </a:prstGeom>
            <a:gradFill>
              <a:gsLst>
                <a:gs pos="0">
                  <a:srgbClr val="C2D1C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4057560" y="2409840"/>
              <a:ext cx="195480" cy="81000"/>
            </a:xfrm>
            <a:prstGeom prst="ellipse">
              <a:avLst/>
            </a:prstGeom>
            <a:gradFill>
              <a:gsLst>
                <a:gs pos="0">
                  <a:srgbClr val="B4C2B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743440" y="2046240"/>
              <a:ext cx="177840" cy="810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6016680" y="1927080"/>
              <a:ext cx="176040" cy="8100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386160" y="1444680"/>
              <a:ext cx="12528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004840" y="1444680"/>
              <a:ext cx="12564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333520" y="1382760"/>
              <a:ext cx="12564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617920" y="1311120"/>
              <a:ext cx="13176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043080" y="1382760"/>
              <a:ext cx="13356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728800" y="1468440"/>
              <a:ext cx="131760" cy="5400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3035160" y="1522440"/>
              <a:ext cx="15084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2444760" y="1530360"/>
              <a:ext cx="141120" cy="7128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1706400" y="1515960"/>
              <a:ext cx="160560" cy="716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146400" y="6396120"/>
              <a:ext cx="309600" cy="16668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903840" y="5830920"/>
              <a:ext cx="311040" cy="177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5138640" y="4957920"/>
              <a:ext cx="266760" cy="15048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5634000" y="4575240"/>
              <a:ext cx="249120" cy="14112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589640" y="5364000"/>
              <a:ext cx="266400" cy="150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6140520" y="4221000"/>
              <a:ext cx="239760" cy="13356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6491160" y="3932280"/>
              <a:ext cx="247680" cy="14112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6867360" y="3676680"/>
              <a:ext cx="212760" cy="11412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7478640" y="3213000"/>
              <a:ext cx="212760" cy="115920"/>
            </a:xfrm>
            <a:prstGeom prst="ellipse">
              <a:avLst/>
            </a:prstGeom>
            <a:gradFill>
              <a:gsLst>
                <a:gs pos="0">
                  <a:srgbClr val="6A7674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7194600" y="3435480"/>
              <a:ext cx="22068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7718400" y="3051000"/>
              <a:ext cx="20340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7950240" y="2871720"/>
              <a:ext cx="203040" cy="96840"/>
            </a:xfrm>
            <a:prstGeom prst="ellipse">
              <a:avLst/>
            </a:prstGeom>
            <a:gradFill>
              <a:gsLst>
                <a:gs pos="0">
                  <a:srgbClr val="717D7A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8191440" y="2705040"/>
              <a:ext cx="195480" cy="7956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8375760" y="2565360"/>
              <a:ext cx="196920" cy="810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8567640" y="2417760"/>
              <a:ext cx="195480" cy="81000"/>
            </a:xfrm>
            <a:prstGeom prst="ellipse">
              <a:avLst/>
            </a:prstGeom>
            <a:gradFill>
              <a:gsLst>
                <a:gs pos="0">
                  <a:srgbClr val="A0B2AE"/>
                </a:gs>
                <a:gs pos="100000">
                  <a:srgbClr val="C5DBD6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165640" y="6465960"/>
              <a:ext cx="311400" cy="16812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794200" y="5865840"/>
              <a:ext cx="311400" cy="17604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7575480" y="5884920"/>
              <a:ext cx="319320" cy="168120"/>
            </a:xfrm>
            <a:prstGeom prst="ellipse">
              <a:avLst/>
            </a:prstGeom>
            <a:gradFill>
              <a:gsLst>
                <a:gs pos="0">
                  <a:srgbClr val="59605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7128000" y="6431040"/>
              <a:ext cx="311040" cy="166680"/>
            </a:xfrm>
            <a:prstGeom prst="ellipse">
              <a:avLst/>
            </a:prstGeom>
            <a:gradFill>
              <a:gsLst>
                <a:gs pos="0">
                  <a:srgbClr val="59605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6330960" y="5394240"/>
              <a:ext cx="266760" cy="15264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6765840" y="4989600"/>
              <a:ext cx="265320" cy="15084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8005680" y="5429160"/>
              <a:ext cx="265320" cy="150840"/>
            </a:xfrm>
            <a:prstGeom prst="ellipse">
              <a:avLst/>
            </a:prstGeom>
            <a:gradFill>
              <a:gsLst>
                <a:gs pos="0">
                  <a:srgbClr val="59605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7226280" y="4564080"/>
              <a:ext cx="247680" cy="13176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8400960" y="4950000"/>
              <a:ext cx="266760" cy="15048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8724960" y="4573440"/>
              <a:ext cx="247680" cy="141480"/>
            </a:xfrm>
            <a:prstGeom prst="ellipse">
              <a:avLst/>
            </a:prstGeom>
            <a:gradFill>
              <a:gsLst>
                <a:gs pos="0">
                  <a:srgbClr val="59605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7574040" y="4246560"/>
              <a:ext cx="247680" cy="13176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7881840" y="3952800"/>
              <a:ext cx="247680" cy="13356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8640720" y="3260880"/>
              <a:ext cx="212760" cy="11556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8191440" y="3676680"/>
              <a:ext cx="222480" cy="11592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8440560" y="3457440"/>
              <a:ext cx="212760" cy="9684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8858160" y="3071880"/>
              <a:ext cx="203400" cy="96840"/>
            </a:xfrm>
            <a:prstGeom prst="ellipse">
              <a:avLst/>
            </a:prstGeom>
            <a:gradFill>
              <a:gsLst>
                <a:gs pos="0">
                  <a:srgbClr val="848E8C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9029880" y="2878200"/>
              <a:ext cx="203040" cy="96840"/>
            </a:xfrm>
            <a:prstGeom prst="ellipse">
              <a:avLst/>
            </a:prstGeom>
            <a:gradFill>
              <a:gsLst>
                <a:gs pos="0">
                  <a:srgbClr val="848E8C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8988480" y="4257720"/>
              <a:ext cx="247680" cy="131760"/>
            </a:xfrm>
            <a:prstGeom prst="ellipse">
              <a:avLst/>
            </a:prstGeom>
            <a:gradFill>
              <a:gsLst>
                <a:gs pos="0">
                  <a:srgbClr val="7C8684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-104760" y="4551480"/>
              <a:ext cx="237960" cy="141120"/>
            </a:xfrm>
            <a:prstGeom prst="ellipse">
              <a:avLst/>
            </a:prstGeom>
            <a:gradFill>
              <a:gsLst>
                <a:gs pos="0">
                  <a:srgbClr val="9FACA9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1440" y="3935520"/>
              <a:ext cx="247680" cy="141120"/>
            </a:xfrm>
            <a:prstGeom prst="ellipse">
              <a:avLst/>
            </a:prstGeom>
            <a:gradFill>
              <a:gsLst>
                <a:gs pos="0">
                  <a:srgbClr val="ADBAB7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-15840" y="2282760"/>
              <a:ext cx="168120" cy="69840"/>
            </a:xfrm>
            <a:prstGeom prst="ellipse">
              <a:avLst/>
            </a:prstGeom>
            <a:gradFill>
              <a:gsLst>
                <a:gs pos="0">
                  <a:srgbClr val="D0E0DD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8926560" y="6369120"/>
              <a:ext cx="318960" cy="168120"/>
            </a:xfrm>
            <a:prstGeom prst="ellipse">
              <a:avLst/>
            </a:prstGeom>
            <a:gradFill>
              <a:gsLst>
                <a:gs pos="0">
                  <a:srgbClr val="59605F"/>
                </a:gs>
                <a:gs pos="100000">
                  <a:srgbClr val="E6F8F4"/>
                </a:gs>
              </a:gsLst>
              <a:lin ang="135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4"/>
          <p:cNvSpPr txBox="1"/>
          <p:nvPr>
            <p:ph type="title"/>
          </p:nvPr>
        </p:nvSpPr>
        <p:spPr>
          <a:xfrm>
            <a:off x="685440" y="1844640"/>
            <a:ext cx="7769160" cy="173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0" name="Google Shape;500;p14"/>
          <p:cNvSpPr txBox="1"/>
          <p:nvPr>
            <p:ph idx="10" type="dt"/>
          </p:nvPr>
        </p:nvSpPr>
        <p:spPr>
          <a:xfrm>
            <a:off x="457200" y="6243480"/>
            <a:ext cx="213048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1" name="Google Shape;501;p14"/>
          <p:cNvSpPr txBox="1"/>
          <p:nvPr>
            <p:ph idx="11" type="ftr"/>
          </p:nvPr>
        </p:nvSpPr>
        <p:spPr>
          <a:xfrm>
            <a:off x="3123720" y="6248160"/>
            <a:ext cx="2892600" cy="45396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2" name="Google Shape;502;p14"/>
          <p:cNvSpPr txBox="1"/>
          <p:nvPr>
            <p:ph idx="12" type="sldNum"/>
          </p:nvPr>
        </p:nvSpPr>
        <p:spPr>
          <a:xfrm>
            <a:off x="6553080" y="6243480"/>
            <a:ext cx="2130480" cy="45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03" name="Google Shape;503;p14"/>
          <p:cNvSpPr txBox="1"/>
          <p:nvPr>
            <p:ph idx="1" type="body"/>
          </p:nvPr>
        </p:nvSpPr>
        <p:spPr>
          <a:xfrm>
            <a:off x="457200" y="160488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LLLq7-0DivI" TargetMode="External"/><Relationship Id="rId4" Type="http://schemas.openxmlformats.org/officeDocument/2006/relationships/hyperlink" Target="https://bitbucket.org/gderosa/didvsuperc/sr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Magnesium diboride (MgB</a:t>
            </a:r>
            <a:r>
              <a:rPr b="0" baseline="-2500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superconductor with special features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gap model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Tc among BCS superconductors (39K)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2560" lvl="0" marL="684000" marR="0" rtl="0" algn="l"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6"/>
          <p:cNvSpPr/>
          <p:nvPr/>
        </p:nvSpPr>
        <p:spPr>
          <a:xfrm>
            <a:off x="457200" y="318960"/>
            <a:ext cx="8228160" cy="5761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https://www.youtube.com/watch?v=LLLq7-0DivI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it-IT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https://bitbucket.org/gderosa/didvsuperc/src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7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7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#1; single gap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 				= 0.2639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±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0.0023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 			= 2.2327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±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0.0023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χ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²/DoF	= </a:t>
            </a:r>
            <a:r>
              <a:rPr b="0" i="0" lang="it-IT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17.669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0" y="3492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/>
        </p:nvSpPr>
        <p:spPr>
          <a:xfrm>
            <a:off x="457200" y="128160"/>
            <a:ext cx="8228160" cy="143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better fit with a double gap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9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#1; </a:t>
            </a:r>
            <a:r>
              <a:rPr b="0" i="0" lang="it-IT" sz="3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gap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 				= 0.1866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±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0.0019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π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= 1.7895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±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0.0050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σ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= 3.2348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±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0.0073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α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= 0.6660±0.0027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χ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²/DoF	= </a:t>
            </a:r>
            <a:r>
              <a:rPr b="0" i="0" lang="it-IT" sz="2800" u="none" cap="none" strike="noStrike">
                <a:solidFill>
                  <a:srgbClr val="23FF23"/>
                </a:solidFill>
                <a:latin typeface="Arial"/>
                <a:ea typeface="Arial"/>
                <a:cs typeface="Arial"/>
                <a:sym typeface="Arial"/>
              </a:rPr>
              <a:t>3.4737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0" y="2052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720" lvl="0" marL="34272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ctr"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Samples #2 and #3, single-gap first (Γ, Δ), then double-gap (Γ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Δ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Γ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Δ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α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1"/>
          <p:cNvSpPr txBox="1"/>
          <p:nvPr/>
        </p:nvSpPr>
        <p:spPr>
          <a:xfrm>
            <a:off x="411120" y="25560"/>
            <a:ext cx="8228160" cy="277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single gap model fits better with “disordered” (neutron-scattered) films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" y="-11736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92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Google Shape;67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0" y="0"/>
            <a:ext cx="9144000" cy="722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8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MgB</a:t>
            </a:r>
            <a:r>
              <a:rPr b="0" baseline="-2500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 films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samples (#2, #3) out of three have undergone neutron scattering: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destroys anisotropy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film properties similar to a single-gap BCS superconductor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6"/>
          <p:cNvSpPr txBox="1"/>
          <p:nvPr/>
        </p:nvSpPr>
        <p:spPr>
          <a:xfrm>
            <a:off x="457200" y="228240"/>
            <a:ext cx="8228160" cy="123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0" y="1440000"/>
            <a:ext cx="8280360" cy="504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BCS model predictions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9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gap, plus a phenomenological parameter (Dynes' </a:t>
            </a:r>
            <a:r>
              <a:rPr b="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Γ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"/>
          <p:cNvSpPr txBox="1"/>
          <p:nvPr/>
        </p:nvSpPr>
        <p:spPr>
          <a:xfrm>
            <a:off x="457200" y="228240"/>
            <a:ext cx="8228160" cy="123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BCS model predictions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1440000"/>
            <a:ext cx="7559640" cy="456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/>
          <p:nvPr/>
        </p:nvSpPr>
        <p:spPr>
          <a:xfrm>
            <a:off x="457200" y="228240"/>
            <a:ext cx="8228160" cy="123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gap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 (hence, dI/dV) as a linear combination of two single-gap Densities of States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“normalized” coefficients 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α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π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+ α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σ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w/ constraint 0.66 &lt; α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π  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&lt; 1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4319640"/>
            <a:ext cx="7559640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difficulties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2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conductivity curve depends non linearly on Γ and Δ through a </a:t>
            </a:r>
            <a:r>
              <a:rPr b="0" i="1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integral (no analytical solution)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2560" lvl="0" marL="68400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Double-gap model leads to five independent parameters: Γ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π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Δ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π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Γ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σ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Δ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σ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one coefficient e.g. </a:t>
            </a:r>
            <a:r>
              <a:rPr b="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α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π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the best fit (method 1)</a:t>
            </a:r>
            <a:br>
              <a:rPr b="0" i="0" lang="it-IT" sz="1800" u="none" cap="none" strike="noStrike"/>
            </a:b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3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Simplex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powerful method, with limitations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doesn't need derivatives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χ²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“yet another function” to find a minimum for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1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can't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estimate statistical errors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/>
        </p:nvSpPr>
        <p:spPr>
          <a:xfrm>
            <a:off x="457200" y="272880"/>
            <a:ext cx="82281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the best fit (method 2)</a:t>
            </a:r>
            <a:br>
              <a:rPr b="0" i="0" lang="it-IT" sz="1800" u="none" cap="none" strike="noStrike"/>
            </a:b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gsl_multifit_*()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 generic minimization procedure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robust than </a:t>
            </a:r>
            <a:r>
              <a:rPr b="0" i="1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Simplex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“irregular” functions but...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b="0" i="0" lang="it-IT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estimate statistical covariances and sigmas!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68440" lvl="1" marL="1484280" marR="0" rtl="0" algn="l"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χ²(Γ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Δ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Γ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Δ</a:t>
            </a:r>
            <a:r>
              <a:rPr b="0" baseline="-2500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α</a:t>
            </a:r>
            <a:r>
              <a:rPr b="0" baseline="-2500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b="1" i="1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Levenberg-Marquardt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5"/>
          <p:cNvSpPr txBox="1"/>
          <p:nvPr/>
        </p:nvSpPr>
        <p:spPr>
          <a:xfrm>
            <a:off x="457200" y="128160"/>
            <a:ext cx="8228160" cy="143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of both worlds?</a:t>
            </a:r>
            <a:br>
              <a:rPr b="0" i="0" lang="it-IT" sz="1800" u="none" cap="none" strike="noStrike"/>
            </a:b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5"/>
          <p:cNvSpPr txBox="1"/>
          <p:nvPr/>
        </p:nvSpPr>
        <p:spPr>
          <a:xfrm>
            <a:off x="457200" y="1600200"/>
            <a:ext cx="82281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682560" lvl="0" marL="68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Simplex method to find a good minimum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2560" lvl="0" marL="684000" marR="0" rtl="0" algn="l"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</a:pP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from the last result, </a:t>
            </a:r>
            <a:r>
              <a:rPr b="0" i="0" lang="it-IT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gsl_multifit_fdfsolver_iterate()</a:t>
            </a:r>
            <a:r>
              <a:rPr b="0" i="0" lang="it-I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-IT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(slightly) improve the fit, but most importantly compute statistical errors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