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7" r:id="rId5"/>
    <p:sldId id="278" r:id="rId6"/>
    <p:sldId id="276" r:id="rId7"/>
    <p:sldId id="259" r:id="rId8"/>
    <p:sldId id="260" r:id="rId9"/>
    <p:sldId id="261" r:id="rId10"/>
    <p:sldId id="263" r:id="rId11"/>
    <p:sldId id="266" r:id="rId12"/>
    <p:sldId id="267" r:id="rId13"/>
    <p:sldId id="262" r:id="rId14"/>
    <p:sldId id="268" r:id="rId15"/>
    <p:sldId id="269" r:id="rId16"/>
    <p:sldId id="270" r:id="rId17"/>
    <p:sldId id="271" r:id="rId18"/>
    <p:sldId id="264" r:id="rId19"/>
    <p:sldId id="26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D29DC-277D-46AE-8B6B-4A4195A1B0F6}" v="133" dt="2023-01-23T14:44:22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De Rossi" userId="172b999c-c842-4969-9202-542c4c358035" providerId="ADAL" clId="{BEBD29DC-277D-46AE-8B6B-4A4195A1B0F6}"/>
    <pc:docChg chg="undo custSel addSld modSld sldOrd modMainMaster">
      <pc:chgData name="Gianluca De Rossi" userId="172b999c-c842-4969-9202-542c4c358035" providerId="ADAL" clId="{BEBD29DC-277D-46AE-8B6B-4A4195A1B0F6}" dt="2023-01-23T14:48:10.864" v="976" actId="404"/>
      <pc:docMkLst>
        <pc:docMk/>
      </pc:docMkLst>
      <pc:sldChg chg="addSp modSp">
        <pc:chgData name="Gianluca De Rossi" userId="172b999c-c842-4969-9202-542c4c358035" providerId="ADAL" clId="{BEBD29DC-277D-46AE-8B6B-4A4195A1B0F6}" dt="2023-01-23T14:08:55.968" v="181" actId="1076"/>
        <pc:sldMkLst>
          <pc:docMk/>
          <pc:sldMk cId="3761070861" sldId="273"/>
        </pc:sldMkLst>
        <pc:picChg chg="add mod">
          <ac:chgData name="Gianluca De Rossi" userId="172b999c-c842-4969-9202-542c4c358035" providerId="ADAL" clId="{BEBD29DC-277D-46AE-8B6B-4A4195A1B0F6}" dt="2023-01-23T14:08:55.968" v="181" actId="1076"/>
          <ac:picMkLst>
            <pc:docMk/>
            <pc:sldMk cId="3761070861" sldId="273"/>
            <ac:picMk id="6" creationId="{1F0952D8-1AF9-6EFC-7318-3039ABCFD0F6}"/>
          </ac:picMkLst>
        </pc:picChg>
      </pc:sldChg>
      <pc:sldChg chg="addSp delSp modSp mod">
        <pc:chgData name="Gianluca De Rossi" userId="172b999c-c842-4969-9202-542c4c358035" providerId="ADAL" clId="{BEBD29DC-277D-46AE-8B6B-4A4195A1B0F6}" dt="2023-01-23T14:37:16.368" v="658" actId="404"/>
        <pc:sldMkLst>
          <pc:docMk/>
          <pc:sldMk cId="3777483309" sldId="274"/>
        </pc:sldMkLst>
        <pc:spChg chg="mod">
          <ac:chgData name="Gianluca De Rossi" userId="172b999c-c842-4969-9202-542c4c358035" providerId="ADAL" clId="{BEBD29DC-277D-46AE-8B6B-4A4195A1B0F6}" dt="2023-01-23T14:35:34.401" v="638" actId="2711"/>
          <ac:spMkLst>
            <pc:docMk/>
            <pc:sldMk cId="3777483309" sldId="274"/>
            <ac:spMk id="2" creationId="{50C10AB3-9D5B-1D97-6E28-D32EC12BB637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3" creationId="{BB5E14CC-0099-CADB-F158-B780322626C3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5" creationId="{D4BDF5EC-508E-7D23-A752-306634B395A9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6" creationId="{6249D324-C2FF-EDDE-FA1D-951C741703AE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7" creationId="{553F56E6-7D50-99AA-D91D-C879AE86F1C6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9" creationId="{C9652E62-4F6D-2A3A-FADB-16B57C5D6C73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11" creationId="{A6FB686B-9A21-5593-73F3-B3F7E4777AA5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12" creationId="{F392B657-4079-9FD1-3EFD-040B30A357C4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13" creationId="{5134416E-A7D6-7349-D886-439AE3FE93AF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15" creationId="{0C461653-06E3-9587-AAFC-7A7B4675C1DE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19" creationId="{EF322659-A909-34D4-54A6-AF070FB81ED2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20" creationId="{DE385C4C-10EC-E3AC-85BA-C3B102931070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21" creationId="{F6D6A4E0-0A96-833F-3E69-DF419587A827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23" creationId="{0E869CAE-250E-8E8C-2CC2-4882E7C63BF8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26" creationId="{89EF57E9-8957-7242-1DFE-3996B64374D7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28" creationId="{D85444F9-3B8E-7204-86F0-114AE4B6540C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32" creationId="{0BA7B72B-53B3-4963-F843-FEDA369BAD51}"/>
          </ac:spMkLst>
        </pc:spChg>
        <pc:spChg chg="mod">
          <ac:chgData name="Gianluca De Rossi" userId="172b999c-c842-4969-9202-542c4c358035" providerId="ADAL" clId="{BEBD29DC-277D-46AE-8B6B-4A4195A1B0F6}" dt="2023-01-23T14:37:16.368" v="658" actId="404"/>
          <ac:spMkLst>
            <pc:docMk/>
            <pc:sldMk cId="3777483309" sldId="274"/>
            <ac:spMk id="34" creationId="{4E9C7523-52FF-A548-37D5-EA92FD0BF0BC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38" creationId="{47C91049-A35F-9D23-3DE0-ECB635973B6A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42" creationId="{04EF156F-E5EE-282A-C00C-CA2F05B27084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43" creationId="{57030F76-16A6-8835-D70A-B895FCE456A0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45" creationId="{279C8C08-0B33-958C-B869-112D1F755282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46" creationId="{FB93C283-F01C-5A08-9CBB-60A7936C9CFB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47" creationId="{CC317E49-FA51-B0F9-50E3-1FB3E00C2BB0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48" creationId="{B23E1B37-58C5-CEC3-1B64-89903747CDD2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49" creationId="{3324F660-7DB5-3B5F-BD2B-E683C942B6FB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0" creationId="{0157B83E-6286-1170-7BF3-76FDF1E3906F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1" creationId="{8DE5D4A4-9D7A-B5EF-8A6D-4CF7F138EC9B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5" creationId="{E79ECD02-3EB7-B3D4-383E-07855B52D99F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6" creationId="{C4A367E6-2E07-7EE9-452F-01DE09DD5C57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7" creationId="{8CD3D9A9-B347-90E9-0F37-69781AB6F941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8" creationId="{1EA03429-530D-EE53-91EB-69A0DB15DFA3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59" creationId="{20A8C2C7-3CC9-D1E3-2EB4-F80A74C8A885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60" creationId="{6289021C-7EBB-916A-3BA7-7E61D897ADAB}"/>
          </ac:spMkLst>
        </pc:spChg>
        <pc:spChg chg="add del mod">
          <ac:chgData name="Gianluca De Rossi" userId="172b999c-c842-4969-9202-542c4c358035" providerId="ADAL" clId="{BEBD29DC-277D-46AE-8B6B-4A4195A1B0F6}" dt="2023-01-23T14:26:51.063" v="517" actId="478"/>
          <ac:spMkLst>
            <pc:docMk/>
            <pc:sldMk cId="3777483309" sldId="274"/>
            <ac:spMk id="66" creationId="{8D1E49B7-DAC1-F216-CC2D-5C9A4C8A7418}"/>
          </ac:spMkLst>
        </pc:spChg>
        <pc:spChg chg="add del mod">
          <ac:chgData name="Gianluca De Rossi" userId="172b999c-c842-4969-9202-542c4c358035" providerId="ADAL" clId="{BEBD29DC-277D-46AE-8B6B-4A4195A1B0F6}" dt="2023-01-23T14:26:51.063" v="517" actId="478"/>
          <ac:spMkLst>
            <pc:docMk/>
            <pc:sldMk cId="3777483309" sldId="274"/>
            <ac:spMk id="67" creationId="{5C94EC2B-D73D-E881-D2EA-4982FF749924}"/>
          </ac:spMkLst>
        </pc:spChg>
        <pc:spChg chg="mod">
          <ac:chgData name="Gianluca De Rossi" userId="172b999c-c842-4969-9202-542c4c358035" providerId="ADAL" clId="{BEBD29DC-277D-46AE-8B6B-4A4195A1B0F6}" dt="2023-01-23T14:06:43.885" v="175" actId="1035"/>
          <ac:spMkLst>
            <pc:docMk/>
            <pc:sldMk cId="3777483309" sldId="274"/>
            <ac:spMk id="68" creationId="{2F7BB540-0FFB-12C5-3F63-9368FFD1B29F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69" creationId="{91AC9088-BABA-D990-C12A-525C2C1613AD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70" creationId="{380E16D0-211E-40C3-8F7A-EB526A504185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72" creationId="{8BF8CE89-FC01-20FF-2CE4-846A9459926F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73" creationId="{05D8264E-B8A9-E7DB-C83E-D0DDB480B495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75" creationId="{324A5CAE-EB68-DFE4-00C3-724396B351C1}"/>
          </ac:spMkLst>
        </pc:spChg>
        <pc:spChg chg="add del mod">
          <ac:chgData name="Gianluca De Rossi" userId="172b999c-c842-4969-9202-542c4c358035" providerId="ADAL" clId="{BEBD29DC-277D-46AE-8B6B-4A4195A1B0F6}" dt="2023-01-23T14:26:51.063" v="517" actId="478"/>
          <ac:spMkLst>
            <pc:docMk/>
            <pc:sldMk cId="3777483309" sldId="274"/>
            <ac:spMk id="77" creationId="{1B209CED-766B-BEE2-E694-45A2D0589195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85" creationId="{C8CCEF47-886B-0F9A-C142-D113773E576F}"/>
          </ac:spMkLst>
        </pc:spChg>
        <pc:spChg chg="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89" creationId="{CC674430-F3CE-1BAD-FDD1-E55989BC0F6F}"/>
          </ac:spMkLst>
        </pc:spChg>
        <pc:spChg chg="add 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91" creationId="{2451F5DA-D25D-BCF0-47B6-E13CAFC42A3D}"/>
          </ac:spMkLst>
        </pc:spChg>
        <pc:spChg chg="add 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93" creationId="{8024C62C-9F3E-28D4-2026-FED4F60F5252}"/>
          </ac:spMkLst>
        </pc:spChg>
        <pc:spChg chg="add 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94" creationId="{F1AA9A4F-A964-A72E-9044-E0F8015DE91E}"/>
          </ac:spMkLst>
        </pc:spChg>
        <pc:spChg chg="add mod">
          <ac:chgData name="Gianluca De Rossi" userId="172b999c-c842-4969-9202-542c4c358035" providerId="ADAL" clId="{BEBD29DC-277D-46AE-8B6B-4A4195A1B0F6}" dt="2023-01-23T14:37:02.801" v="656" actId="404"/>
          <ac:spMkLst>
            <pc:docMk/>
            <pc:sldMk cId="3777483309" sldId="274"/>
            <ac:spMk id="96" creationId="{0BB1FD30-C820-CFF1-922C-23EF4F6F1627}"/>
          </ac:spMkLst>
        </pc:spChg>
        <pc:grpChg chg="mod">
          <ac:chgData name="Gianluca De Rossi" userId="172b999c-c842-4969-9202-542c4c358035" providerId="ADAL" clId="{BEBD29DC-277D-46AE-8B6B-4A4195A1B0F6}" dt="2023-01-23T14:37:02.801" v="656" actId="404"/>
          <ac:grpSpMkLst>
            <pc:docMk/>
            <pc:sldMk cId="3777483309" sldId="274"/>
            <ac:grpSpMk id="41" creationId="{578C2337-76EB-5CAA-5148-6CA303EE4391}"/>
          </ac:grpSpMkLst>
        </pc:grpChg>
        <pc:grpChg chg="mod">
          <ac:chgData name="Gianluca De Rossi" userId="172b999c-c842-4969-9202-542c4c358035" providerId="ADAL" clId="{BEBD29DC-277D-46AE-8B6B-4A4195A1B0F6}" dt="2023-01-23T14:37:02.801" v="656" actId="404"/>
          <ac:grpSpMkLst>
            <pc:docMk/>
            <pc:sldMk cId="3777483309" sldId="274"/>
            <ac:grpSpMk id="54" creationId="{2DC0464B-4F7E-844B-CB71-C6B3E8E30224}"/>
          </ac:grpSpMkLst>
        </pc:grpChg>
        <pc:graphicFrameChg chg="add mod modGraphic">
          <ac:chgData name="Gianluca De Rossi" userId="172b999c-c842-4969-9202-542c4c358035" providerId="ADAL" clId="{BEBD29DC-277D-46AE-8B6B-4A4195A1B0F6}" dt="2023-01-23T14:35:34.401" v="638" actId="2711"/>
          <ac:graphicFrameMkLst>
            <pc:docMk/>
            <pc:sldMk cId="3777483309" sldId="274"/>
            <ac:graphicFrameMk id="92" creationId="{3168298B-4F6A-3FAA-9717-C8035077BE09}"/>
          </ac:graphicFrameMkLst>
        </pc:graphicFrame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4" creationId="{B3DC6F35-813A-3AFB-474C-FE8D7FA0F9B7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8" creationId="{0FA7AE5B-7312-3C05-0BDD-838035EE98A2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0" creationId="{5C2878BE-4C80-1FC0-67C5-934ED7B1D072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6" creationId="{3A5BFB9C-27E5-E0AF-E098-FC6438D811C7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8" creationId="{4701AB60-9B22-B387-0CEF-68233BA3BEB1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22" creationId="{81AB12BE-409E-08E1-A8FE-328B2C8F7277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24" creationId="{8E497AA4-F76E-633F-9E72-E29D2A61D9DC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25" creationId="{BD92B1D9-2A24-12B5-F136-1F6635804BB1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31" creationId="{F4993633-C7D6-A28A-6285-2A7D1B8217B2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35" creationId="{A748A746-9B7A-75DE-CEFD-2977F862BB64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52" creationId="{C0271E01-9B9A-3E71-0369-A0CE772881E0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53" creationId="{1F0952D8-1AF9-6EFC-7318-3039ABCFD0F6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61" creationId="{A94C61A8-61B9-9038-6538-9AA2DB785B76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62" creationId="{8D659F8A-1C55-8661-4CF2-A1110103C5C4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63" creationId="{201D8F8B-0114-8CA7-30FD-7D04DCE42928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64" creationId="{FD383CB9-3261-409D-1EB5-C408D28E8AAE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65" creationId="{D700AA1D-E287-F77B-F8EC-0499EA6864F8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71" creationId="{9BBF8B6E-5ECB-5749-B6DF-28FF0E124171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74" creationId="{AEEB5D5A-BED9-2C40-F86D-6308E83F9E66}"/>
          </ac:picMkLst>
        </pc:picChg>
        <pc:picChg chg="add del mod">
          <ac:chgData name="Gianluca De Rossi" userId="172b999c-c842-4969-9202-542c4c358035" providerId="ADAL" clId="{BEBD29DC-277D-46AE-8B6B-4A4195A1B0F6}" dt="2023-01-23T14:26:51.063" v="517" actId="478"/>
          <ac:picMkLst>
            <pc:docMk/>
            <pc:sldMk cId="3777483309" sldId="274"/>
            <ac:picMk id="76" creationId="{C8B46515-DDB0-793F-3024-31C5A520310B}"/>
          </ac:picMkLst>
        </pc:picChg>
        <pc:picChg chg="add del mod">
          <ac:chgData name="Gianluca De Rossi" userId="172b999c-c842-4969-9202-542c4c358035" providerId="ADAL" clId="{BEBD29DC-277D-46AE-8B6B-4A4195A1B0F6}" dt="2023-01-23T14:12:18.655" v="259" actId="478"/>
          <ac:picMkLst>
            <pc:docMk/>
            <pc:sldMk cId="3777483309" sldId="274"/>
            <ac:picMk id="78" creationId="{07F249D7-4B8F-5DD8-149D-1C46EBDE0F9E}"/>
          </ac:picMkLst>
        </pc:picChg>
        <pc:picChg chg="add del mod">
          <ac:chgData name="Gianluca De Rossi" userId="172b999c-c842-4969-9202-542c4c358035" providerId="ADAL" clId="{BEBD29DC-277D-46AE-8B6B-4A4195A1B0F6}" dt="2023-01-23T14:12:17.616" v="258" actId="478"/>
          <ac:picMkLst>
            <pc:docMk/>
            <pc:sldMk cId="3777483309" sldId="274"/>
            <ac:picMk id="79" creationId="{4C8CBF28-33F6-E8F4-D4A2-CED2521E64DB}"/>
          </ac:picMkLst>
        </pc:picChg>
        <pc:picChg chg="add del mod">
          <ac:chgData name="Gianluca De Rossi" userId="172b999c-c842-4969-9202-542c4c358035" providerId="ADAL" clId="{BEBD29DC-277D-46AE-8B6B-4A4195A1B0F6}" dt="2023-01-23T14:26:51.063" v="517" actId="478"/>
          <ac:picMkLst>
            <pc:docMk/>
            <pc:sldMk cId="3777483309" sldId="274"/>
            <ac:picMk id="80" creationId="{3C956B51-070B-FDDB-A60B-0743B596B26C}"/>
          </ac:picMkLst>
        </pc:picChg>
        <pc:picChg chg="add del mod">
          <ac:chgData name="Gianluca De Rossi" userId="172b999c-c842-4969-9202-542c4c358035" providerId="ADAL" clId="{BEBD29DC-277D-46AE-8B6B-4A4195A1B0F6}" dt="2023-01-23T14:26:51.063" v="517" actId="478"/>
          <ac:picMkLst>
            <pc:docMk/>
            <pc:sldMk cId="3777483309" sldId="274"/>
            <ac:picMk id="82" creationId="{0E4F145F-D9F0-FC97-B1A9-5F3AABC2B749}"/>
          </ac:picMkLst>
        </pc:picChg>
        <pc:picChg chg="add del mod">
          <ac:chgData name="Gianluca De Rossi" userId="172b999c-c842-4969-9202-542c4c358035" providerId="ADAL" clId="{BEBD29DC-277D-46AE-8B6B-4A4195A1B0F6}" dt="2023-01-23T14:26:51.063" v="517" actId="478"/>
          <ac:picMkLst>
            <pc:docMk/>
            <pc:sldMk cId="3777483309" sldId="274"/>
            <ac:picMk id="83" creationId="{FDE9BC4F-BB92-B4B0-5D5E-EA4BFFAD665F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90" creationId="{CF2BB486-9D08-4594-1A98-A1E971F386E1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95" creationId="{9F61D59B-4B88-FAE5-F7D9-83F1FAC38F9A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97" creationId="{77EB6B4B-6600-EDB8-4A70-4D6BF31D0A41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98" creationId="{4A1D4C47-D161-61C4-E291-8B06CDF624C4}"/>
          </ac:picMkLst>
        </pc:picChg>
        <pc:picChg chg="add del mod">
          <ac:chgData name="Gianluca De Rossi" userId="172b999c-c842-4969-9202-542c4c358035" providerId="ADAL" clId="{BEBD29DC-277D-46AE-8B6B-4A4195A1B0F6}" dt="2023-01-23T14:27:23.913" v="522" actId="478"/>
          <ac:picMkLst>
            <pc:docMk/>
            <pc:sldMk cId="3777483309" sldId="274"/>
            <ac:picMk id="99" creationId="{FF0CB2EE-2F7C-5317-23B4-FFD1F98A3E89}"/>
          </ac:picMkLst>
        </pc:picChg>
        <pc:picChg chg="add del mod">
          <ac:chgData name="Gianluca De Rossi" userId="172b999c-c842-4969-9202-542c4c358035" providerId="ADAL" clId="{BEBD29DC-277D-46AE-8B6B-4A4195A1B0F6}" dt="2023-01-23T14:27:23.913" v="522" actId="478"/>
          <ac:picMkLst>
            <pc:docMk/>
            <pc:sldMk cId="3777483309" sldId="274"/>
            <ac:picMk id="100" creationId="{EB435372-27EB-33DF-52AB-6493714241DF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01" creationId="{F7F4D595-CDB6-A8D5-C3ED-123B5A805E83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02" creationId="{19F592D3-8A78-7DE6-2CE7-045D41EAC4E6}"/>
          </ac:picMkLst>
        </pc:picChg>
        <pc:picChg chg="add 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03" creationId="{FDE9BC4F-BB92-B4B0-5D5E-EA4BFFAD665F}"/>
          </ac:picMkLst>
        </pc:picChg>
        <pc:picChg chg="mod">
          <ac:chgData name="Gianluca De Rossi" userId="172b999c-c842-4969-9202-542c4c358035" providerId="ADAL" clId="{BEBD29DC-277D-46AE-8B6B-4A4195A1B0F6}" dt="2023-01-23T14:37:02.801" v="656" actId="404"/>
          <ac:picMkLst>
            <pc:docMk/>
            <pc:sldMk cId="3777483309" sldId="274"/>
            <ac:picMk id="1026" creationId="{48F4B31F-90E8-243F-762B-ABE4A43944E2}"/>
          </ac:picMkLst>
        </pc:picChg>
        <pc:cxnChg chg="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27" creationId="{1456FD19-4346-CADA-4C7A-AA5F5EE63521}"/>
          </ac:cxnSpMkLst>
        </pc:cxnChg>
        <pc:cxnChg chg="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30" creationId="{CA03FCEA-2A48-C0AB-BF69-ED3F9042D1AC}"/>
          </ac:cxnSpMkLst>
        </pc:cxnChg>
        <pc:cxnChg chg="del mod">
          <ac:chgData name="Gianluca De Rossi" userId="172b999c-c842-4969-9202-542c4c358035" providerId="ADAL" clId="{BEBD29DC-277D-46AE-8B6B-4A4195A1B0F6}" dt="2023-01-23T14:05:24.216" v="83" actId="478"/>
          <ac:cxnSpMkLst>
            <pc:docMk/>
            <pc:sldMk cId="3777483309" sldId="274"/>
            <ac:cxnSpMk id="33" creationId="{569CA253-01B8-3B1A-346E-3FDED3583232}"/>
          </ac:cxnSpMkLst>
        </pc:cxnChg>
        <pc:cxnChg chg="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36" creationId="{F16CF4AF-C16A-8F2B-B81B-B15B68E32E40}"/>
          </ac:cxnSpMkLst>
        </pc:cxnChg>
        <pc:cxnChg chg="add 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39" creationId="{8CD0EE3F-58A6-16CD-38FB-D67F622C11FC}"/>
          </ac:cxnSpMkLst>
        </pc:cxnChg>
        <pc:cxnChg chg="mod or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40" creationId="{1327D9C8-AB16-1423-58B3-D66128E9FC43}"/>
          </ac:cxnSpMkLst>
        </pc:cxnChg>
        <pc:cxnChg chg="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44" creationId="{897C21A3-B78B-B0ED-BFA9-4D3A04159CC2}"/>
          </ac:cxnSpMkLst>
        </pc:cxnChg>
        <pc:cxnChg chg="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81" creationId="{16442BAB-1179-28CB-F43B-1A1DA50B780A}"/>
          </ac:cxnSpMkLst>
        </pc:cxnChg>
        <pc:cxnChg chg="add del mod">
          <ac:chgData name="Gianluca De Rossi" userId="172b999c-c842-4969-9202-542c4c358035" providerId="ADAL" clId="{BEBD29DC-277D-46AE-8B6B-4A4195A1B0F6}" dt="2023-01-23T14:15:11.535" v="324" actId="478"/>
          <ac:cxnSpMkLst>
            <pc:docMk/>
            <pc:sldMk cId="3777483309" sldId="274"/>
            <ac:cxnSpMk id="86" creationId="{47960094-7F9D-0045-D012-53CF461C5D99}"/>
          </ac:cxnSpMkLst>
        </pc:cxnChg>
        <pc:cxnChg chg="add mod">
          <ac:chgData name="Gianluca De Rossi" userId="172b999c-c842-4969-9202-542c4c358035" providerId="ADAL" clId="{BEBD29DC-277D-46AE-8B6B-4A4195A1B0F6}" dt="2023-01-23T14:37:02.801" v="656" actId="404"/>
          <ac:cxnSpMkLst>
            <pc:docMk/>
            <pc:sldMk cId="3777483309" sldId="274"/>
            <ac:cxnSpMk id="88" creationId="{658AB779-3281-9901-FA00-3D8891DD7CF3}"/>
          </ac:cxnSpMkLst>
        </pc:cxnChg>
      </pc:sldChg>
      <pc:sldChg chg="addSp delSp modSp add mod">
        <pc:chgData name="Gianluca De Rossi" userId="172b999c-c842-4969-9202-542c4c358035" providerId="ADAL" clId="{BEBD29DC-277D-46AE-8B6B-4A4195A1B0F6}" dt="2023-01-23T14:41:36.015" v="692" actId="1076"/>
        <pc:sldMkLst>
          <pc:docMk/>
          <pc:sldMk cId="1819389054" sldId="277"/>
        </pc:sldMkLst>
        <pc:spChg chg="mod">
          <ac:chgData name="Gianluca De Rossi" userId="172b999c-c842-4969-9202-542c4c358035" providerId="ADAL" clId="{BEBD29DC-277D-46AE-8B6B-4A4195A1B0F6}" dt="2023-01-23T14:35:42.291" v="639" actId="2711"/>
          <ac:spMkLst>
            <pc:docMk/>
            <pc:sldMk cId="1819389054" sldId="277"/>
            <ac:spMk id="2" creationId="{50C10AB3-9D5B-1D97-6E28-D32EC12BB637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3" creationId="{BB5E14CC-0099-CADB-F158-B780322626C3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5" creationId="{D4BDF5EC-508E-7D23-A752-306634B395A9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6" creationId="{6249D324-C2FF-EDDE-FA1D-951C741703AE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7" creationId="{553F56E6-7D50-99AA-D91D-C879AE86F1C6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9" creationId="{C9652E62-4F6D-2A3A-FADB-16B57C5D6C73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11" creationId="{A6FB686B-9A21-5593-73F3-B3F7E4777AA5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12" creationId="{F392B657-4079-9FD1-3EFD-040B30A357C4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13" creationId="{5134416E-A7D6-7349-D886-439AE3FE93AF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15" creationId="{0C461653-06E3-9587-AAFC-7A7B4675C1DE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19" creationId="{EF322659-A909-34D4-54A6-AF070FB81ED2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20" creationId="{DE385C4C-10EC-E3AC-85BA-C3B102931070}"/>
          </ac:spMkLst>
        </pc:spChg>
        <pc:spChg chg="del">
          <ac:chgData name="Gianluca De Rossi" userId="172b999c-c842-4969-9202-542c4c358035" providerId="ADAL" clId="{BEBD29DC-277D-46AE-8B6B-4A4195A1B0F6}" dt="2023-01-23T14:29:45.372" v="542" actId="478"/>
          <ac:spMkLst>
            <pc:docMk/>
            <pc:sldMk cId="1819389054" sldId="277"/>
            <ac:spMk id="21" creationId="{F6D6A4E0-0A96-833F-3E69-DF419587A827}"/>
          </ac:spMkLst>
        </pc:spChg>
        <pc:spChg chg="del">
          <ac:chgData name="Gianluca De Rossi" userId="172b999c-c842-4969-9202-542c4c358035" providerId="ADAL" clId="{BEBD29DC-277D-46AE-8B6B-4A4195A1B0F6}" dt="2023-01-23T14:29:45.372" v="542" actId="478"/>
          <ac:spMkLst>
            <pc:docMk/>
            <pc:sldMk cId="1819389054" sldId="277"/>
            <ac:spMk id="23" creationId="{0E869CAE-250E-8E8C-2CC2-4882E7C63BF8}"/>
          </ac:spMkLst>
        </pc:spChg>
        <pc:spChg chg="del">
          <ac:chgData name="Gianluca De Rossi" userId="172b999c-c842-4969-9202-542c4c358035" providerId="ADAL" clId="{BEBD29DC-277D-46AE-8B6B-4A4195A1B0F6}" dt="2023-01-23T14:29:45.372" v="542" actId="478"/>
          <ac:spMkLst>
            <pc:docMk/>
            <pc:sldMk cId="1819389054" sldId="277"/>
            <ac:spMk id="26" creationId="{89EF57E9-8957-7242-1DFE-3996B64374D7}"/>
          </ac:spMkLst>
        </pc:spChg>
        <pc:spChg chg="del">
          <ac:chgData name="Gianluca De Rossi" userId="172b999c-c842-4969-9202-542c4c358035" providerId="ADAL" clId="{BEBD29DC-277D-46AE-8B6B-4A4195A1B0F6}" dt="2023-01-23T14:29:45.372" v="542" actId="478"/>
          <ac:spMkLst>
            <pc:docMk/>
            <pc:sldMk cId="1819389054" sldId="277"/>
            <ac:spMk id="28" creationId="{D85444F9-3B8E-7204-86F0-114AE4B6540C}"/>
          </ac:spMkLst>
        </pc:spChg>
        <pc:spChg chg="del">
          <ac:chgData name="Gianluca De Rossi" userId="172b999c-c842-4969-9202-542c4c358035" providerId="ADAL" clId="{BEBD29DC-277D-46AE-8B6B-4A4195A1B0F6}" dt="2023-01-23T14:29:57.900" v="546" actId="478"/>
          <ac:spMkLst>
            <pc:docMk/>
            <pc:sldMk cId="1819389054" sldId="277"/>
            <ac:spMk id="32" creationId="{0BA7B72B-53B3-4963-F843-FEDA369BAD51}"/>
          </ac:spMkLst>
        </pc:spChg>
        <pc:spChg chg="add mod">
          <ac:chgData name="Gianluca De Rossi" userId="172b999c-c842-4969-9202-542c4c358035" providerId="ADAL" clId="{BEBD29DC-277D-46AE-8B6B-4A4195A1B0F6}" dt="2023-01-23T14:41:36.015" v="692" actId="1076"/>
          <ac:spMkLst>
            <pc:docMk/>
            <pc:sldMk cId="1819389054" sldId="277"/>
            <ac:spMk id="33" creationId="{8452D511-2725-2A7D-2026-9719946D9654}"/>
          </ac:spMkLst>
        </pc:spChg>
        <pc:spChg chg="mod">
          <ac:chgData name="Gianluca De Rossi" userId="172b999c-c842-4969-9202-542c4c358035" providerId="ADAL" clId="{BEBD29DC-277D-46AE-8B6B-4A4195A1B0F6}" dt="2023-01-23T14:37:11.920" v="657" actId="404"/>
          <ac:spMkLst>
            <pc:docMk/>
            <pc:sldMk cId="1819389054" sldId="277"/>
            <ac:spMk id="34" creationId="{4E9C7523-52FF-A548-37D5-EA92FD0BF0BC}"/>
          </ac:spMkLst>
        </pc:spChg>
        <pc:spChg chg="del">
          <ac:chgData name="Gianluca De Rossi" userId="172b999c-c842-4969-9202-542c4c358035" providerId="ADAL" clId="{BEBD29DC-277D-46AE-8B6B-4A4195A1B0F6}" dt="2023-01-23T14:30:29.672" v="564" actId="478"/>
          <ac:spMkLst>
            <pc:docMk/>
            <pc:sldMk cId="1819389054" sldId="277"/>
            <ac:spMk id="38" creationId="{47C91049-A35F-9D23-3DE0-ECB635973B6A}"/>
          </ac:spMkLst>
        </pc:spChg>
        <pc:spChg chg="del">
          <ac:chgData name="Gianluca De Rossi" userId="172b999c-c842-4969-9202-542c4c358035" providerId="ADAL" clId="{BEBD29DC-277D-46AE-8B6B-4A4195A1B0F6}" dt="2023-01-23T14:29:45.372" v="542" actId="478"/>
          <ac:spMkLst>
            <pc:docMk/>
            <pc:sldMk cId="1819389054" sldId="277"/>
            <ac:spMk id="42" creationId="{04EF156F-E5EE-282A-C00C-CA2F05B27084}"/>
          </ac:spMkLst>
        </pc:spChg>
        <pc:spChg chg="del">
          <ac:chgData name="Gianluca De Rossi" userId="172b999c-c842-4969-9202-542c4c358035" providerId="ADAL" clId="{BEBD29DC-277D-46AE-8B6B-4A4195A1B0F6}" dt="2023-01-23T14:29:45.372" v="542" actId="478"/>
          <ac:spMkLst>
            <pc:docMk/>
            <pc:sldMk cId="1819389054" sldId="277"/>
            <ac:spMk id="43" creationId="{57030F76-16A6-8835-D70A-B895FCE456A0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69" creationId="{91AC9088-BABA-D990-C12A-525C2C1613AD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70" creationId="{380E16D0-211E-40C3-8F7A-EB526A504185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72" creationId="{8BF8CE89-FC01-20FF-2CE4-846A9459926F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73" creationId="{05D8264E-B8A9-E7DB-C83E-D0DDB480B495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75" creationId="{324A5CAE-EB68-DFE4-00C3-724396B351C1}"/>
          </ac:spMkLst>
        </pc:spChg>
        <pc:spChg chg="del">
          <ac:chgData name="Gianluca De Rossi" userId="172b999c-c842-4969-9202-542c4c358035" providerId="ADAL" clId="{BEBD29DC-277D-46AE-8B6B-4A4195A1B0F6}" dt="2023-01-23T14:30:24.952" v="561" actId="478"/>
          <ac:spMkLst>
            <pc:docMk/>
            <pc:sldMk cId="1819389054" sldId="277"/>
            <ac:spMk id="85" creationId="{C8CCEF47-886B-0F9A-C142-D113773E576F}"/>
          </ac:spMkLst>
        </pc:spChg>
        <pc:spChg chg="mod">
          <ac:chgData name="Gianluca De Rossi" userId="172b999c-c842-4969-9202-542c4c358035" providerId="ADAL" clId="{BEBD29DC-277D-46AE-8B6B-4A4195A1B0F6}" dt="2023-01-23T14:36:54.110" v="655" actId="404"/>
          <ac:spMkLst>
            <pc:docMk/>
            <pc:sldMk cId="1819389054" sldId="277"/>
            <ac:spMk id="89" creationId="{CC674430-F3CE-1BAD-FDD1-E55989BC0F6F}"/>
          </ac:spMkLst>
        </pc:spChg>
        <pc:spChg chg="del">
          <ac:chgData name="Gianluca De Rossi" userId="172b999c-c842-4969-9202-542c4c358035" providerId="ADAL" clId="{BEBD29DC-277D-46AE-8B6B-4A4195A1B0F6}" dt="2023-01-23T14:30:27.853" v="563" actId="478"/>
          <ac:spMkLst>
            <pc:docMk/>
            <pc:sldMk cId="1819389054" sldId="277"/>
            <ac:spMk id="91" creationId="{2451F5DA-D25D-BCF0-47B6-E13CAFC42A3D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93" creationId="{8024C62C-9F3E-28D4-2026-FED4F60F5252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94" creationId="{F1AA9A4F-A964-A72E-9044-E0F8015DE91E}"/>
          </ac:spMkLst>
        </pc:spChg>
        <pc:spChg chg="del">
          <ac:chgData name="Gianluca De Rossi" userId="172b999c-c842-4969-9202-542c4c358035" providerId="ADAL" clId="{BEBD29DC-277D-46AE-8B6B-4A4195A1B0F6}" dt="2023-01-23T14:30:20.605" v="559" actId="478"/>
          <ac:spMkLst>
            <pc:docMk/>
            <pc:sldMk cId="1819389054" sldId="277"/>
            <ac:spMk id="96" creationId="{0BB1FD30-C820-CFF1-922C-23EF4F6F1627}"/>
          </ac:spMkLst>
        </pc:spChg>
        <pc:grpChg chg="del">
          <ac:chgData name="Gianluca De Rossi" userId="172b999c-c842-4969-9202-542c4c358035" providerId="ADAL" clId="{BEBD29DC-277D-46AE-8B6B-4A4195A1B0F6}" dt="2023-01-23T14:29:45.372" v="542" actId="478"/>
          <ac:grpSpMkLst>
            <pc:docMk/>
            <pc:sldMk cId="1819389054" sldId="277"/>
            <ac:grpSpMk id="41" creationId="{578C2337-76EB-5CAA-5148-6CA303EE4391}"/>
          </ac:grpSpMkLst>
        </pc:grpChg>
        <pc:grpChg chg="del">
          <ac:chgData name="Gianluca De Rossi" userId="172b999c-c842-4969-9202-542c4c358035" providerId="ADAL" clId="{BEBD29DC-277D-46AE-8B6B-4A4195A1B0F6}" dt="2023-01-23T14:29:45.372" v="542" actId="478"/>
          <ac:grpSpMkLst>
            <pc:docMk/>
            <pc:sldMk cId="1819389054" sldId="277"/>
            <ac:grpSpMk id="54" creationId="{2DC0464B-4F7E-844B-CB71-C6B3E8E30224}"/>
          </ac:grpSpMkLst>
        </pc:grpChg>
        <pc:graphicFrameChg chg="modGraphic">
          <ac:chgData name="Gianluca De Rossi" userId="172b999c-c842-4969-9202-542c4c358035" providerId="ADAL" clId="{BEBD29DC-277D-46AE-8B6B-4A4195A1B0F6}" dt="2023-01-23T14:30:47.629" v="567" actId="20577"/>
          <ac:graphicFrameMkLst>
            <pc:docMk/>
            <pc:sldMk cId="1819389054" sldId="277"/>
            <ac:graphicFrameMk id="92" creationId="{3168298B-4F6A-3FAA-9717-C8035077BE09}"/>
          </ac:graphicFrameMkLst>
        </pc:graphicFrameChg>
        <pc:picChg chg="del">
          <ac:chgData name="Gianluca De Rossi" userId="172b999c-c842-4969-9202-542c4c358035" providerId="ADAL" clId="{BEBD29DC-277D-46AE-8B6B-4A4195A1B0F6}" dt="2023-01-23T14:30:03.533" v="550" actId="478"/>
          <ac:picMkLst>
            <pc:docMk/>
            <pc:sldMk cId="1819389054" sldId="277"/>
            <ac:picMk id="16" creationId="{3A5BFB9C-27E5-E0AF-E098-FC6438D811C7}"/>
          </ac:picMkLst>
        </pc:picChg>
        <pc:picChg chg="del">
          <ac:chgData name="Gianluca De Rossi" userId="172b999c-c842-4969-9202-542c4c358035" providerId="ADAL" clId="{BEBD29DC-277D-46AE-8B6B-4A4195A1B0F6}" dt="2023-01-23T14:30:02.762" v="549" actId="478"/>
          <ac:picMkLst>
            <pc:docMk/>
            <pc:sldMk cId="1819389054" sldId="277"/>
            <ac:picMk id="18" creationId="{4701AB60-9B22-B387-0CEF-68233BA3BEB1}"/>
          </ac:picMkLst>
        </pc:picChg>
        <pc:picChg chg="del">
          <ac:chgData name="Gianluca De Rossi" userId="172b999c-c842-4969-9202-542c4c358035" providerId="ADAL" clId="{BEBD29DC-277D-46AE-8B6B-4A4195A1B0F6}" dt="2023-01-23T14:30:06.942" v="553" actId="478"/>
          <ac:picMkLst>
            <pc:docMk/>
            <pc:sldMk cId="1819389054" sldId="277"/>
            <ac:picMk id="22" creationId="{81AB12BE-409E-08E1-A8FE-328B2C8F7277}"/>
          </ac:picMkLst>
        </pc:picChg>
        <pc:picChg chg="del">
          <ac:chgData name="Gianluca De Rossi" userId="172b999c-c842-4969-9202-542c4c358035" providerId="ADAL" clId="{BEBD29DC-277D-46AE-8B6B-4A4195A1B0F6}" dt="2023-01-23T14:30:04.814" v="551" actId="478"/>
          <ac:picMkLst>
            <pc:docMk/>
            <pc:sldMk cId="1819389054" sldId="277"/>
            <ac:picMk id="24" creationId="{8E497AA4-F76E-633F-9E72-E29D2A61D9DC}"/>
          </ac:picMkLst>
        </pc:picChg>
        <pc:picChg chg="del">
          <ac:chgData name="Gianluca De Rossi" userId="172b999c-c842-4969-9202-542c4c358035" providerId="ADAL" clId="{BEBD29DC-277D-46AE-8B6B-4A4195A1B0F6}" dt="2023-01-23T14:30:05.783" v="552" actId="478"/>
          <ac:picMkLst>
            <pc:docMk/>
            <pc:sldMk cId="1819389054" sldId="277"/>
            <ac:picMk id="25" creationId="{BD92B1D9-2A24-12B5-F136-1F6635804BB1}"/>
          </ac:picMkLst>
        </pc:picChg>
        <pc:picChg chg="del">
          <ac:chgData name="Gianluca De Rossi" userId="172b999c-c842-4969-9202-542c4c358035" providerId="ADAL" clId="{BEBD29DC-277D-46AE-8B6B-4A4195A1B0F6}" dt="2023-01-23T14:29:45.372" v="542" actId="478"/>
          <ac:picMkLst>
            <pc:docMk/>
            <pc:sldMk cId="1819389054" sldId="277"/>
            <ac:picMk id="31" creationId="{F4993633-C7D6-A28A-6285-2A7D1B8217B2}"/>
          </ac:picMkLst>
        </pc:picChg>
        <pc:picChg chg="del">
          <ac:chgData name="Gianluca De Rossi" userId="172b999c-c842-4969-9202-542c4c358035" providerId="ADAL" clId="{BEBD29DC-277D-46AE-8B6B-4A4195A1B0F6}" dt="2023-01-23T14:33:48.240" v="568" actId="478"/>
          <ac:picMkLst>
            <pc:docMk/>
            <pc:sldMk cId="1819389054" sldId="277"/>
            <ac:picMk id="35" creationId="{A748A746-9B7A-75DE-CEFD-2977F862BB64}"/>
          </ac:picMkLst>
        </pc:picChg>
        <pc:picChg chg="del">
          <ac:chgData name="Gianluca De Rossi" userId="172b999c-c842-4969-9202-542c4c358035" providerId="ADAL" clId="{BEBD29DC-277D-46AE-8B6B-4A4195A1B0F6}" dt="2023-01-23T14:29:45.372" v="542" actId="478"/>
          <ac:picMkLst>
            <pc:docMk/>
            <pc:sldMk cId="1819389054" sldId="277"/>
            <ac:picMk id="52" creationId="{C0271E01-9B9A-3E71-0369-A0CE772881E0}"/>
          </ac:picMkLst>
        </pc:picChg>
        <pc:picChg chg="del">
          <ac:chgData name="Gianluca De Rossi" userId="172b999c-c842-4969-9202-542c4c358035" providerId="ADAL" clId="{BEBD29DC-277D-46AE-8B6B-4A4195A1B0F6}" dt="2023-01-23T14:29:45.372" v="542" actId="478"/>
          <ac:picMkLst>
            <pc:docMk/>
            <pc:sldMk cId="1819389054" sldId="277"/>
            <ac:picMk id="53" creationId="{1F0952D8-1AF9-6EFC-7318-3039ABCFD0F6}"/>
          </ac:picMkLst>
        </pc:picChg>
        <pc:picChg chg="del">
          <ac:chgData name="Gianluca De Rossi" userId="172b999c-c842-4969-9202-542c4c358035" providerId="ADAL" clId="{BEBD29DC-277D-46AE-8B6B-4A4195A1B0F6}" dt="2023-01-23T14:30:13.823" v="558" actId="478"/>
          <ac:picMkLst>
            <pc:docMk/>
            <pc:sldMk cId="1819389054" sldId="277"/>
            <ac:picMk id="61" creationId="{A94C61A8-61B9-9038-6538-9AA2DB785B76}"/>
          </ac:picMkLst>
        </pc:picChg>
        <pc:picChg chg="del">
          <ac:chgData name="Gianluca De Rossi" userId="172b999c-c842-4969-9202-542c4c358035" providerId="ADAL" clId="{BEBD29DC-277D-46AE-8B6B-4A4195A1B0F6}" dt="2023-01-23T14:30:12.621" v="557" actId="478"/>
          <ac:picMkLst>
            <pc:docMk/>
            <pc:sldMk cId="1819389054" sldId="277"/>
            <ac:picMk id="62" creationId="{8D659F8A-1C55-8661-4CF2-A1110103C5C4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63" creationId="{201D8F8B-0114-8CA7-30FD-7D04DCE42928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64" creationId="{FD383CB9-3261-409D-1EB5-C408D28E8AAE}"/>
          </ac:picMkLst>
        </pc:picChg>
        <pc:picChg chg="del">
          <ac:chgData name="Gianluca De Rossi" userId="172b999c-c842-4969-9202-542c4c358035" providerId="ADAL" clId="{BEBD29DC-277D-46AE-8B6B-4A4195A1B0F6}" dt="2023-01-23T14:30:11.612" v="556" actId="478"/>
          <ac:picMkLst>
            <pc:docMk/>
            <pc:sldMk cId="1819389054" sldId="277"/>
            <ac:picMk id="65" creationId="{D700AA1D-E287-F77B-F8EC-0499EA6864F8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71" creationId="{9BBF8B6E-5ECB-5749-B6DF-28FF0E124171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74" creationId="{AEEB5D5A-BED9-2C40-F86D-6308E83F9E66}"/>
          </ac:picMkLst>
        </pc:picChg>
        <pc:picChg chg="del">
          <ac:chgData name="Gianluca De Rossi" userId="172b999c-c842-4969-9202-542c4c358035" providerId="ADAL" clId="{BEBD29DC-277D-46AE-8B6B-4A4195A1B0F6}" dt="2023-01-23T14:30:01.947" v="548" actId="478"/>
          <ac:picMkLst>
            <pc:docMk/>
            <pc:sldMk cId="1819389054" sldId="277"/>
            <ac:picMk id="90" creationId="{CF2BB486-9D08-4594-1A98-A1E971F386E1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95" creationId="{9F61D59B-4B88-FAE5-F7D9-83F1FAC38F9A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97" creationId="{77EB6B4B-6600-EDB8-4A70-4D6BF31D0A41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98" creationId="{4A1D4C47-D161-61C4-E291-8B06CDF624C4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101" creationId="{F7F4D595-CDB6-A8D5-C3ED-123B5A805E83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102" creationId="{19F592D3-8A78-7DE6-2CE7-045D41EAC4E6}"/>
          </ac:picMkLst>
        </pc:picChg>
        <pc:picChg chg="del">
          <ac:chgData name="Gianluca De Rossi" userId="172b999c-c842-4969-9202-542c4c358035" providerId="ADAL" clId="{BEBD29DC-277D-46AE-8B6B-4A4195A1B0F6}" dt="2023-01-23T14:30:20.605" v="559" actId="478"/>
          <ac:picMkLst>
            <pc:docMk/>
            <pc:sldMk cId="1819389054" sldId="277"/>
            <ac:picMk id="103" creationId="{FDE9BC4F-BB92-B4B0-5D5E-EA4BFFAD665F}"/>
          </ac:picMkLst>
        </pc:picChg>
        <pc:picChg chg="del">
          <ac:chgData name="Gianluca De Rossi" userId="172b999c-c842-4969-9202-542c4c358035" providerId="ADAL" clId="{BEBD29DC-277D-46AE-8B6B-4A4195A1B0F6}" dt="2023-01-23T14:29:45.372" v="542" actId="478"/>
          <ac:picMkLst>
            <pc:docMk/>
            <pc:sldMk cId="1819389054" sldId="277"/>
            <ac:picMk id="1026" creationId="{48F4B31F-90E8-243F-762B-ABE4A43944E2}"/>
          </ac:picMkLst>
        </pc:picChg>
        <pc:cxnChg chg="add mod">
          <ac:chgData name="Gianluca De Rossi" userId="172b999c-c842-4969-9202-542c4c358035" providerId="ADAL" clId="{BEBD29DC-277D-46AE-8B6B-4A4195A1B0F6}" dt="2023-01-23T14:34:51.678" v="593" actId="14100"/>
          <ac:cxnSpMkLst>
            <pc:docMk/>
            <pc:sldMk cId="1819389054" sldId="277"/>
            <ac:cxnSpMk id="14" creationId="{6A04E309-9118-2B57-E360-5C25DB438A61}"/>
          </ac:cxnSpMkLst>
        </pc:cxnChg>
        <pc:cxnChg chg="del mod">
          <ac:chgData name="Gianluca De Rossi" userId="172b999c-c842-4969-9202-542c4c358035" providerId="ADAL" clId="{BEBD29DC-277D-46AE-8B6B-4A4195A1B0F6}" dt="2023-01-23T14:30:09.503" v="555" actId="478"/>
          <ac:cxnSpMkLst>
            <pc:docMk/>
            <pc:sldMk cId="1819389054" sldId="277"/>
            <ac:cxnSpMk id="27" creationId="{1456FD19-4346-CADA-4C7A-AA5F5EE63521}"/>
          </ac:cxnSpMkLst>
        </pc:cxnChg>
        <pc:cxnChg chg="del mod">
          <ac:chgData name="Gianluca De Rossi" userId="172b999c-c842-4969-9202-542c4c358035" providerId="ADAL" clId="{BEBD29DC-277D-46AE-8B6B-4A4195A1B0F6}" dt="2023-01-23T14:30:08.125" v="554" actId="478"/>
          <ac:cxnSpMkLst>
            <pc:docMk/>
            <pc:sldMk cId="1819389054" sldId="277"/>
            <ac:cxnSpMk id="30" creationId="{CA03FCEA-2A48-C0AB-BF69-ED3F9042D1AC}"/>
          </ac:cxnSpMkLst>
        </pc:cxnChg>
        <pc:cxnChg chg="del mod">
          <ac:chgData name="Gianluca De Rossi" userId="172b999c-c842-4969-9202-542c4c358035" providerId="ADAL" clId="{BEBD29DC-277D-46AE-8B6B-4A4195A1B0F6}" dt="2023-01-23T14:29:51.852" v="544" actId="478"/>
          <ac:cxnSpMkLst>
            <pc:docMk/>
            <pc:sldMk cId="1819389054" sldId="277"/>
            <ac:cxnSpMk id="36" creationId="{F16CF4AF-C16A-8F2B-B81B-B15B68E32E40}"/>
          </ac:cxnSpMkLst>
        </pc:cxnChg>
        <pc:cxnChg chg="del mod">
          <ac:chgData name="Gianluca De Rossi" userId="172b999c-c842-4969-9202-542c4c358035" providerId="ADAL" clId="{BEBD29DC-277D-46AE-8B6B-4A4195A1B0F6}" dt="2023-01-23T14:29:47.342" v="543" actId="478"/>
          <ac:cxnSpMkLst>
            <pc:docMk/>
            <pc:sldMk cId="1819389054" sldId="277"/>
            <ac:cxnSpMk id="39" creationId="{8CD0EE3F-58A6-16CD-38FB-D67F622C11FC}"/>
          </ac:cxnSpMkLst>
        </pc:cxnChg>
        <pc:cxnChg chg="del mod">
          <ac:chgData name="Gianluca De Rossi" userId="172b999c-c842-4969-9202-542c4c358035" providerId="ADAL" clId="{BEBD29DC-277D-46AE-8B6B-4A4195A1B0F6}" dt="2023-01-23T14:29:59.582" v="547" actId="478"/>
          <ac:cxnSpMkLst>
            <pc:docMk/>
            <pc:sldMk cId="1819389054" sldId="277"/>
            <ac:cxnSpMk id="40" creationId="{1327D9C8-AB16-1423-58B3-D66128E9FC43}"/>
          </ac:cxnSpMkLst>
        </pc:cxnChg>
        <pc:cxnChg chg="del mod">
          <ac:chgData name="Gianluca De Rossi" userId="172b999c-c842-4969-9202-542c4c358035" providerId="ADAL" clId="{BEBD29DC-277D-46AE-8B6B-4A4195A1B0F6}" dt="2023-01-23T14:29:54.542" v="545" actId="478"/>
          <ac:cxnSpMkLst>
            <pc:docMk/>
            <pc:sldMk cId="1819389054" sldId="277"/>
            <ac:cxnSpMk id="44" creationId="{897C21A3-B78B-B0ED-BFA9-4D3A04159CC2}"/>
          </ac:cxnSpMkLst>
        </pc:cxnChg>
        <pc:cxnChg chg="add mod">
          <ac:chgData name="Gianluca De Rossi" userId="172b999c-c842-4969-9202-542c4c358035" providerId="ADAL" clId="{BEBD29DC-277D-46AE-8B6B-4A4195A1B0F6}" dt="2023-01-23T14:41:36.015" v="692" actId="1076"/>
          <ac:cxnSpMkLst>
            <pc:docMk/>
            <pc:sldMk cId="1819389054" sldId="277"/>
            <ac:cxnSpMk id="66" creationId="{63A5A9F0-9EFA-1132-0E3B-5DD91725A7E9}"/>
          </ac:cxnSpMkLst>
        </pc:cxnChg>
        <pc:cxnChg chg="del">
          <ac:chgData name="Gianluca De Rossi" userId="172b999c-c842-4969-9202-542c4c358035" providerId="ADAL" clId="{BEBD29DC-277D-46AE-8B6B-4A4195A1B0F6}" dt="2023-01-23T14:30:21.803" v="560" actId="478"/>
          <ac:cxnSpMkLst>
            <pc:docMk/>
            <pc:sldMk cId="1819389054" sldId="277"/>
            <ac:cxnSpMk id="81" creationId="{16442BAB-1179-28CB-F43B-1A1DA50B780A}"/>
          </ac:cxnSpMkLst>
        </pc:cxnChg>
        <pc:cxnChg chg="del">
          <ac:chgData name="Gianluca De Rossi" userId="172b999c-c842-4969-9202-542c4c358035" providerId="ADAL" clId="{BEBD29DC-277D-46AE-8B6B-4A4195A1B0F6}" dt="2023-01-23T14:30:26.750" v="562" actId="478"/>
          <ac:cxnSpMkLst>
            <pc:docMk/>
            <pc:sldMk cId="1819389054" sldId="277"/>
            <ac:cxnSpMk id="88" creationId="{658AB779-3281-9901-FA00-3D8891DD7CF3}"/>
          </ac:cxnSpMkLst>
        </pc:cxnChg>
      </pc:sldChg>
      <pc:sldChg chg="addSp delSp modSp add mod ord">
        <pc:chgData name="Gianluca De Rossi" userId="172b999c-c842-4969-9202-542c4c358035" providerId="ADAL" clId="{BEBD29DC-277D-46AE-8B6B-4A4195A1B0F6}" dt="2023-01-23T14:48:10.864" v="976" actId="404"/>
        <pc:sldMkLst>
          <pc:docMk/>
          <pc:sldMk cId="962215858" sldId="278"/>
        </pc:sldMkLst>
        <pc:spChg chg="mod">
          <ac:chgData name="Gianluca De Rossi" userId="172b999c-c842-4969-9202-542c4c358035" providerId="ADAL" clId="{BEBD29DC-277D-46AE-8B6B-4A4195A1B0F6}" dt="2023-01-23T14:48:10.864" v="976" actId="404"/>
          <ac:spMkLst>
            <pc:docMk/>
            <pc:sldMk cId="962215858" sldId="278"/>
            <ac:spMk id="2" creationId="{50C10AB3-9D5B-1D97-6E28-D32EC12BB637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3" creationId="{BB5E14CC-0099-CADB-F158-B780322626C3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5" creationId="{D4BDF5EC-508E-7D23-A752-306634B395A9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6" creationId="{6249D324-C2FF-EDDE-FA1D-951C741703AE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7" creationId="{553F56E6-7D50-99AA-D91D-C879AE86F1C6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9" creationId="{C9652E62-4F6D-2A3A-FADB-16B57C5D6C73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11" creationId="{A6FB686B-9A21-5593-73F3-B3F7E4777AA5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12" creationId="{F392B657-4079-9FD1-3EFD-040B30A357C4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13" creationId="{5134416E-A7D6-7349-D886-439AE3FE93AF}"/>
          </ac:spMkLst>
        </pc:spChg>
        <pc:spChg chg="add mod">
          <ac:chgData name="Gianluca De Rossi" userId="172b999c-c842-4969-9202-542c4c358035" providerId="ADAL" clId="{BEBD29DC-277D-46AE-8B6B-4A4195A1B0F6}" dt="2023-01-23T14:44:10.327" v="830" actId="1076"/>
          <ac:spMkLst>
            <pc:docMk/>
            <pc:sldMk cId="962215858" sldId="278"/>
            <ac:spMk id="14" creationId="{4FCA4EBC-983A-06CC-BE7D-E5C7C313C06D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15" creationId="{0C461653-06E3-9587-AAFC-7A7B4675C1DE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19" creationId="{EF322659-A909-34D4-54A6-AF070FB81ED2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20" creationId="{DE385C4C-10EC-E3AC-85BA-C3B102931070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21" creationId="{F6D6A4E0-0A96-833F-3E69-DF419587A827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23" creationId="{0E869CAE-250E-8E8C-2CC2-4882E7C63BF8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26" creationId="{89EF57E9-8957-7242-1DFE-3996B64374D7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28" creationId="{D85444F9-3B8E-7204-86F0-114AE4B6540C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32" creationId="{0BA7B72B-53B3-4963-F843-FEDA369BAD51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34" creationId="{4E9C7523-52FF-A548-37D5-EA92FD0BF0BC}"/>
          </ac:spMkLst>
        </pc:spChg>
        <pc:spChg chg="del mod">
          <ac:chgData name="Gianluca De Rossi" userId="172b999c-c842-4969-9202-542c4c358035" providerId="ADAL" clId="{BEBD29DC-277D-46AE-8B6B-4A4195A1B0F6}" dt="2023-01-23T14:40:43.331" v="684" actId="478"/>
          <ac:spMkLst>
            <pc:docMk/>
            <pc:sldMk cId="962215858" sldId="278"/>
            <ac:spMk id="38" creationId="{47C91049-A35F-9D23-3DE0-ECB635973B6A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42" creationId="{04EF156F-E5EE-282A-C00C-CA2F05B27084}"/>
          </ac:spMkLst>
        </pc:spChg>
        <pc:spChg chg="del mod">
          <ac:chgData name="Gianluca De Rossi" userId="172b999c-c842-4969-9202-542c4c358035" providerId="ADAL" clId="{BEBD29DC-277D-46AE-8B6B-4A4195A1B0F6}" dt="2023-01-23T14:40:05.631" v="666" actId="478"/>
          <ac:spMkLst>
            <pc:docMk/>
            <pc:sldMk cId="962215858" sldId="278"/>
            <ac:spMk id="43" creationId="{57030F76-16A6-8835-D70A-B895FCE456A0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69" creationId="{91AC9088-BABA-D990-C12A-525C2C1613AD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70" creationId="{380E16D0-211E-40C3-8F7A-EB526A504185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72" creationId="{8BF8CE89-FC01-20FF-2CE4-846A9459926F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73" creationId="{05D8264E-B8A9-E7DB-C83E-D0DDB480B495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75" creationId="{324A5CAE-EB68-DFE4-00C3-724396B351C1}"/>
          </ac:spMkLst>
        </pc:spChg>
        <pc:spChg chg="add mod">
          <ac:chgData name="Gianluca De Rossi" userId="172b999c-c842-4969-9202-542c4c358035" providerId="ADAL" clId="{BEBD29DC-277D-46AE-8B6B-4A4195A1B0F6}" dt="2023-01-23T14:45:23.145" v="908" actId="20577"/>
          <ac:spMkLst>
            <pc:docMk/>
            <pc:sldMk cId="962215858" sldId="278"/>
            <ac:spMk id="77" creationId="{7D50A377-6917-0E06-DD30-8163F874D0FC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85" creationId="{C8CCEF47-886B-0F9A-C142-D113773E576F}"/>
          </ac:spMkLst>
        </pc:spChg>
        <pc:spChg chg="mod">
          <ac:chgData name="Gianluca De Rossi" userId="172b999c-c842-4969-9202-542c4c358035" providerId="ADAL" clId="{BEBD29DC-277D-46AE-8B6B-4A4195A1B0F6}" dt="2023-01-23T14:36:44.402" v="654" actId="404"/>
          <ac:spMkLst>
            <pc:docMk/>
            <pc:sldMk cId="962215858" sldId="278"/>
            <ac:spMk id="89" creationId="{CC674430-F3CE-1BAD-FDD1-E55989BC0F6F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91" creationId="{2451F5DA-D25D-BCF0-47B6-E13CAFC42A3D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93" creationId="{8024C62C-9F3E-28D4-2026-FED4F60F5252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94" creationId="{F1AA9A4F-A964-A72E-9044-E0F8015DE91E}"/>
          </ac:spMkLst>
        </pc:spChg>
        <pc:spChg chg="del mod">
          <ac:chgData name="Gianluca De Rossi" userId="172b999c-c842-4969-9202-542c4c358035" providerId="ADAL" clId="{BEBD29DC-277D-46AE-8B6B-4A4195A1B0F6}" dt="2023-01-23T14:40:47.180" v="685" actId="478"/>
          <ac:spMkLst>
            <pc:docMk/>
            <pc:sldMk cId="962215858" sldId="278"/>
            <ac:spMk id="96" creationId="{0BB1FD30-C820-CFF1-922C-23EF4F6F1627}"/>
          </ac:spMkLst>
        </pc:spChg>
        <pc:grpChg chg="del mod">
          <ac:chgData name="Gianluca De Rossi" userId="172b999c-c842-4969-9202-542c4c358035" providerId="ADAL" clId="{BEBD29DC-277D-46AE-8B6B-4A4195A1B0F6}" dt="2023-01-23T14:40:05.631" v="666" actId="478"/>
          <ac:grpSpMkLst>
            <pc:docMk/>
            <pc:sldMk cId="962215858" sldId="278"/>
            <ac:grpSpMk id="41" creationId="{578C2337-76EB-5CAA-5148-6CA303EE4391}"/>
          </ac:grpSpMkLst>
        </pc:grpChg>
        <pc:grpChg chg="del mod">
          <ac:chgData name="Gianluca De Rossi" userId="172b999c-c842-4969-9202-542c4c358035" providerId="ADAL" clId="{BEBD29DC-277D-46AE-8B6B-4A4195A1B0F6}" dt="2023-01-23T14:40:05.631" v="666" actId="478"/>
          <ac:grpSpMkLst>
            <pc:docMk/>
            <pc:sldMk cId="962215858" sldId="278"/>
            <ac:grpSpMk id="54" creationId="{2DC0464B-4F7E-844B-CB71-C6B3E8E30224}"/>
          </ac:grpSpMkLst>
        </pc:grpChg>
        <pc:graphicFrameChg chg="mod modGraphic">
          <ac:chgData name="Gianluca De Rossi" userId="172b999c-c842-4969-9202-542c4c358035" providerId="ADAL" clId="{BEBD29DC-277D-46AE-8B6B-4A4195A1B0F6}" dt="2023-01-23T14:41:10.774" v="688" actId="207"/>
          <ac:graphicFrameMkLst>
            <pc:docMk/>
            <pc:sldMk cId="962215858" sldId="278"/>
            <ac:graphicFrameMk id="92" creationId="{3168298B-4F6A-3FAA-9717-C8035077BE09}"/>
          </ac:graphicFrameMkLst>
        </pc:graphicFrameChg>
        <pc:picChg chg="mod">
          <ac:chgData name="Gianluca De Rossi" userId="172b999c-c842-4969-9202-542c4c358035" providerId="ADAL" clId="{BEBD29DC-277D-46AE-8B6B-4A4195A1B0F6}" dt="2023-01-23T14:36:44.402" v="654" actId="404"/>
          <ac:picMkLst>
            <pc:docMk/>
            <pc:sldMk cId="962215858" sldId="278"/>
            <ac:picMk id="4" creationId="{B3DC6F35-813A-3AFB-474C-FE8D7FA0F9B7}"/>
          </ac:picMkLst>
        </pc:picChg>
        <pc:picChg chg="mod">
          <ac:chgData name="Gianluca De Rossi" userId="172b999c-c842-4969-9202-542c4c358035" providerId="ADAL" clId="{BEBD29DC-277D-46AE-8B6B-4A4195A1B0F6}" dt="2023-01-23T14:36:44.402" v="654" actId="404"/>
          <ac:picMkLst>
            <pc:docMk/>
            <pc:sldMk cId="962215858" sldId="278"/>
            <ac:picMk id="8" creationId="{0FA7AE5B-7312-3C05-0BDD-838035EE98A2}"/>
          </ac:picMkLst>
        </pc:picChg>
        <pc:picChg chg="mod">
          <ac:chgData name="Gianluca De Rossi" userId="172b999c-c842-4969-9202-542c4c358035" providerId="ADAL" clId="{BEBD29DC-277D-46AE-8B6B-4A4195A1B0F6}" dt="2023-01-23T14:36:44.402" v="654" actId="404"/>
          <ac:picMkLst>
            <pc:docMk/>
            <pc:sldMk cId="962215858" sldId="278"/>
            <ac:picMk id="10" creationId="{5C2878BE-4C80-1FC0-67C5-934ED7B1D072}"/>
          </ac:picMkLst>
        </pc:picChg>
        <pc:picChg chg="del mod">
          <ac:chgData name="Gianluca De Rossi" userId="172b999c-c842-4969-9202-542c4c358035" providerId="ADAL" clId="{BEBD29DC-277D-46AE-8B6B-4A4195A1B0F6}" dt="2023-01-23T14:40:09.961" v="668" actId="478"/>
          <ac:picMkLst>
            <pc:docMk/>
            <pc:sldMk cId="962215858" sldId="278"/>
            <ac:picMk id="16" creationId="{3A5BFB9C-27E5-E0AF-E098-FC6438D811C7}"/>
          </ac:picMkLst>
        </pc:picChg>
        <pc:picChg chg="add del mod">
          <ac:chgData name="Gianluca De Rossi" userId="172b999c-c842-4969-9202-542c4c358035" providerId="ADAL" clId="{BEBD29DC-277D-46AE-8B6B-4A4195A1B0F6}" dt="2023-01-23T14:40:24.650" v="676" actId="478"/>
          <ac:picMkLst>
            <pc:docMk/>
            <pc:sldMk cId="962215858" sldId="278"/>
            <ac:picMk id="18" creationId="{4701AB60-9B22-B387-0CEF-68233BA3BEB1}"/>
          </ac:picMkLst>
        </pc:picChg>
        <pc:picChg chg="del mod">
          <ac:chgData name="Gianluca De Rossi" userId="172b999c-c842-4969-9202-542c4c358035" providerId="ADAL" clId="{BEBD29DC-277D-46AE-8B6B-4A4195A1B0F6}" dt="2023-01-23T14:40:41.271" v="683" actId="478"/>
          <ac:picMkLst>
            <pc:docMk/>
            <pc:sldMk cId="962215858" sldId="278"/>
            <ac:picMk id="22" creationId="{81AB12BE-409E-08E1-A8FE-328B2C8F7277}"/>
          </ac:picMkLst>
        </pc:picChg>
        <pc:picChg chg="del mod">
          <ac:chgData name="Gianluca De Rossi" userId="172b999c-c842-4969-9202-542c4c358035" providerId="ADAL" clId="{BEBD29DC-277D-46AE-8B6B-4A4195A1B0F6}" dt="2023-01-23T14:40:36.871" v="680" actId="478"/>
          <ac:picMkLst>
            <pc:docMk/>
            <pc:sldMk cId="962215858" sldId="278"/>
            <ac:picMk id="24" creationId="{8E497AA4-F76E-633F-9E72-E29D2A61D9DC}"/>
          </ac:picMkLst>
        </pc:picChg>
        <pc:picChg chg="del mod">
          <ac:chgData name="Gianluca De Rossi" userId="172b999c-c842-4969-9202-542c4c358035" providerId="ADAL" clId="{BEBD29DC-277D-46AE-8B6B-4A4195A1B0F6}" dt="2023-01-23T14:40:35.610" v="679" actId="478"/>
          <ac:picMkLst>
            <pc:docMk/>
            <pc:sldMk cId="962215858" sldId="278"/>
            <ac:picMk id="25" creationId="{BD92B1D9-2A24-12B5-F136-1F6635804BB1}"/>
          </ac:picMkLst>
        </pc:picChg>
        <pc:picChg chg="del mod">
          <ac:chgData name="Gianluca De Rossi" userId="172b999c-c842-4969-9202-542c4c358035" providerId="ADAL" clId="{BEBD29DC-277D-46AE-8B6B-4A4195A1B0F6}" dt="2023-01-23T14:40:05.631" v="666" actId="478"/>
          <ac:picMkLst>
            <pc:docMk/>
            <pc:sldMk cId="962215858" sldId="278"/>
            <ac:picMk id="31" creationId="{F4993633-C7D6-A28A-6285-2A7D1B8217B2}"/>
          </ac:picMkLst>
        </pc:picChg>
        <pc:picChg chg="del mod">
          <ac:chgData name="Gianluca De Rossi" userId="172b999c-c842-4969-9202-542c4c358035" providerId="ADAL" clId="{BEBD29DC-277D-46AE-8B6B-4A4195A1B0F6}" dt="2023-01-23T14:40:05.631" v="666" actId="478"/>
          <ac:picMkLst>
            <pc:docMk/>
            <pc:sldMk cId="962215858" sldId="278"/>
            <ac:picMk id="35" creationId="{A748A746-9B7A-75DE-CEFD-2977F862BB64}"/>
          </ac:picMkLst>
        </pc:picChg>
        <pc:picChg chg="del mod">
          <ac:chgData name="Gianluca De Rossi" userId="172b999c-c842-4969-9202-542c4c358035" providerId="ADAL" clId="{BEBD29DC-277D-46AE-8B6B-4A4195A1B0F6}" dt="2023-01-23T14:40:05.631" v="666" actId="478"/>
          <ac:picMkLst>
            <pc:docMk/>
            <pc:sldMk cId="962215858" sldId="278"/>
            <ac:picMk id="52" creationId="{C0271E01-9B9A-3E71-0369-A0CE772881E0}"/>
          </ac:picMkLst>
        </pc:picChg>
        <pc:picChg chg="del mod">
          <ac:chgData name="Gianluca De Rossi" userId="172b999c-c842-4969-9202-542c4c358035" providerId="ADAL" clId="{BEBD29DC-277D-46AE-8B6B-4A4195A1B0F6}" dt="2023-01-23T14:40:05.631" v="666" actId="478"/>
          <ac:picMkLst>
            <pc:docMk/>
            <pc:sldMk cId="962215858" sldId="278"/>
            <ac:picMk id="53" creationId="{1F0952D8-1AF9-6EFC-7318-3039ABCFD0F6}"/>
          </ac:picMkLst>
        </pc:picChg>
        <pc:picChg chg="del mod">
          <ac:chgData name="Gianluca De Rossi" userId="172b999c-c842-4969-9202-542c4c358035" providerId="ADAL" clId="{BEBD29DC-277D-46AE-8B6B-4A4195A1B0F6}" dt="2023-01-23T14:40:54.534" v="686" actId="478"/>
          <ac:picMkLst>
            <pc:docMk/>
            <pc:sldMk cId="962215858" sldId="278"/>
            <ac:picMk id="61" creationId="{A94C61A8-61B9-9038-6538-9AA2DB785B76}"/>
          </ac:picMkLst>
        </pc:picChg>
        <pc:picChg chg="mod">
          <ac:chgData name="Gianluca De Rossi" userId="172b999c-c842-4969-9202-542c4c358035" providerId="ADAL" clId="{BEBD29DC-277D-46AE-8B6B-4A4195A1B0F6}" dt="2023-01-23T14:36:44.402" v="654" actId="404"/>
          <ac:picMkLst>
            <pc:docMk/>
            <pc:sldMk cId="962215858" sldId="278"/>
            <ac:picMk id="62" creationId="{8D659F8A-1C55-8661-4CF2-A1110103C5C4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63" creationId="{201D8F8B-0114-8CA7-30FD-7D04DCE42928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64" creationId="{FD383CB9-3261-409D-1EB5-C408D28E8AAE}"/>
          </ac:picMkLst>
        </pc:picChg>
        <pc:picChg chg="mod">
          <ac:chgData name="Gianluca De Rossi" userId="172b999c-c842-4969-9202-542c4c358035" providerId="ADAL" clId="{BEBD29DC-277D-46AE-8B6B-4A4195A1B0F6}" dt="2023-01-23T14:36:44.402" v="654" actId="404"/>
          <ac:picMkLst>
            <pc:docMk/>
            <pc:sldMk cId="962215858" sldId="278"/>
            <ac:picMk id="65" creationId="{D700AA1D-E287-F77B-F8EC-0499EA6864F8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71" creationId="{9BBF8B6E-5ECB-5749-B6DF-28FF0E124171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74" creationId="{AEEB5D5A-BED9-2C40-F86D-6308E83F9E66}"/>
          </ac:picMkLst>
        </pc:picChg>
        <pc:picChg chg="add del mod">
          <ac:chgData name="Gianluca De Rossi" userId="172b999c-c842-4969-9202-542c4c358035" providerId="ADAL" clId="{BEBD29DC-277D-46AE-8B6B-4A4195A1B0F6}" dt="2023-01-23T14:40:33.960" v="678" actId="478"/>
          <ac:picMkLst>
            <pc:docMk/>
            <pc:sldMk cId="962215858" sldId="278"/>
            <ac:picMk id="90" creationId="{CF2BB486-9D08-4594-1A98-A1E971F386E1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95" creationId="{9F61D59B-4B88-FAE5-F7D9-83F1FAC38F9A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97" creationId="{77EB6B4B-6600-EDB8-4A70-4D6BF31D0A41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98" creationId="{4A1D4C47-D161-61C4-E291-8B06CDF624C4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101" creationId="{F7F4D595-CDB6-A8D5-C3ED-123B5A805E83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102" creationId="{19F592D3-8A78-7DE6-2CE7-045D41EAC4E6}"/>
          </ac:picMkLst>
        </pc:picChg>
        <pc:picChg chg="del mod">
          <ac:chgData name="Gianluca De Rossi" userId="172b999c-c842-4969-9202-542c4c358035" providerId="ADAL" clId="{BEBD29DC-277D-46AE-8B6B-4A4195A1B0F6}" dt="2023-01-23T14:40:47.180" v="685" actId="478"/>
          <ac:picMkLst>
            <pc:docMk/>
            <pc:sldMk cId="962215858" sldId="278"/>
            <ac:picMk id="103" creationId="{FDE9BC4F-BB92-B4B0-5D5E-EA4BFFAD665F}"/>
          </ac:picMkLst>
        </pc:picChg>
        <pc:picChg chg="del mod">
          <ac:chgData name="Gianluca De Rossi" userId="172b999c-c842-4969-9202-542c4c358035" providerId="ADAL" clId="{BEBD29DC-277D-46AE-8B6B-4A4195A1B0F6}" dt="2023-01-23T14:40:05.631" v="666" actId="478"/>
          <ac:picMkLst>
            <pc:docMk/>
            <pc:sldMk cId="962215858" sldId="278"/>
            <ac:picMk id="1026" creationId="{48F4B31F-90E8-243F-762B-ABE4A43944E2}"/>
          </ac:picMkLst>
        </pc:picChg>
        <pc:cxnChg chg="add mod">
          <ac:chgData name="Gianluca De Rossi" userId="172b999c-c842-4969-9202-542c4c358035" providerId="ADAL" clId="{BEBD29DC-277D-46AE-8B6B-4A4195A1B0F6}" dt="2023-01-23T14:44:10.327" v="830" actId="1076"/>
          <ac:cxnSpMkLst>
            <pc:docMk/>
            <pc:sldMk cId="962215858" sldId="278"/>
            <ac:cxnSpMk id="17" creationId="{91525BA5-1D6F-6677-FABB-718612E8E421}"/>
          </ac:cxnSpMkLst>
        </pc:cxnChg>
        <pc:cxnChg chg="del mod">
          <ac:chgData name="Gianluca De Rossi" userId="172b999c-c842-4969-9202-542c4c358035" providerId="ADAL" clId="{BEBD29DC-277D-46AE-8B6B-4A4195A1B0F6}" dt="2023-01-23T14:40:38.441" v="681" actId="478"/>
          <ac:cxnSpMkLst>
            <pc:docMk/>
            <pc:sldMk cId="962215858" sldId="278"/>
            <ac:cxnSpMk id="27" creationId="{1456FD19-4346-CADA-4C7A-AA5F5EE63521}"/>
          </ac:cxnSpMkLst>
        </pc:cxnChg>
        <pc:cxnChg chg="del mod">
          <ac:chgData name="Gianluca De Rossi" userId="172b999c-c842-4969-9202-542c4c358035" providerId="ADAL" clId="{BEBD29DC-277D-46AE-8B6B-4A4195A1B0F6}" dt="2023-01-23T14:40:40.121" v="682" actId="478"/>
          <ac:cxnSpMkLst>
            <pc:docMk/>
            <pc:sldMk cId="962215858" sldId="278"/>
            <ac:cxnSpMk id="30" creationId="{CA03FCEA-2A48-C0AB-BF69-ED3F9042D1AC}"/>
          </ac:cxnSpMkLst>
        </pc:cxnChg>
        <pc:cxnChg chg="add del mod">
          <ac:chgData name="Gianluca De Rossi" userId="172b999c-c842-4969-9202-542c4c358035" providerId="ADAL" clId="{BEBD29DC-277D-46AE-8B6B-4A4195A1B0F6}" dt="2023-01-23T14:40:24.650" v="676" actId="478"/>
          <ac:cxnSpMkLst>
            <pc:docMk/>
            <pc:sldMk cId="962215858" sldId="278"/>
            <ac:cxnSpMk id="36" creationId="{F16CF4AF-C16A-8F2B-B81B-B15B68E32E40}"/>
          </ac:cxnSpMkLst>
        </pc:cxnChg>
        <pc:cxnChg chg="del mod">
          <ac:chgData name="Gianluca De Rossi" userId="172b999c-c842-4969-9202-542c4c358035" providerId="ADAL" clId="{BEBD29DC-277D-46AE-8B6B-4A4195A1B0F6}" dt="2023-01-23T14:40:08.332" v="667" actId="478"/>
          <ac:cxnSpMkLst>
            <pc:docMk/>
            <pc:sldMk cId="962215858" sldId="278"/>
            <ac:cxnSpMk id="39" creationId="{8CD0EE3F-58A6-16CD-38FB-D67F622C11FC}"/>
          </ac:cxnSpMkLst>
        </pc:cxnChg>
        <pc:cxnChg chg="add del mod">
          <ac:chgData name="Gianluca De Rossi" userId="172b999c-c842-4969-9202-542c4c358035" providerId="ADAL" clId="{BEBD29DC-277D-46AE-8B6B-4A4195A1B0F6}" dt="2023-01-23T14:40:32.522" v="677" actId="478"/>
          <ac:cxnSpMkLst>
            <pc:docMk/>
            <pc:sldMk cId="962215858" sldId="278"/>
            <ac:cxnSpMk id="40" creationId="{1327D9C8-AB16-1423-58B3-D66128E9FC43}"/>
          </ac:cxnSpMkLst>
        </pc:cxnChg>
        <pc:cxnChg chg="del mod">
          <ac:chgData name="Gianluca De Rossi" userId="172b999c-c842-4969-9202-542c4c358035" providerId="ADAL" clId="{BEBD29DC-277D-46AE-8B6B-4A4195A1B0F6}" dt="2023-01-23T14:41:50.431" v="694" actId="478"/>
          <ac:cxnSpMkLst>
            <pc:docMk/>
            <pc:sldMk cId="962215858" sldId="278"/>
            <ac:cxnSpMk id="44" creationId="{897C21A3-B78B-B0ED-BFA9-4D3A04159CC2}"/>
          </ac:cxnSpMkLst>
        </pc:cxnChg>
        <pc:cxnChg chg="add mod">
          <ac:chgData name="Gianluca De Rossi" userId="172b999c-c842-4969-9202-542c4c358035" providerId="ADAL" clId="{BEBD29DC-277D-46AE-8B6B-4A4195A1B0F6}" dt="2023-01-23T14:45:20.620" v="900" actId="20577"/>
          <ac:cxnSpMkLst>
            <pc:docMk/>
            <pc:sldMk cId="962215858" sldId="278"/>
            <ac:cxnSpMk id="78" creationId="{05068A35-A462-0A17-D0F8-129C093DB6A6}"/>
          </ac:cxnSpMkLst>
        </pc:cxnChg>
        <pc:cxnChg chg="del mod">
          <ac:chgData name="Gianluca De Rossi" userId="172b999c-c842-4969-9202-542c4c358035" providerId="ADAL" clId="{BEBD29DC-277D-46AE-8B6B-4A4195A1B0F6}" dt="2023-01-23T14:40:47.180" v="685" actId="478"/>
          <ac:cxnSpMkLst>
            <pc:docMk/>
            <pc:sldMk cId="962215858" sldId="278"/>
            <ac:cxnSpMk id="81" creationId="{16442BAB-1179-28CB-F43B-1A1DA50B780A}"/>
          </ac:cxnSpMkLst>
        </pc:cxnChg>
        <pc:cxnChg chg="del mod">
          <ac:chgData name="Gianluca De Rossi" userId="172b999c-c842-4969-9202-542c4c358035" providerId="ADAL" clId="{BEBD29DC-277D-46AE-8B6B-4A4195A1B0F6}" dt="2023-01-23T14:40:47.180" v="685" actId="478"/>
          <ac:cxnSpMkLst>
            <pc:docMk/>
            <pc:sldMk cId="962215858" sldId="278"/>
            <ac:cxnSpMk id="88" creationId="{658AB779-3281-9901-FA00-3D8891DD7CF3}"/>
          </ac:cxnSpMkLst>
        </pc:cxnChg>
      </pc:sldChg>
      <pc:sldMasterChg chg="modSldLayout">
        <pc:chgData name="Gianluca De Rossi" userId="172b999c-c842-4969-9202-542c4c358035" providerId="ADAL" clId="{BEBD29DC-277D-46AE-8B6B-4A4195A1B0F6}" dt="2023-01-23T14:35:58.166" v="640" actId="2711"/>
        <pc:sldMasterMkLst>
          <pc:docMk/>
          <pc:sldMasterMk cId="1557132319" sldId="2147483648"/>
        </pc:sldMasterMkLst>
        <pc:sldLayoutChg chg="modSp">
          <pc:chgData name="Gianluca De Rossi" userId="172b999c-c842-4969-9202-542c4c358035" providerId="ADAL" clId="{BEBD29DC-277D-46AE-8B6B-4A4195A1B0F6}" dt="2023-01-23T14:35:58.166" v="640" actId="2711"/>
          <pc:sldLayoutMkLst>
            <pc:docMk/>
            <pc:sldMasterMk cId="1557132319" sldId="2147483648"/>
            <pc:sldLayoutMk cId="4134135397" sldId="2147483654"/>
          </pc:sldLayoutMkLst>
          <pc:spChg chg="mod">
            <ac:chgData name="Gianluca De Rossi" userId="172b999c-c842-4969-9202-542c4c358035" providerId="ADAL" clId="{BEBD29DC-277D-46AE-8B6B-4A4195A1B0F6}" dt="2023-01-23T14:35:58.166" v="640" actId="2711"/>
            <ac:spMkLst>
              <pc:docMk/>
              <pc:sldMasterMk cId="1557132319" sldId="2147483648"/>
              <pc:sldLayoutMk cId="4134135397" sldId="2147483654"/>
              <ac:spMk id="2" creationId="{59D08AA3-3B29-454F-A1D6-99E0EA1686B5}"/>
            </ac:spMkLst>
          </pc:spChg>
          <pc:spChg chg="mod">
            <ac:chgData name="Gianluca De Rossi" userId="172b999c-c842-4969-9202-542c4c358035" providerId="ADAL" clId="{BEBD29DC-277D-46AE-8B6B-4A4195A1B0F6}" dt="2023-01-23T14:35:58.166" v="640" actId="2711"/>
            <ac:spMkLst>
              <pc:docMk/>
              <pc:sldMasterMk cId="1557132319" sldId="2147483648"/>
              <pc:sldLayoutMk cId="4134135397" sldId="2147483654"/>
              <ac:spMk id="3" creationId="{4496ACCC-DC1A-4C6F-81A7-47701F14AB7A}"/>
            </ac:spMkLst>
          </pc:spChg>
          <pc:spChg chg="mod">
            <ac:chgData name="Gianluca De Rossi" userId="172b999c-c842-4969-9202-542c4c358035" providerId="ADAL" clId="{BEBD29DC-277D-46AE-8B6B-4A4195A1B0F6}" dt="2023-01-23T14:35:58.166" v="640" actId="2711"/>
            <ac:spMkLst>
              <pc:docMk/>
              <pc:sldMasterMk cId="1557132319" sldId="2147483648"/>
              <pc:sldLayoutMk cId="4134135397" sldId="2147483654"/>
              <ac:spMk id="4" creationId="{2C89F858-58A4-4A3F-AB1C-6DE605F1396F}"/>
            </ac:spMkLst>
          </pc:spChg>
          <pc:spChg chg="mod">
            <ac:chgData name="Gianluca De Rossi" userId="172b999c-c842-4969-9202-542c4c358035" providerId="ADAL" clId="{BEBD29DC-277D-46AE-8B6B-4A4195A1B0F6}" dt="2023-01-23T14:35:58.166" v="640" actId="2711"/>
            <ac:spMkLst>
              <pc:docMk/>
              <pc:sldMasterMk cId="1557132319" sldId="2147483648"/>
              <pc:sldLayoutMk cId="4134135397" sldId="2147483654"/>
              <ac:spMk id="5" creationId="{4014841B-FED0-422D-917C-69D0EB07451D}"/>
            </ac:spMkLst>
          </pc:spChg>
        </pc:sldLayoutChg>
      </pc:sldMasterChg>
    </pc:docChg>
  </pc:docChgLst>
  <pc:docChgLst>
    <pc:chgData name="Gianluca De Rossi" userId="172b999c-c842-4969-9202-542c4c358035" providerId="ADAL" clId="{305737FD-22CB-44B4-B4EF-A5452A6CE5A3}"/>
    <pc:docChg chg="undo custSel addSld delSld modSld sldOrd">
      <pc:chgData name="Gianluca De Rossi" userId="172b999c-c842-4969-9202-542c4c358035" providerId="ADAL" clId="{305737FD-22CB-44B4-B4EF-A5452A6CE5A3}" dt="2021-11-26T15:32:48.316" v="1281" actId="9405"/>
      <pc:docMkLst>
        <pc:docMk/>
      </pc:docMkLst>
      <pc:sldChg chg="modSp new mod">
        <pc:chgData name="Gianluca De Rossi" userId="172b999c-c842-4969-9202-542c4c358035" providerId="ADAL" clId="{305737FD-22CB-44B4-B4EF-A5452A6CE5A3}" dt="2021-10-12T10:52:50.794" v="427" actId="20577"/>
        <pc:sldMkLst>
          <pc:docMk/>
          <pc:sldMk cId="2134070658" sldId="256"/>
        </pc:sldMkLst>
        <pc:spChg chg="mod">
          <ac:chgData name="Gianluca De Rossi" userId="172b999c-c842-4969-9202-542c4c358035" providerId="ADAL" clId="{305737FD-22CB-44B4-B4EF-A5452A6CE5A3}" dt="2021-10-12T10:52:50.794" v="427" actId="20577"/>
          <ac:spMkLst>
            <pc:docMk/>
            <pc:sldMk cId="2134070658" sldId="256"/>
            <ac:spMk id="2" creationId="{7802740F-BBE1-4BEE-A38D-686FCD094216}"/>
          </ac:spMkLst>
        </pc:spChg>
      </pc:sldChg>
      <pc:sldChg chg="addSp">
        <pc:chgData name="Gianluca De Rossi" userId="172b999c-c842-4969-9202-542c4c358035" providerId="ADAL" clId="{305737FD-22CB-44B4-B4EF-A5452A6CE5A3}" dt="2021-10-12T10:52:00.191" v="407"/>
        <pc:sldMkLst>
          <pc:docMk/>
          <pc:sldMk cId="3276849970" sldId="257"/>
        </pc:sldMkLst>
        <pc:picChg chg="add">
          <ac:chgData name="Gianluca De Rossi" userId="172b999c-c842-4969-9202-542c4c358035" providerId="ADAL" clId="{305737FD-22CB-44B4-B4EF-A5452A6CE5A3}" dt="2021-10-12T10:52:00.191" v="407"/>
          <ac:picMkLst>
            <pc:docMk/>
            <pc:sldMk cId="3276849970" sldId="257"/>
            <ac:picMk id="1026" creationId="{079EF42B-4341-479C-8CD9-00516A6A4C68}"/>
          </ac:picMkLst>
        </pc:picChg>
      </pc:sldChg>
      <pc:sldChg chg="addSp delSp modSp new add del mod">
        <pc:chgData name="Gianluca De Rossi" userId="172b999c-c842-4969-9202-542c4c358035" providerId="ADAL" clId="{305737FD-22CB-44B4-B4EF-A5452A6CE5A3}" dt="2021-11-26T15:15:32.761" v="1275" actId="9405"/>
        <pc:sldMkLst>
          <pc:docMk/>
          <pc:sldMk cId="3933586824" sldId="257"/>
        </pc:sldMkLst>
        <pc:spChg chg="add mod">
          <ac:chgData name="Gianluca De Rossi" userId="172b999c-c842-4969-9202-542c4c358035" providerId="ADAL" clId="{305737FD-22CB-44B4-B4EF-A5452A6CE5A3}" dt="2021-10-13T15:19:34.509" v="724" actId="1037"/>
          <ac:spMkLst>
            <pc:docMk/>
            <pc:sldMk cId="3933586824" sldId="257"/>
            <ac:spMk id="2" creationId="{F983F99F-541C-47EE-8821-97540DE4A082}"/>
          </ac:spMkLst>
        </pc:spChg>
        <pc:spChg chg="add mod">
          <ac:chgData name="Gianluca De Rossi" userId="172b999c-c842-4969-9202-542c4c358035" providerId="ADAL" clId="{305737FD-22CB-44B4-B4EF-A5452A6CE5A3}" dt="2021-11-17T10:53:48.843" v="1102" actId="1076"/>
          <ac:spMkLst>
            <pc:docMk/>
            <pc:sldMk cId="3933586824" sldId="257"/>
            <ac:spMk id="4" creationId="{92D98703-84A6-4B81-AED2-F2E83FF4C683}"/>
          </ac:spMkLst>
        </pc:spChg>
        <pc:spChg chg="add mod">
          <ac:chgData name="Gianluca De Rossi" userId="172b999c-c842-4969-9202-542c4c358035" providerId="ADAL" clId="{305737FD-22CB-44B4-B4EF-A5452A6CE5A3}" dt="2021-10-25T14:15:08.362" v="1028" actId="1076"/>
          <ac:spMkLst>
            <pc:docMk/>
            <pc:sldMk cId="3933586824" sldId="257"/>
            <ac:spMk id="5" creationId="{74A5DD01-4F14-4FA5-B6CF-9117EED89C23}"/>
          </ac:spMkLst>
        </pc:spChg>
        <pc:spChg chg="add del mod">
          <ac:chgData name="Gianluca De Rossi" userId="172b999c-c842-4969-9202-542c4c358035" providerId="ADAL" clId="{305737FD-22CB-44B4-B4EF-A5452A6CE5A3}" dt="2021-10-13T15:18:41.775" v="641" actId="478"/>
          <ac:spMkLst>
            <pc:docMk/>
            <pc:sldMk cId="3933586824" sldId="257"/>
            <ac:spMk id="8" creationId="{CBBA978A-0B46-4DF9-9ABA-FF6ED39BA9FC}"/>
          </ac:spMkLst>
        </pc:spChg>
        <pc:spChg chg="add mod">
          <ac:chgData name="Gianluca De Rossi" userId="172b999c-c842-4969-9202-542c4c358035" providerId="ADAL" clId="{305737FD-22CB-44B4-B4EF-A5452A6CE5A3}" dt="2021-10-14T14:42:53.722" v="923" actId="1035"/>
          <ac:spMkLst>
            <pc:docMk/>
            <pc:sldMk cId="3933586824" sldId="257"/>
            <ac:spMk id="9" creationId="{EDA52C04-6B07-41CE-8D63-EA9FABE8E692}"/>
          </ac:spMkLst>
        </pc:spChg>
        <pc:spChg chg="add mod">
          <ac:chgData name="Gianluca De Rossi" userId="172b999c-c842-4969-9202-542c4c358035" providerId="ADAL" clId="{305737FD-22CB-44B4-B4EF-A5452A6CE5A3}" dt="2021-11-15T17:42:09.096" v="1098" actId="12789"/>
          <ac:spMkLst>
            <pc:docMk/>
            <pc:sldMk cId="3933586824" sldId="257"/>
            <ac:spMk id="10" creationId="{C4D59B34-57B6-4513-A465-A0287F21F75A}"/>
          </ac:spMkLst>
        </pc:spChg>
        <pc:spChg chg="add mod">
          <ac:chgData name="Gianluca De Rossi" userId="172b999c-c842-4969-9202-542c4c358035" providerId="ADAL" clId="{305737FD-22CB-44B4-B4EF-A5452A6CE5A3}" dt="2021-10-14T14:46:36.204" v="958" actId="1036"/>
          <ac:spMkLst>
            <pc:docMk/>
            <pc:sldMk cId="3933586824" sldId="257"/>
            <ac:spMk id="13" creationId="{490C692F-E270-4732-AA04-88DD06FEE99F}"/>
          </ac:spMkLst>
        </pc:spChg>
        <pc:spChg chg="add mod">
          <ac:chgData name="Gianluca De Rossi" userId="172b999c-c842-4969-9202-542c4c358035" providerId="ADAL" clId="{305737FD-22CB-44B4-B4EF-A5452A6CE5A3}" dt="2021-10-13T15:19:34.509" v="724" actId="1037"/>
          <ac:spMkLst>
            <pc:docMk/>
            <pc:sldMk cId="3933586824" sldId="257"/>
            <ac:spMk id="14" creationId="{86D3EC02-10F1-45BE-BBAD-F3D9AAAE284E}"/>
          </ac:spMkLst>
        </pc:spChg>
        <pc:spChg chg="add mod">
          <ac:chgData name="Gianluca De Rossi" userId="172b999c-c842-4969-9202-542c4c358035" providerId="ADAL" clId="{305737FD-22CB-44B4-B4EF-A5452A6CE5A3}" dt="2021-10-12T10:53:05.620" v="470" actId="1036"/>
          <ac:spMkLst>
            <pc:docMk/>
            <pc:sldMk cId="3933586824" sldId="257"/>
            <ac:spMk id="20" creationId="{B4FB085A-73D0-4723-A314-C8AEDE2583D7}"/>
          </ac:spMkLst>
        </pc:spChg>
        <pc:spChg chg="add mod">
          <ac:chgData name="Gianluca De Rossi" userId="172b999c-c842-4969-9202-542c4c358035" providerId="ADAL" clId="{305737FD-22CB-44B4-B4EF-A5452A6CE5A3}" dt="2021-10-12T10:53:05.620" v="470" actId="1036"/>
          <ac:spMkLst>
            <pc:docMk/>
            <pc:sldMk cId="3933586824" sldId="257"/>
            <ac:spMk id="21" creationId="{3EB05211-827F-4FBF-8F45-16D6F7532CC0}"/>
          </ac:spMkLst>
        </pc:spChg>
        <pc:spChg chg="add mod">
          <ac:chgData name="Gianluca De Rossi" userId="172b999c-c842-4969-9202-542c4c358035" providerId="ADAL" clId="{305737FD-22CB-44B4-B4EF-A5452A6CE5A3}" dt="2021-10-12T13:06:50.973" v="556" actId="1076"/>
          <ac:spMkLst>
            <pc:docMk/>
            <pc:sldMk cId="3933586824" sldId="257"/>
            <ac:spMk id="24" creationId="{2967D861-7B27-424B-A98E-0F6E4B0B7DDC}"/>
          </ac:spMkLst>
        </pc:spChg>
        <pc:spChg chg="add mod">
          <ac:chgData name="Gianluca De Rossi" userId="172b999c-c842-4969-9202-542c4c358035" providerId="ADAL" clId="{305737FD-22CB-44B4-B4EF-A5452A6CE5A3}" dt="2021-10-12T10:53:05.620" v="470" actId="1036"/>
          <ac:spMkLst>
            <pc:docMk/>
            <pc:sldMk cId="3933586824" sldId="257"/>
            <ac:spMk id="27" creationId="{AC77D899-3616-44EF-BCED-7F4A5AE31874}"/>
          </ac:spMkLst>
        </pc:spChg>
        <pc:spChg chg="add mod">
          <ac:chgData name="Gianluca De Rossi" userId="172b999c-c842-4969-9202-542c4c358035" providerId="ADAL" clId="{305737FD-22CB-44B4-B4EF-A5452A6CE5A3}" dt="2021-11-15T16:13:44.011" v="1029" actId="1076"/>
          <ac:spMkLst>
            <pc:docMk/>
            <pc:sldMk cId="3933586824" sldId="257"/>
            <ac:spMk id="29" creationId="{41655529-FA29-447A-8C07-5031C609B603}"/>
          </ac:spMkLst>
        </pc:spChg>
        <pc:spChg chg="add mod">
          <ac:chgData name="Gianluca De Rossi" userId="172b999c-c842-4969-9202-542c4c358035" providerId="ADAL" clId="{305737FD-22CB-44B4-B4EF-A5452A6CE5A3}" dt="2021-11-15T17:42:09.096" v="1098" actId="12789"/>
          <ac:spMkLst>
            <pc:docMk/>
            <pc:sldMk cId="3933586824" sldId="257"/>
            <ac:spMk id="32" creationId="{F9DB54CB-8DAA-4F03-9554-585E7D1D5058}"/>
          </ac:spMkLst>
        </pc:spChg>
        <pc:spChg chg="mod">
          <ac:chgData name="Gianluca De Rossi" userId="172b999c-c842-4969-9202-542c4c358035" providerId="ADAL" clId="{305737FD-22CB-44B4-B4EF-A5452A6CE5A3}" dt="2021-10-12T10:43:56.192" v="199"/>
          <ac:spMkLst>
            <pc:docMk/>
            <pc:sldMk cId="3933586824" sldId="257"/>
            <ac:spMk id="40" creationId="{9F706674-1DE0-40F2-A54E-00FA5303CCFF}"/>
          </ac:spMkLst>
        </pc:spChg>
        <pc:spChg chg="mod">
          <ac:chgData name="Gianluca De Rossi" userId="172b999c-c842-4969-9202-542c4c358035" providerId="ADAL" clId="{305737FD-22CB-44B4-B4EF-A5452A6CE5A3}" dt="2021-10-12T10:43:56.192" v="199"/>
          <ac:spMkLst>
            <pc:docMk/>
            <pc:sldMk cId="3933586824" sldId="257"/>
            <ac:spMk id="42" creationId="{557B39AC-D8E9-4ADD-B96F-540ED56987E0}"/>
          </ac:spMkLst>
        </pc:spChg>
        <pc:spChg chg="mod">
          <ac:chgData name="Gianluca De Rossi" userId="172b999c-c842-4969-9202-542c4c358035" providerId="ADAL" clId="{305737FD-22CB-44B4-B4EF-A5452A6CE5A3}" dt="2021-10-12T10:43:56.192" v="199"/>
          <ac:spMkLst>
            <pc:docMk/>
            <pc:sldMk cId="3933586824" sldId="257"/>
            <ac:spMk id="44" creationId="{4C3A443D-B519-42C3-BFF9-A7CFCCB599B5}"/>
          </ac:spMkLst>
        </pc:spChg>
        <pc:spChg chg="mod">
          <ac:chgData name="Gianluca De Rossi" userId="172b999c-c842-4969-9202-542c4c358035" providerId="ADAL" clId="{305737FD-22CB-44B4-B4EF-A5452A6CE5A3}" dt="2021-10-12T10:43:56.192" v="199"/>
          <ac:spMkLst>
            <pc:docMk/>
            <pc:sldMk cId="3933586824" sldId="257"/>
            <ac:spMk id="46" creationId="{D57C1E01-72CE-4654-B414-55AB77F74858}"/>
          </ac:spMkLst>
        </pc:spChg>
        <pc:spChg chg="mod">
          <ac:chgData name="Gianluca De Rossi" userId="172b999c-c842-4969-9202-542c4c358035" providerId="ADAL" clId="{305737FD-22CB-44B4-B4EF-A5452A6CE5A3}" dt="2021-10-12T10:43:56.192" v="199"/>
          <ac:spMkLst>
            <pc:docMk/>
            <pc:sldMk cId="3933586824" sldId="257"/>
            <ac:spMk id="48" creationId="{5DC8FB6A-F4E5-4CD2-B22C-372DC6E06A38}"/>
          </ac:spMkLst>
        </pc:spChg>
        <pc:spChg chg="add mod">
          <ac:chgData name="Gianluca De Rossi" userId="172b999c-c842-4969-9202-542c4c358035" providerId="ADAL" clId="{305737FD-22CB-44B4-B4EF-A5452A6CE5A3}" dt="2021-10-12T10:53:05.620" v="470" actId="1036"/>
          <ac:spMkLst>
            <pc:docMk/>
            <pc:sldMk cId="3933586824" sldId="257"/>
            <ac:spMk id="50" creationId="{898B30A0-2606-48C1-AACC-B9AC25C74044}"/>
          </ac:spMkLst>
        </pc:spChg>
        <pc:spChg chg="mod">
          <ac:chgData name="Gianluca De Rossi" userId="172b999c-c842-4969-9202-542c4c358035" providerId="ADAL" clId="{305737FD-22CB-44B4-B4EF-A5452A6CE5A3}" dt="2021-10-13T12:07:49.262" v="636" actId="20577"/>
          <ac:spMkLst>
            <pc:docMk/>
            <pc:sldMk cId="3933586824" sldId="257"/>
            <ac:spMk id="54" creationId="{FC040110-1395-4FE4-A337-B809A88AD1BF}"/>
          </ac:spMkLst>
        </pc:spChg>
        <pc:spChg chg="mod">
          <ac:chgData name="Gianluca De Rossi" userId="172b999c-c842-4969-9202-542c4c358035" providerId="ADAL" clId="{305737FD-22CB-44B4-B4EF-A5452A6CE5A3}" dt="2021-10-12T10:48:48.833" v="304"/>
          <ac:spMkLst>
            <pc:docMk/>
            <pc:sldMk cId="3933586824" sldId="257"/>
            <ac:spMk id="57" creationId="{F5C48001-128C-4A0A-8808-6DE0211623E3}"/>
          </ac:spMkLst>
        </pc:spChg>
        <pc:spChg chg="add del mod">
          <ac:chgData name="Gianluca De Rossi" userId="172b999c-c842-4969-9202-542c4c358035" providerId="ADAL" clId="{305737FD-22CB-44B4-B4EF-A5452A6CE5A3}" dt="2021-10-13T15:18:39.600" v="640" actId="478"/>
          <ac:spMkLst>
            <pc:docMk/>
            <pc:sldMk cId="3933586824" sldId="257"/>
            <ac:spMk id="58" creationId="{F6AC300A-6C40-4921-9541-AD4D73E4DC4E}"/>
          </ac:spMkLst>
        </pc:spChg>
        <pc:spChg chg="add del mod">
          <ac:chgData name="Gianluca De Rossi" userId="172b999c-c842-4969-9202-542c4c358035" providerId="ADAL" clId="{305737FD-22CB-44B4-B4EF-A5452A6CE5A3}" dt="2021-10-13T15:18:34.097" v="637" actId="478"/>
          <ac:spMkLst>
            <pc:docMk/>
            <pc:sldMk cId="3933586824" sldId="257"/>
            <ac:spMk id="59" creationId="{0C033C5C-46EA-42BB-B608-CBA4B3EC23FE}"/>
          </ac:spMkLst>
        </pc:spChg>
        <pc:spChg chg="add mod">
          <ac:chgData name="Gianluca De Rossi" userId="172b999c-c842-4969-9202-542c4c358035" providerId="ADAL" clId="{305737FD-22CB-44B4-B4EF-A5452A6CE5A3}" dt="2021-10-12T10:57:13.750" v="527" actId="1076"/>
          <ac:spMkLst>
            <pc:docMk/>
            <pc:sldMk cId="3933586824" sldId="257"/>
            <ac:spMk id="62" creationId="{2427BF08-A020-42A5-A522-8C3749470EB5}"/>
          </ac:spMkLst>
        </pc:spChg>
        <pc:spChg chg="add mod">
          <ac:chgData name="Gianluca De Rossi" userId="172b999c-c842-4969-9202-542c4c358035" providerId="ADAL" clId="{305737FD-22CB-44B4-B4EF-A5452A6CE5A3}" dt="2021-11-15T17:41:47.556" v="1095" actId="1076"/>
          <ac:spMkLst>
            <pc:docMk/>
            <pc:sldMk cId="3933586824" sldId="257"/>
            <ac:spMk id="63" creationId="{2595ACE6-E448-4C54-A2A2-8F2FF9B4DE2A}"/>
          </ac:spMkLst>
        </pc:spChg>
        <pc:spChg chg="add del mod">
          <ac:chgData name="Gianluca De Rossi" userId="172b999c-c842-4969-9202-542c4c358035" providerId="ADAL" clId="{305737FD-22CB-44B4-B4EF-A5452A6CE5A3}" dt="2021-10-13T15:18:42.976" v="642" actId="478"/>
          <ac:spMkLst>
            <pc:docMk/>
            <pc:sldMk cId="3933586824" sldId="257"/>
            <ac:spMk id="64" creationId="{6E683B07-9CEF-4490-A815-5F6D2369EA3F}"/>
          </ac:spMkLst>
        </pc:spChg>
        <pc:spChg chg="mod">
          <ac:chgData name="Gianluca De Rossi" userId="172b999c-c842-4969-9202-542c4c358035" providerId="ADAL" clId="{305737FD-22CB-44B4-B4EF-A5452A6CE5A3}" dt="2021-10-13T09:32:06.308" v="559"/>
          <ac:spMkLst>
            <pc:docMk/>
            <pc:sldMk cId="3933586824" sldId="257"/>
            <ac:spMk id="67" creationId="{EAF5BE50-43DF-440E-8B8A-AB77226EE112}"/>
          </ac:spMkLst>
        </pc:spChg>
        <pc:grpChg chg="add del mod">
          <ac:chgData name="Gianluca De Rossi" userId="172b999c-c842-4969-9202-542c4c358035" providerId="ADAL" clId="{305737FD-22CB-44B4-B4EF-A5452A6CE5A3}" dt="2021-10-12T10:48:17.898" v="299" actId="165"/>
          <ac:grpSpMkLst>
            <pc:docMk/>
            <pc:sldMk cId="3933586824" sldId="257"/>
            <ac:grpSpMk id="33" creationId="{D6F27A4F-B518-4D21-97CA-6D40F353F06B}"/>
          </ac:grpSpMkLst>
        </pc:grpChg>
        <pc:grpChg chg="mod topLvl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34" creationId="{0D70797C-9CAE-4AAB-9C6F-9D2E1982942F}"/>
          </ac:grpSpMkLst>
        </pc:grpChg>
        <pc:grpChg chg="mod topLvl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35" creationId="{9573F587-07F8-4F77-822E-3F7F0BF9F084}"/>
          </ac:grpSpMkLst>
        </pc:grpChg>
        <pc:grpChg chg="mod topLvl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36" creationId="{002DE61E-BB7A-48B4-B0CD-A9F057126FBA}"/>
          </ac:grpSpMkLst>
        </pc:grpChg>
        <pc:grpChg chg="mod topLvl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37" creationId="{7929B5CC-AD54-4004-A4F8-096F270F84FB}"/>
          </ac:grpSpMkLst>
        </pc:grpChg>
        <pc:grpChg chg="mod topLvl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38" creationId="{A0A89F64-4AA3-4B2F-9250-97A964D822CF}"/>
          </ac:grpSpMkLst>
        </pc:grpChg>
        <pc:grpChg chg="add mod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52" creationId="{EE2A3299-252C-41D1-AAE4-752387A8A780}"/>
          </ac:grpSpMkLst>
        </pc:grpChg>
        <pc:grpChg chg="add mod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55" creationId="{B47B66D4-7AAB-409C-8A11-A564E5A73974}"/>
          </ac:grpSpMkLst>
        </pc:grpChg>
        <pc:grpChg chg="add mod">
          <ac:chgData name="Gianluca De Rossi" userId="172b999c-c842-4969-9202-542c4c358035" providerId="ADAL" clId="{305737FD-22CB-44B4-B4EF-A5452A6CE5A3}" dt="2021-10-13T15:21:39.065" v="855" actId="1037"/>
          <ac:grpSpMkLst>
            <pc:docMk/>
            <pc:sldMk cId="3933586824" sldId="257"/>
            <ac:grpSpMk id="65" creationId="{73C86888-2F81-4851-AA7F-8E99B2CEB255}"/>
          </ac:grpSpMkLst>
        </pc:grpChg>
        <pc:picChg chg="add mod">
          <ac:chgData name="Gianluca De Rossi" userId="172b999c-c842-4969-9202-542c4c358035" providerId="ADAL" clId="{305737FD-22CB-44B4-B4EF-A5452A6CE5A3}" dt="2021-10-12T10:53:05.620" v="470" actId="1036"/>
          <ac:picMkLst>
            <pc:docMk/>
            <pc:sldMk cId="3933586824" sldId="257"/>
            <ac:picMk id="15" creationId="{BE8DB35D-DE73-4AFC-8745-39D51A422A56}"/>
          </ac:picMkLst>
        </pc:picChg>
        <pc:picChg chg="add mod">
          <ac:chgData name="Gianluca De Rossi" userId="172b999c-c842-4969-9202-542c4c358035" providerId="ADAL" clId="{305737FD-22CB-44B4-B4EF-A5452A6CE5A3}" dt="2021-10-12T10:53:05.620" v="470" actId="1036"/>
          <ac:picMkLst>
            <pc:docMk/>
            <pc:sldMk cId="3933586824" sldId="257"/>
            <ac:picMk id="17" creationId="{AB89F585-2EA1-4234-9AD2-0C0EF0F6585E}"/>
          </ac:picMkLst>
        </pc:picChg>
        <pc:picChg chg="mod">
          <ac:chgData name="Gianluca De Rossi" userId="172b999c-c842-4969-9202-542c4c358035" providerId="ADAL" clId="{305737FD-22CB-44B4-B4EF-A5452A6CE5A3}" dt="2021-10-12T10:43:56.192" v="199"/>
          <ac:picMkLst>
            <pc:docMk/>
            <pc:sldMk cId="3933586824" sldId="257"/>
            <ac:picMk id="39" creationId="{4837A602-BA82-4E2F-AEFB-58D99344DC97}"/>
          </ac:picMkLst>
        </pc:picChg>
        <pc:picChg chg="mod">
          <ac:chgData name="Gianluca De Rossi" userId="172b999c-c842-4969-9202-542c4c358035" providerId="ADAL" clId="{305737FD-22CB-44B4-B4EF-A5452A6CE5A3}" dt="2021-10-12T10:43:56.192" v="199"/>
          <ac:picMkLst>
            <pc:docMk/>
            <pc:sldMk cId="3933586824" sldId="257"/>
            <ac:picMk id="41" creationId="{0E650772-F67E-4160-8108-5F96B5153C87}"/>
          </ac:picMkLst>
        </pc:picChg>
        <pc:picChg chg="mod">
          <ac:chgData name="Gianluca De Rossi" userId="172b999c-c842-4969-9202-542c4c358035" providerId="ADAL" clId="{305737FD-22CB-44B4-B4EF-A5452A6CE5A3}" dt="2021-10-12T10:43:56.192" v="199"/>
          <ac:picMkLst>
            <pc:docMk/>
            <pc:sldMk cId="3933586824" sldId="257"/>
            <ac:picMk id="43" creationId="{B8DDE87F-2A46-4276-8638-2C92B0DD5E13}"/>
          </ac:picMkLst>
        </pc:picChg>
        <pc:picChg chg="mod">
          <ac:chgData name="Gianluca De Rossi" userId="172b999c-c842-4969-9202-542c4c358035" providerId="ADAL" clId="{305737FD-22CB-44B4-B4EF-A5452A6CE5A3}" dt="2021-10-12T10:43:56.192" v="199"/>
          <ac:picMkLst>
            <pc:docMk/>
            <pc:sldMk cId="3933586824" sldId="257"/>
            <ac:picMk id="45" creationId="{3A0E119D-2675-429A-8A43-B53DB283DBBD}"/>
          </ac:picMkLst>
        </pc:picChg>
        <pc:picChg chg="mod">
          <ac:chgData name="Gianluca De Rossi" userId="172b999c-c842-4969-9202-542c4c358035" providerId="ADAL" clId="{305737FD-22CB-44B4-B4EF-A5452A6CE5A3}" dt="2021-10-12T10:43:56.192" v="199"/>
          <ac:picMkLst>
            <pc:docMk/>
            <pc:sldMk cId="3933586824" sldId="257"/>
            <ac:picMk id="47" creationId="{8DA5F679-B15F-49FA-8382-882508A8B51D}"/>
          </ac:picMkLst>
        </pc:picChg>
        <pc:picChg chg="mod">
          <ac:chgData name="Gianluca De Rossi" userId="172b999c-c842-4969-9202-542c4c358035" providerId="ADAL" clId="{305737FD-22CB-44B4-B4EF-A5452A6CE5A3}" dt="2021-10-12T10:48:21.725" v="300"/>
          <ac:picMkLst>
            <pc:docMk/>
            <pc:sldMk cId="3933586824" sldId="257"/>
            <ac:picMk id="53" creationId="{5184DF8E-B7BE-4A8E-8324-597417B1D3C9}"/>
          </ac:picMkLst>
        </pc:picChg>
        <pc:picChg chg="mod">
          <ac:chgData name="Gianluca De Rossi" userId="172b999c-c842-4969-9202-542c4c358035" providerId="ADAL" clId="{305737FD-22CB-44B4-B4EF-A5452A6CE5A3}" dt="2021-10-12T10:48:27.480" v="302"/>
          <ac:picMkLst>
            <pc:docMk/>
            <pc:sldMk cId="3933586824" sldId="257"/>
            <ac:picMk id="56" creationId="{276B6AF3-8FD6-444F-8CBC-C3937534E3FA}"/>
          </ac:picMkLst>
        </pc:picChg>
        <pc:picChg chg="mod">
          <ac:chgData name="Gianluca De Rossi" userId="172b999c-c842-4969-9202-542c4c358035" providerId="ADAL" clId="{305737FD-22CB-44B4-B4EF-A5452A6CE5A3}" dt="2021-10-13T09:31:57.411" v="557"/>
          <ac:picMkLst>
            <pc:docMk/>
            <pc:sldMk cId="3933586824" sldId="257"/>
            <ac:picMk id="66" creationId="{C569B892-4E56-435D-904D-CCFE70A5883F}"/>
          </ac:picMkLst>
        </pc:picChg>
        <pc:picChg chg="mod ord">
          <ac:chgData name="Gianluca De Rossi" userId="172b999c-c842-4969-9202-542c4c358035" providerId="ADAL" clId="{305737FD-22CB-44B4-B4EF-A5452A6CE5A3}" dt="2021-11-17T10:53:48.843" v="1102" actId="1076"/>
          <ac:picMkLst>
            <pc:docMk/>
            <pc:sldMk cId="3933586824" sldId="257"/>
            <ac:picMk id="1026" creationId="{079EF42B-4341-479C-8CD9-00516A6A4C68}"/>
          </ac:picMkLst>
        </pc:picChg>
        <pc:inkChg chg="add">
          <ac:chgData name="Gianluca De Rossi" userId="172b999c-c842-4969-9202-542c4c358035" providerId="ADAL" clId="{305737FD-22CB-44B4-B4EF-A5452A6CE5A3}" dt="2021-11-26T15:02:03.918" v="1268" actId="9405"/>
          <ac:inkMkLst>
            <pc:docMk/>
            <pc:sldMk cId="3933586824" sldId="257"/>
            <ac:inkMk id="6" creationId="{1097179D-3C1F-4B3F-92A4-0A3270FF0BA9}"/>
          </ac:inkMkLst>
        </pc:inkChg>
        <pc:inkChg chg="add">
          <ac:chgData name="Gianluca De Rossi" userId="172b999c-c842-4969-9202-542c4c358035" providerId="ADAL" clId="{305737FD-22CB-44B4-B4EF-A5452A6CE5A3}" dt="2021-11-26T15:07:47.408" v="1269" actId="9405"/>
          <ac:inkMkLst>
            <pc:docMk/>
            <pc:sldMk cId="3933586824" sldId="257"/>
            <ac:inkMk id="12" creationId="{E241E682-6ABA-4100-B37D-5290932BBC03}"/>
          </ac:inkMkLst>
        </pc:inkChg>
        <pc:inkChg chg="add">
          <ac:chgData name="Gianluca De Rossi" userId="172b999c-c842-4969-9202-542c4c358035" providerId="ADAL" clId="{305737FD-22CB-44B4-B4EF-A5452A6CE5A3}" dt="2021-11-26T15:14:03.775" v="1270" actId="9405"/>
          <ac:inkMkLst>
            <pc:docMk/>
            <pc:sldMk cId="3933586824" sldId="257"/>
            <ac:inkMk id="18" creationId="{63875193-73AF-41EE-8F6C-F6D08FFF8D7A}"/>
          </ac:inkMkLst>
        </pc:inkChg>
        <pc:inkChg chg="add">
          <ac:chgData name="Gianluca De Rossi" userId="172b999c-c842-4969-9202-542c4c358035" providerId="ADAL" clId="{305737FD-22CB-44B4-B4EF-A5452A6CE5A3}" dt="2021-11-26T15:14:22.074" v="1271" actId="9405"/>
          <ac:inkMkLst>
            <pc:docMk/>
            <pc:sldMk cId="3933586824" sldId="257"/>
            <ac:inkMk id="26" creationId="{858A13B2-E7D2-496E-B6BF-54DE81310112}"/>
          </ac:inkMkLst>
        </pc:inkChg>
        <pc:inkChg chg="add del">
          <ac:chgData name="Gianluca De Rossi" userId="172b999c-c842-4969-9202-542c4c358035" providerId="ADAL" clId="{305737FD-22CB-44B4-B4EF-A5452A6CE5A3}" dt="2021-11-26T15:15:25.602" v="1273"/>
          <ac:inkMkLst>
            <pc:docMk/>
            <pc:sldMk cId="3933586824" sldId="257"/>
            <ac:inkMk id="28" creationId="{7957068F-6730-47AA-B0F6-AC0E8425B178}"/>
          </ac:inkMkLst>
        </pc:inkChg>
        <pc:inkChg chg="add">
          <ac:chgData name="Gianluca De Rossi" userId="172b999c-c842-4969-9202-542c4c358035" providerId="ADAL" clId="{305737FD-22CB-44B4-B4EF-A5452A6CE5A3}" dt="2021-11-26T15:15:29.822" v="1274" actId="9405"/>
          <ac:inkMkLst>
            <pc:docMk/>
            <pc:sldMk cId="3933586824" sldId="257"/>
            <ac:inkMk id="49" creationId="{5AE6C453-8A87-4502-8D3F-048DAC0C842A}"/>
          </ac:inkMkLst>
        </pc:inkChg>
        <pc:inkChg chg="add">
          <ac:chgData name="Gianluca De Rossi" userId="172b999c-c842-4969-9202-542c4c358035" providerId="ADAL" clId="{305737FD-22CB-44B4-B4EF-A5452A6CE5A3}" dt="2021-11-26T15:15:32.761" v="1275" actId="9405"/>
          <ac:inkMkLst>
            <pc:docMk/>
            <pc:sldMk cId="3933586824" sldId="257"/>
            <ac:inkMk id="58" creationId="{D1C4E2BB-E9FE-455C-8735-AF3B35F982E2}"/>
          </ac:inkMkLst>
        </pc:inkChg>
        <pc:cxnChg chg="add mod">
          <ac:chgData name="Gianluca De Rossi" userId="172b999c-c842-4969-9202-542c4c358035" providerId="ADAL" clId="{305737FD-22CB-44B4-B4EF-A5452A6CE5A3}" dt="2021-10-13T15:19:43.243" v="725" actId="14100"/>
          <ac:cxnSpMkLst>
            <pc:docMk/>
            <pc:sldMk cId="3933586824" sldId="257"/>
            <ac:cxnSpMk id="3" creationId="{C804082B-5E9D-4F00-963A-9556000103C2}"/>
          </ac:cxnSpMkLst>
        </pc:cxnChg>
        <pc:cxnChg chg="add del mod">
          <ac:chgData name="Gianluca De Rossi" userId="172b999c-c842-4969-9202-542c4c358035" providerId="ADAL" clId="{305737FD-22CB-44B4-B4EF-A5452A6CE5A3}" dt="2021-10-13T15:18:36.096" v="638" actId="478"/>
          <ac:cxnSpMkLst>
            <pc:docMk/>
            <pc:sldMk cId="3933586824" sldId="257"/>
            <ac:cxnSpMk id="6" creationId="{1A44CD59-1F65-456A-B1CF-9DFBF01C17BB}"/>
          </ac:cxnSpMkLst>
        </pc:cxnChg>
        <pc:cxnChg chg="add mod">
          <ac:chgData name="Gianluca De Rossi" userId="172b999c-c842-4969-9202-542c4c358035" providerId="ADAL" clId="{305737FD-22CB-44B4-B4EF-A5452A6CE5A3}" dt="2021-10-13T15:19:57.618" v="776" actId="14100"/>
          <ac:cxnSpMkLst>
            <pc:docMk/>
            <pc:sldMk cId="3933586824" sldId="257"/>
            <ac:cxnSpMk id="7" creationId="{62E780E6-57FB-43E7-A420-0297D0344A86}"/>
          </ac:cxnSpMkLst>
        </pc:cxnChg>
        <pc:cxnChg chg="add mod">
          <ac:chgData name="Gianluca De Rossi" userId="172b999c-c842-4969-9202-542c4c358035" providerId="ADAL" clId="{305737FD-22CB-44B4-B4EF-A5452A6CE5A3}" dt="2021-11-15T17:41:47.556" v="1095" actId="1076"/>
          <ac:cxnSpMkLst>
            <pc:docMk/>
            <pc:sldMk cId="3933586824" sldId="257"/>
            <ac:cxnSpMk id="8" creationId="{6BA44AB4-B3AA-40DE-9264-B290ABE5AFE0}"/>
          </ac:cxnSpMkLst>
        </pc:cxnChg>
        <pc:cxnChg chg="add del mod">
          <ac:chgData name="Gianluca De Rossi" userId="172b999c-c842-4969-9202-542c4c358035" providerId="ADAL" clId="{305737FD-22CB-44B4-B4EF-A5452A6CE5A3}" dt="2021-10-12T10:39:20.275" v="90" actId="11529"/>
          <ac:cxnSpMkLst>
            <pc:docMk/>
            <pc:sldMk cId="3933586824" sldId="257"/>
            <ac:cxnSpMk id="8" creationId="{DA1574C6-E1FD-4346-9D44-4A1F72DA20E1}"/>
          </ac:cxnSpMkLst>
        </pc:cxnChg>
        <pc:cxnChg chg="add mod">
          <ac:chgData name="Gianluca De Rossi" userId="172b999c-c842-4969-9202-542c4c358035" providerId="ADAL" clId="{305737FD-22CB-44B4-B4EF-A5452A6CE5A3}" dt="2021-10-13T15:19:51.467" v="775" actId="1037"/>
          <ac:cxnSpMkLst>
            <pc:docMk/>
            <pc:sldMk cId="3933586824" sldId="257"/>
            <ac:cxnSpMk id="11" creationId="{429C6A53-9877-4C68-8EA7-5BC05BD8BD4B}"/>
          </ac:cxnSpMkLst>
        </pc:cxnChg>
        <pc:cxnChg chg="add del mod">
          <ac:chgData name="Gianluca De Rossi" userId="172b999c-c842-4969-9202-542c4c358035" providerId="ADAL" clId="{305737FD-22CB-44B4-B4EF-A5452A6CE5A3}" dt="2021-10-13T15:18:38.095" v="639" actId="478"/>
          <ac:cxnSpMkLst>
            <pc:docMk/>
            <pc:sldMk cId="3933586824" sldId="257"/>
            <ac:cxnSpMk id="12" creationId="{0BBD81F6-3179-4D1E-8956-B52CDA9E4681}"/>
          </ac:cxnSpMkLst>
        </pc:cxnChg>
        <pc:cxnChg chg="add mod">
          <ac:chgData name="Gianluca De Rossi" userId="172b999c-c842-4969-9202-542c4c358035" providerId="ADAL" clId="{305737FD-22CB-44B4-B4EF-A5452A6CE5A3}" dt="2021-10-13T15:19:34.509" v="724" actId="1037"/>
          <ac:cxnSpMkLst>
            <pc:docMk/>
            <pc:sldMk cId="3933586824" sldId="257"/>
            <ac:cxnSpMk id="16" creationId="{CE9A67FC-12C8-4692-B232-76A2E09D06C7}"/>
          </ac:cxnSpMkLst>
        </pc:cxnChg>
        <pc:cxnChg chg="add mod">
          <ac:chgData name="Gianluca De Rossi" userId="172b999c-c842-4969-9202-542c4c358035" providerId="ADAL" clId="{305737FD-22CB-44B4-B4EF-A5452A6CE5A3}" dt="2021-10-13T15:19:34.509" v="724" actId="1037"/>
          <ac:cxnSpMkLst>
            <pc:docMk/>
            <pc:sldMk cId="3933586824" sldId="257"/>
            <ac:cxnSpMk id="19" creationId="{C5494315-3A80-4D01-9785-0F8A5DA879FA}"/>
          </ac:cxnSpMkLst>
        </pc:cxnChg>
        <pc:cxnChg chg="add mod">
          <ac:chgData name="Gianluca De Rossi" userId="172b999c-c842-4969-9202-542c4c358035" providerId="ADAL" clId="{305737FD-22CB-44B4-B4EF-A5452A6CE5A3}" dt="2021-10-12T10:53:05.620" v="470" actId="1036"/>
          <ac:cxnSpMkLst>
            <pc:docMk/>
            <pc:sldMk cId="3933586824" sldId="257"/>
            <ac:cxnSpMk id="22" creationId="{19EF8433-77BE-4B02-8F06-F6DBC8DD3D98}"/>
          </ac:cxnSpMkLst>
        </pc:cxnChg>
        <pc:cxnChg chg="add mod">
          <ac:chgData name="Gianluca De Rossi" userId="172b999c-c842-4969-9202-542c4c358035" providerId="ADAL" clId="{305737FD-22CB-44B4-B4EF-A5452A6CE5A3}" dt="2021-11-15T17:42:09.096" v="1098" actId="12789"/>
          <ac:cxnSpMkLst>
            <pc:docMk/>
            <pc:sldMk cId="3933586824" sldId="257"/>
            <ac:cxnSpMk id="23" creationId="{A9687F94-EE84-43CF-BE90-C15B4258FB5A}"/>
          </ac:cxnSpMkLst>
        </pc:cxnChg>
        <pc:cxnChg chg="add mod">
          <ac:chgData name="Gianluca De Rossi" userId="172b999c-c842-4969-9202-542c4c358035" providerId="ADAL" clId="{305737FD-22CB-44B4-B4EF-A5452A6CE5A3}" dt="2021-10-12T10:53:05.620" v="470" actId="1036"/>
          <ac:cxnSpMkLst>
            <pc:docMk/>
            <pc:sldMk cId="3933586824" sldId="257"/>
            <ac:cxnSpMk id="25" creationId="{DB07BB4B-DAD3-4DCF-8FD4-5861ACFFE7D2}"/>
          </ac:cxnSpMkLst>
        </pc:cxnChg>
        <pc:cxnChg chg="add mod">
          <ac:chgData name="Gianluca De Rossi" userId="172b999c-c842-4969-9202-542c4c358035" providerId="ADAL" clId="{305737FD-22CB-44B4-B4EF-A5452A6CE5A3}" dt="2021-10-12T10:53:05.620" v="470" actId="1036"/>
          <ac:cxnSpMkLst>
            <pc:docMk/>
            <pc:sldMk cId="3933586824" sldId="257"/>
            <ac:cxnSpMk id="30" creationId="{14D1EB04-1BEB-48D2-90BF-497532A5D38B}"/>
          </ac:cxnSpMkLst>
        </pc:cxnChg>
        <pc:cxnChg chg="add mod">
          <ac:chgData name="Gianluca De Rossi" userId="172b999c-c842-4969-9202-542c4c358035" providerId="ADAL" clId="{305737FD-22CB-44B4-B4EF-A5452A6CE5A3}" dt="2021-10-12T10:53:05.620" v="470" actId="1036"/>
          <ac:cxnSpMkLst>
            <pc:docMk/>
            <pc:sldMk cId="3933586824" sldId="257"/>
            <ac:cxnSpMk id="31" creationId="{CAEBA091-5857-4775-A117-A38078AA2036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33" creationId="{D2590516-74A2-4444-A681-E74E76BB4DDA}"/>
          </ac:cxnSpMkLst>
        </pc:cxnChg>
        <pc:cxnChg chg="add mod">
          <ac:chgData name="Gianluca De Rossi" userId="172b999c-c842-4969-9202-542c4c358035" providerId="ADAL" clId="{305737FD-22CB-44B4-B4EF-A5452A6CE5A3}" dt="2021-10-12T10:53:05.620" v="470" actId="1036"/>
          <ac:cxnSpMkLst>
            <pc:docMk/>
            <pc:sldMk cId="3933586824" sldId="257"/>
            <ac:cxnSpMk id="51" creationId="{C9BA56A3-E9F7-48BE-9321-A24CFB3CD222}"/>
          </ac:cxnSpMkLst>
        </pc:cxnChg>
        <pc:cxnChg chg="add del mod">
          <ac:chgData name="Gianluca De Rossi" userId="172b999c-c842-4969-9202-542c4c358035" providerId="ADAL" clId="{305737FD-22CB-44B4-B4EF-A5452A6CE5A3}" dt="2021-10-13T15:18:44.303" v="643" actId="478"/>
          <ac:cxnSpMkLst>
            <pc:docMk/>
            <pc:sldMk cId="3933586824" sldId="257"/>
            <ac:cxnSpMk id="60" creationId="{EC768EF1-F5EE-4839-8C9C-2CFB56681DF1}"/>
          </ac:cxnSpMkLst>
        </pc:cxnChg>
        <pc:cxnChg chg="add mod">
          <ac:chgData name="Gianluca De Rossi" userId="172b999c-c842-4969-9202-542c4c358035" providerId="ADAL" clId="{305737FD-22CB-44B4-B4EF-A5452A6CE5A3}" dt="2021-10-12T10:57:09.187" v="526" actId="1076"/>
          <ac:cxnSpMkLst>
            <pc:docMk/>
            <pc:sldMk cId="3933586824" sldId="257"/>
            <ac:cxnSpMk id="61" creationId="{1B404BE1-1582-4AF6-93FC-C0AA31218EEE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68" creationId="{5CFE306D-459B-4174-B644-899A9B3FBCEA}"/>
          </ac:cxnSpMkLst>
        </pc:cxnChg>
        <pc:cxnChg chg="add mod">
          <ac:chgData name="Gianluca De Rossi" userId="172b999c-c842-4969-9202-542c4c358035" providerId="ADAL" clId="{305737FD-22CB-44B4-B4EF-A5452A6CE5A3}" dt="2021-11-17T10:53:43.385" v="1101" actId="14100"/>
          <ac:cxnSpMkLst>
            <pc:docMk/>
            <pc:sldMk cId="3933586824" sldId="257"/>
            <ac:cxnSpMk id="69" creationId="{BD659593-6935-479B-8D4F-60493B891CBB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70" creationId="{F2DD2B1D-3E97-4621-AA5B-65FF313BF1A0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72" creationId="{5FE49C46-C431-41E7-A974-29CE3281A4D1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74" creationId="{01E1B936-94CC-4512-BC1F-0A95FD3DC5D4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76" creationId="{AE44F995-23BF-4B51-9754-D90DF8148D8D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78" creationId="{DBDAF48B-3ABE-4081-BACC-1B191917D2CD}"/>
          </ac:cxnSpMkLst>
        </pc:cxnChg>
        <pc:cxnChg chg="add mod">
          <ac:chgData name="Gianluca De Rossi" userId="172b999c-c842-4969-9202-542c4c358035" providerId="ADAL" clId="{305737FD-22CB-44B4-B4EF-A5452A6CE5A3}" dt="2021-10-13T15:21:39.065" v="855" actId="1037"/>
          <ac:cxnSpMkLst>
            <pc:docMk/>
            <pc:sldMk cId="3933586824" sldId="257"/>
            <ac:cxnSpMk id="80" creationId="{97AC0F1D-8BA9-4F66-9199-1778FB57C175}"/>
          </ac:cxnSpMkLst>
        </pc:cxnChg>
      </pc:sldChg>
      <pc:sldChg chg="modSp new mod">
        <pc:chgData name="Gianluca De Rossi" userId="172b999c-c842-4969-9202-542c4c358035" providerId="ADAL" clId="{305737FD-22CB-44B4-B4EF-A5452A6CE5A3}" dt="2021-10-14T09:54:22.461" v="892" actId="27636"/>
        <pc:sldMkLst>
          <pc:docMk/>
          <pc:sldMk cId="626118667" sldId="258"/>
        </pc:sldMkLst>
        <pc:spChg chg="mod">
          <ac:chgData name="Gianluca De Rossi" userId="172b999c-c842-4969-9202-542c4c358035" providerId="ADAL" clId="{305737FD-22CB-44B4-B4EF-A5452A6CE5A3}" dt="2021-10-14T09:53:28.705" v="888"/>
          <ac:spMkLst>
            <pc:docMk/>
            <pc:sldMk cId="626118667" sldId="258"/>
            <ac:spMk id="2" creationId="{CFB6E75D-B1FD-454A-944E-F47F18E6D5C7}"/>
          </ac:spMkLst>
        </pc:spChg>
        <pc:spChg chg="mod">
          <ac:chgData name="Gianluca De Rossi" userId="172b999c-c842-4969-9202-542c4c358035" providerId="ADAL" clId="{305737FD-22CB-44B4-B4EF-A5452A6CE5A3}" dt="2021-10-14T09:54:22.461" v="892" actId="27636"/>
          <ac:spMkLst>
            <pc:docMk/>
            <pc:sldMk cId="626118667" sldId="258"/>
            <ac:spMk id="3" creationId="{05A7686F-1C56-47CD-A3F4-5B35A1589023}"/>
          </ac:spMkLst>
        </pc:spChg>
      </pc:sldChg>
      <pc:sldChg chg="addSp delSp modSp new del mod">
        <pc:chgData name="Gianluca De Rossi" userId="172b999c-c842-4969-9202-542c4c358035" providerId="ADAL" clId="{305737FD-22CB-44B4-B4EF-A5452A6CE5A3}" dt="2021-10-18T09:50:40.765" v="1027" actId="47"/>
        <pc:sldMkLst>
          <pc:docMk/>
          <pc:sldMk cId="1484998601" sldId="259"/>
        </pc:sldMkLst>
        <pc:spChg chg="del">
          <ac:chgData name="Gianluca De Rossi" userId="172b999c-c842-4969-9202-542c4c358035" providerId="ADAL" clId="{305737FD-22CB-44B4-B4EF-A5452A6CE5A3}" dt="2021-10-18T07:15:25.629" v="960" actId="478"/>
          <ac:spMkLst>
            <pc:docMk/>
            <pc:sldMk cId="1484998601" sldId="259"/>
            <ac:spMk id="2" creationId="{6198BA26-7E1C-4BC8-8090-92D74601870A}"/>
          </ac:spMkLst>
        </pc:spChg>
        <pc:spChg chg="del">
          <ac:chgData name="Gianluca De Rossi" userId="172b999c-c842-4969-9202-542c4c358035" providerId="ADAL" clId="{305737FD-22CB-44B4-B4EF-A5452A6CE5A3}" dt="2021-10-18T07:15:27.609" v="961" actId="478"/>
          <ac:spMkLst>
            <pc:docMk/>
            <pc:sldMk cId="1484998601" sldId="259"/>
            <ac:spMk id="3" creationId="{038BA424-640E-4381-80A7-60847D16D5F4}"/>
          </ac:spMkLst>
        </pc:spChg>
        <pc:spChg chg="add mod">
          <ac:chgData name="Gianluca De Rossi" userId="172b999c-c842-4969-9202-542c4c358035" providerId="ADAL" clId="{305737FD-22CB-44B4-B4EF-A5452A6CE5A3}" dt="2021-10-18T07:16:47.864" v="983" actId="20577"/>
          <ac:spMkLst>
            <pc:docMk/>
            <pc:sldMk cId="1484998601" sldId="259"/>
            <ac:spMk id="4" creationId="{934213A6-C9A8-4FE7-A894-4121EF34F360}"/>
          </ac:spMkLst>
        </pc:spChg>
        <pc:spChg chg="add mod">
          <ac:chgData name="Gianluca De Rossi" userId="172b999c-c842-4969-9202-542c4c358035" providerId="ADAL" clId="{305737FD-22CB-44B4-B4EF-A5452A6CE5A3}" dt="2021-10-18T07:21:01.743" v="1020" actId="1076"/>
          <ac:spMkLst>
            <pc:docMk/>
            <pc:sldMk cId="1484998601" sldId="259"/>
            <ac:spMk id="14" creationId="{30644DBA-9945-437C-9422-2A24EBCD440A}"/>
          </ac:spMkLst>
        </pc:spChg>
        <pc:spChg chg="add mod">
          <ac:chgData name="Gianluca De Rossi" userId="172b999c-c842-4969-9202-542c4c358035" providerId="ADAL" clId="{305737FD-22CB-44B4-B4EF-A5452A6CE5A3}" dt="2021-10-18T07:16:52.602" v="992" actId="20577"/>
          <ac:spMkLst>
            <pc:docMk/>
            <pc:sldMk cId="1484998601" sldId="259"/>
            <ac:spMk id="15" creationId="{489BB9A9-0AB5-4947-AD84-589431E5FEF2}"/>
          </ac:spMkLst>
        </pc:spChg>
        <pc:cxnChg chg="add mod">
          <ac:chgData name="Gianluca De Rossi" userId="172b999c-c842-4969-9202-542c4c358035" providerId="ADAL" clId="{305737FD-22CB-44B4-B4EF-A5452A6CE5A3}" dt="2021-10-18T07:20:08.462" v="1014" actId="14100"/>
          <ac:cxnSpMkLst>
            <pc:docMk/>
            <pc:sldMk cId="1484998601" sldId="259"/>
            <ac:cxnSpMk id="6" creationId="{C4EE80BE-5CE8-41D9-ABC7-A2F64BE0C6FA}"/>
          </ac:cxnSpMkLst>
        </pc:cxnChg>
        <pc:cxnChg chg="add del mod">
          <ac:chgData name="Gianluca De Rossi" userId="172b999c-c842-4969-9202-542c4c358035" providerId="ADAL" clId="{305737FD-22CB-44B4-B4EF-A5452A6CE5A3}" dt="2021-10-18T07:15:51.596" v="967" actId="478"/>
          <ac:cxnSpMkLst>
            <pc:docMk/>
            <pc:sldMk cId="1484998601" sldId="259"/>
            <ac:cxnSpMk id="8" creationId="{31E206C7-E439-4479-9B64-A01D56D7FB7E}"/>
          </ac:cxnSpMkLst>
        </pc:cxnChg>
        <pc:cxnChg chg="add mod">
          <ac:chgData name="Gianluca De Rossi" userId="172b999c-c842-4969-9202-542c4c358035" providerId="ADAL" clId="{305737FD-22CB-44B4-B4EF-A5452A6CE5A3}" dt="2021-10-18T07:17:37.133" v="999" actId="14100"/>
          <ac:cxnSpMkLst>
            <pc:docMk/>
            <pc:sldMk cId="1484998601" sldId="259"/>
            <ac:cxnSpMk id="10" creationId="{5939BC00-2161-4AAE-A241-B72BF031A587}"/>
          </ac:cxnSpMkLst>
        </pc:cxnChg>
        <pc:cxnChg chg="add mod">
          <ac:chgData name="Gianluca De Rossi" userId="172b999c-c842-4969-9202-542c4c358035" providerId="ADAL" clId="{305737FD-22CB-44B4-B4EF-A5452A6CE5A3}" dt="2021-10-18T07:21:22.942" v="1026" actId="14100"/>
          <ac:cxnSpMkLst>
            <pc:docMk/>
            <pc:sldMk cId="1484998601" sldId="259"/>
            <ac:cxnSpMk id="11" creationId="{BFB140B2-970C-48E8-80BF-61A958111BBE}"/>
          </ac:cxnSpMkLst>
        </pc:cxnChg>
        <pc:cxnChg chg="add mod">
          <ac:chgData name="Gianluca De Rossi" userId="172b999c-c842-4969-9202-542c4c358035" providerId="ADAL" clId="{305737FD-22CB-44B4-B4EF-A5452A6CE5A3}" dt="2021-10-18T07:20:56.299" v="1019" actId="1076"/>
          <ac:cxnSpMkLst>
            <pc:docMk/>
            <pc:sldMk cId="1484998601" sldId="259"/>
            <ac:cxnSpMk id="16" creationId="{DD49D440-D884-4C3C-808E-963A5AF67D43}"/>
          </ac:cxnSpMkLst>
        </pc:cxnChg>
        <pc:cxnChg chg="add del mod">
          <ac:chgData name="Gianluca De Rossi" userId="172b999c-c842-4969-9202-542c4c358035" providerId="ADAL" clId="{305737FD-22CB-44B4-B4EF-A5452A6CE5A3}" dt="2021-10-18T07:21:08.836" v="1022" actId="478"/>
          <ac:cxnSpMkLst>
            <pc:docMk/>
            <pc:sldMk cId="1484998601" sldId="259"/>
            <ac:cxnSpMk id="21" creationId="{3C830519-AC08-4D3B-8CE1-689009C25E72}"/>
          </ac:cxnSpMkLst>
        </pc:cxnChg>
        <pc:cxnChg chg="add mod">
          <ac:chgData name="Gianluca De Rossi" userId="172b999c-c842-4969-9202-542c4c358035" providerId="ADAL" clId="{305737FD-22CB-44B4-B4EF-A5452A6CE5A3}" dt="2021-10-18T07:21:12.825" v="1023" actId="14100"/>
          <ac:cxnSpMkLst>
            <pc:docMk/>
            <pc:sldMk cId="1484998601" sldId="259"/>
            <ac:cxnSpMk id="30" creationId="{99BCA43B-BB6D-4EAF-AD96-148BB1A285BA}"/>
          </ac:cxnSpMkLst>
        </pc:cxnChg>
      </pc:sldChg>
      <pc:sldChg chg="addSp delSp modSp add mod ord">
        <pc:chgData name="Gianluca De Rossi" userId="172b999c-c842-4969-9202-542c4c358035" providerId="ADAL" clId="{305737FD-22CB-44B4-B4EF-A5452A6CE5A3}" dt="2021-11-26T15:01:37.539" v="1267"/>
        <pc:sldMkLst>
          <pc:docMk/>
          <pc:sldMk cId="2710839834" sldId="259"/>
        </pc:sldMkLst>
        <pc:spChg chg="del">
          <ac:chgData name="Gianluca De Rossi" userId="172b999c-c842-4969-9202-542c4c358035" providerId="ADAL" clId="{305737FD-22CB-44B4-B4EF-A5452A6CE5A3}" dt="2021-11-26T10:21:17.791" v="1236" actId="478"/>
          <ac:spMkLst>
            <pc:docMk/>
            <pc:sldMk cId="2710839834" sldId="259"/>
            <ac:spMk id="4" creationId="{92D98703-84A6-4B81-AED2-F2E83FF4C683}"/>
          </ac:spMkLst>
        </pc:spChg>
        <pc:spChg chg="mod">
          <ac:chgData name="Gianluca De Rossi" userId="172b999c-c842-4969-9202-542c4c358035" providerId="ADAL" clId="{305737FD-22CB-44B4-B4EF-A5452A6CE5A3}" dt="2021-11-23T17:39:50.493" v="1230"/>
          <ac:spMkLst>
            <pc:docMk/>
            <pc:sldMk cId="2710839834" sldId="259"/>
            <ac:spMk id="10" creationId="{C4D59B34-57B6-4513-A465-A0287F21F75A}"/>
          </ac:spMkLst>
        </pc:spChg>
        <pc:spChg chg="add mod">
          <ac:chgData name="Gianluca De Rossi" userId="172b999c-c842-4969-9202-542c4c358035" providerId="ADAL" clId="{305737FD-22CB-44B4-B4EF-A5452A6CE5A3}" dt="2021-11-22T17:44:14.884" v="1208" actId="13822"/>
          <ac:spMkLst>
            <pc:docMk/>
            <pc:sldMk cId="2710839834" sldId="259"/>
            <ac:spMk id="18" creationId="{0FD40C5C-8C3D-40F6-B664-718D6F4B37BF}"/>
          </ac:spMkLst>
        </pc:spChg>
        <pc:spChg chg="del">
          <ac:chgData name="Gianluca De Rossi" userId="172b999c-c842-4969-9202-542c4c358035" providerId="ADAL" clId="{305737FD-22CB-44B4-B4EF-A5452A6CE5A3}" dt="2021-11-17T10:54:32.835" v="1104" actId="478"/>
          <ac:spMkLst>
            <pc:docMk/>
            <pc:sldMk cId="2710839834" sldId="259"/>
            <ac:spMk id="20" creationId="{B4FB085A-73D0-4723-A314-C8AEDE2583D7}"/>
          </ac:spMkLst>
        </pc:spChg>
        <pc:spChg chg="del">
          <ac:chgData name="Gianluca De Rossi" userId="172b999c-c842-4969-9202-542c4c358035" providerId="ADAL" clId="{305737FD-22CB-44B4-B4EF-A5452A6CE5A3}" dt="2021-11-17T10:54:32.835" v="1104" actId="478"/>
          <ac:spMkLst>
            <pc:docMk/>
            <pc:sldMk cId="2710839834" sldId="259"/>
            <ac:spMk id="21" creationId="{3EB05211-827F-4FBF-8F45-16D6F7532CC0}"/>
          </ac:spMkLst>
        </pc:spChg>
        <pc:grpChg chg="del mod">
          <ac:chgData name="Gianluca De Rossi" userId="172b999c-c842-4969-9202-542c4c358035" providerId="ADAL" clId="{305737FD-22CB-44B4-B4EF-A5452A6CE5A3}" dt="2021-11-26T10:21:55.528" v="1241"/>
          <ac:grpSpMkLst>
            <pc:docMk/>
            <pc:sldMk cId="2710839834" sldId="259"/>
            <ac:grpSpMk id="20" creationId="{045B11E4-1878-4A11-A703-BE160688BC54}"/>
          </ac:grpSpMkLst>
        </pc:grpChg>
        <pc:grpChg chg="del mod">
          <ac:chgData name="Gianluca De Rossi" userId="172b999c-c842-4969-9202-542c4c358035" providerId="ADAL" clId="{305737FD-22CB-44B4-B4EF-A5452A6CE5A3}" dt="2021-11-26T10:21:59.778" v="1243"/>
          <ac:grpSpMkLst>
            <pc:docMk/>
            <pc:sldMk cId="2710839834" sldId="259"/>
            <ac:grpSpMk id="22" creationId="{6F71C697-911D-4CC7-94F5-5CA325E0DEAE}"/>
          </ac:grpSpMkLst>
        </pc:grpChg>
        <pc:grpChg chg="del mod">
          <ac:chgData name="Gianluca De Rossi" userId="172b999c-c842-4969-9202-542c4c358035" providerId="ADAL" clId="{305737FD-22CB-44B4-B4EF-A5452A6CE5A3}" dt="2021-11-22T17:45:00.165" v="1213"/>
          <ac:grpSpMkLst>
            <pc:docMk/>
            <pc:sldMk cId="2710839834" sldId="259"/>
            <ac:grpSpMk id="22" creationId="{D344F06D-F18E-4A24-A8B0-E76F1496E6BE}"/>
          </ac:grpSpMkLst>
        </pc:grpChg>
        <pc:grpChg chg="del mod">
          <ac:chgData name="Gianluca De Rossi" userId="172b999c-c842-4969-9202-542c4c358035" providerId="ADAL" clId="{305737FD-22CB-44B4-B4EF-A5452A6CE5A3}" dt="2021-11-22T17:45:26.921" v="1215" actId="478"/>
          <ac:grpSpMkLst>
            <pc:docMk/>
            <pc:sldMk cId="2710839834" sldId="259"/>
            <ac:grpSpMk id="26" creationId="{2671C070-594E-4AEF-AEA4-219CF5FF909E}"/>
          </ac:grpSpMkLst>
        </pc:grpChg>
        <pc:grpChg chg="del">
          <ac:chgData name="Gianluca De Rossi" userId="172b999c-c842-4969-9202-542c4c358035" providerId="ADAL" clId="{305737FD-22CB-44B4-B4EF-A5452A6CE5A3}" dt="2021-11-17T10:54:41.881" v="1105" actId="478"/>
          <ac:grpSpMkLst>
            <pc:docMk/>
            <pc:sldMk cId="2710839834" sldId="259"/>
            <ac:grpSpMk id="34" creationId="{0D70797C-9CAE-4AAB-9C6F-9D2E1982942F}"/>
          </ac:grpSpMkLst>
        </pc:grpChg>
        <pc:grpChg chg="del">
          <ac:chgData name="Gianluca De Rossi" userId="172b999c-c842-4969-9202-542c4c358035" providerId="ADAL" clId="{305737FD-22CB-44B4-B4EF-A5452A6CE5A3}" dt="2021-11-17T10:54:41.881" v="1105" actId="478"/>
          <ac:grpSpMkLst>
            <pc:docMk/>
            <pc:sldMk cId="2710839834" sldId="259"/>
            <ac:grpSpMk id="35" creationId="{9573F587-07F8-4F77-822E-3F7F0BF9F084}"/>
          </ac:grpSpMkLst>
        </pc:grpChg>
        <pc:grpChg chg="del">
          <ac:chgData name="Gianluca De Rossi" userId="172b999c-c842-4969-9202-542c4c358035" providerId="ADAL" clId="{305737FD-22CB-44B4-B4EF-A5452A6CE5A3}" dt="2021-11-17T10:54:41.881" v="1105" actId="478"/>
          <ac:grpSpMkLst>
            <pc:docMk/>
            <pc:sldMk cId="2710839834" sldId="259"/>
            <ac:grpSpMk id="36" creationId="{002DE61E-BB7A-48B4-B0CD-A9F057126FBA}"/>
          </ac:grpSpMkLst>
        </pc:grpChg>
        <pc:grpChg chg="del mod">
          <ac:chgData name="Gianluca De Rossi" userId="172b999c-c842-4969-9202-542c4c358035" providerId="ADAL" clId="{305737FD-22CB-44B4-B4EF-A5452A6CE5A3}" dt="2021-11-26T10:20:22.448" v="1232" actId="478"/>
          <ac:grpSpMkLst>
            <pc:docMk/>
            <pc:sldMk cId="2710839834" sldId="259"/>
            <ac:grpSpMk id="36" creationId="{1EE55CAD-5021-4616-BE67-245236FC40C5}"/>
          </ac:grpSpMkLst>
        </pc:grpChg>
        <pc:grpChg chg="del">
          <ac:chgData name="Gianluca De Rossi" userId="172b999c-c842-4969-9202-542c4c358035" providerId="ADAL" clId="{305737FD-22CB-44B4-B4EF-A5452A6CE5A3}" dt="2021-11-17T10:54:41.881" v="1105" actId="478"/>
          <ac:grpSpMkLst>
            <pc:docMk/>
            <pc:sldMk cId="2710839834" sldId="259"/>
            <ac:grpSpMk id="37" creationId="{7929B5CC-AD54-4004-A4F8-096F270F84FB}"/>
          </ac:grpSpMkLst>
        </pc:grpChg>
        <pc:grpChg chg="del">
          <ac:chgData name="Gianluca De Rossi" userId="172b999c-c842-4969-9202-542c4c358035" providerId="ADAL" clId="{305737FD-22CB-44B4-B4EF-A5452A6CE5A3}" dt="2021-11-17T10:54:41.881" v="1105" actId="478"/>
          <ac:grpSpMkLst>
            <pc:docMk/>
            <pc:sldMk cId="2710839834" sldId="259"/>
            <ac:grpSpMk id="38" creationId="{A0A89F64-4AA3-4B2F-9250-97A964D822CF}"/>
          </ac:grpSpMkLst>
        </pc:grpChg>
        <pc:grpChg chg="mod">
          <ac:chgData name="Gianluca De Rossi" userId="172b999c-c842-4969-9202-542c4c358035" providerId="ADAL" clId="{305737FD-22CB-44B4-B4EF-A5452A6CE5A3}" dt="2021-11-26T15:00:36.599" v="1262"/>
          <ac:grpSpMkLst>
            <pc:docMk/>
            <pc:sldMk cId="2710839834" sldId="259"/>
            <ac:grpSpMk id="59" creationId="{E9B94421-5DAB-4626-A619-32E872469B73}"/>
          </ac:grpSpMkLst>
        </pc:grpChg>
        <pc:grpChg chg="mod">
          <ac:chgData name="Gianluca De Rossi" userId="172b999c-c842-4969-9202-542c4c358035" providerId="ADAL" clId="{305737FD-22CB-44B4-B4EF-A5452A6CE5A3}" dt="2021-11-26T15:01:37.539" v="1267"/>
          <ac:grpSpMkLst>
            <pc:docMk/>
            <pc:sldMk cId="2710839834" sldId="259"/>
            <ac:grpSpMk id="70" creationId="{FBD41B51-3662-40EC-8482-527C58163018}"/>
          </ac:grpSpMkLst>
        </pc:grpChg>
        <pc:picChg chg="del">
          <ac:chgData name="Gianluca De Rossi" userId="172b999c-c842-4969-9202-542c4c358035" providerId="ADAL" clId="{305737FD-22CB-44B4-B4EF-A5452A6CE5A3}" dt="2021-11-26T10:21:17.791" v="1236" actId="478"/>
          <ac:picMkLst>
            <pc:docMk/>
            <pc:sldMk cId="2710839834" sldId="259"/>
            <ac:picMk id="1026" creationId="{079EF42B-4341-479C-8CD9-00516A6A4C68}"/>
          </ac:picMkLst>
        </pc:picChg>
        <pc:inkChg chg="add del mod">
          <ac:chgData name="Gianluca De Rossi" userId="172b999c-c842-4969-9202-542c4c358035" providerId="ADAL" clId="{305737FD-22CB-44B4-B4EF-A5452A6CE5A3}" dt="2021-11-26T10:23:29.580" v="1245"/>
          <ac:inkMkLst>
            <pc:docMk/>
            <pc:sldMk cId="2710839834" sldId="259"/>
            <ac:inkMk id="6" creationId="{3E218782-9770-405B-952B-73086FB1562F}"/>
          </ac:inkMkLst>
        </pc:inkChg>
        <pc:inkChg chg="add del mod">
          <ac:chgData name="Gianluca De Rossi" userId="172b999c-c842-4969-9202-542c4c358035" providerId="ADAL" clId="{305737FD-22CB-44B4-B4EF-A5452A6CE5A3}" dt="2021-11-26T10:21:59.778" v="1243"/>
          <ac:inkMkLst>
            <pc:docMk/>
            <pc:sldMk cId="2710839834" sldId="259"/>
            <ac:inkMk id="12" creationId="{309644EC-EDCD-4319-8BE1-1D0553196714}"/>
          </ac:inkMkLst>
        </pc:inkChg>
        <pc:inkChg chg="add mod">
          <ac:chgData name="Gianluca De Rossi" userId="172b999c-c842-4969-9202-542c4c358035" providerId="ADAL" clId="{305737FD-22CB-44B4-B4EF-A5452A6CE5A3}" dt="2021-11-22T17:45:00.165" v="1213"/>
          <ac:inkMkLst>
            <pc:docMk/>
            <pc:sldMk cId="2710839834" sldId="259"/>
            <ac:inkMk id="20" creationId="{1699122B-FEAC-4AD6-BFAE-33648650E310}"/>
          </ac:inkMkLst>
        </pc:inkChg>
        <pc:inkChg chg="add del mod">
          <ac:chgData name="Gianluca De Rossi" userId="172b999c-c842-4969-9202-542c4c358035" providerId="ADAL" clId="{305737FD-22CB-44B4-B4EF-A5452A6CE5A3}" dt="2021-11-26T10:21:59.058" v="1242"/>
          <ac:inkMkLst>
            <pc:docMk/>
            <pc:sldMk cId="2710839834" sldId="259"/>
            <ac:inkMk id="21" creationId="{4DC3380D-F9AC-45AF-8605-947954D26C87}"/>
          </ac:inkMkLst>
        </pc:inkChg>
        <pc:inkChg chg="add mod">
          <ac:chgData name="Gianluca De Rossi" userId="172b999c-c842-4969-9202-542c4c358035" providerId="ADAL" clId="{305737FD-22CB-44B4-B4EF-A5452A6CE5A3}" dt="2021-11-22T17:45:00.165" v="1213"/>
          <ac:inkMkLst>
            <pc:docMk/>
            <pc:sldMk cId="2710839834" sldId="259"/>
            <ac:inkMk id="21" creationId="{75F41DE3-A262-4277-9D44-5FEF47D19E76}"/>
          </ac:inkMkLst>
        </pc:inkChg>
        <pc:inkChg chg="add mod">
          <ac:chgData name="Gianluca De Rossi" userId="172b999c-c842-4969-9202-542c4c358035" providerId="ADAL" clId="{305737FD-22CB-44B4-B4EF-A5452A6CE5A3}" dt="2021-11-22T17:45:00.165" v="1213"/>
          <ac:inkMkLst>
            <pc:docMk/>
            <pc:sldMk cId="2710839834" sldId="259"/>
            <ac:inkMk id="25" creationId="{655D245A-0D0B-479D-BACD-453C8A718AC1}"/>
          </ac:inkMkLst>
        </pc:inkChg>
        <pc:inkChg chg="add del">
          <ac:chgData name="Gianluca De Rossi" userId="172b999c-c842-4969-9202-542c4c358035" providerId="ADAL" clId="{305737FD-22CB-44B4-B4EF-A5452A6CE5A3}" dt="2021-11-26T10:33:44.038" v="1251"/>
          <ac:inkMkLst>
            <pc:docMk/>
            <pc:sldMk cId="2710839834" sldId="259"/>
            <ac:inkMk id="25" creationId="{C6671C2E-51EE-4C50-858E-6D33B227BCA1}"/>
          </ac:inkMkLst>
        </pc:inkChg>
        <pc:inkChg chg="add">
          <ac:chgData name="Gianluca De Rossi" userId="172b999c-c842-4969-9202-542c4c358035" providerId="ADAL" clId="{305737FD-22CB-44B4-B4EF-A5452A6CE5A3}" dt="2021-11-26T10:23:45.250" v="1246" actId="9405"/>
          <ac:inkMkLst>
            <pc:docMk/>
            <pc:sldMk cId="2710839834" sldId="259"/>
            <ac:inkMk id="26" creationId="{F14BC9A3-AC72-4B85-9D8C-F5FF18755304}"/>
          </ac:inkMkLst>
        </pc:inkChg>
        <pc:inkChg chg="add">
          <ac:chgData name="Gianluca De Rossi" userId="172b999c-c842-4969-9202-542c4c358035" providerId="ADAL" clId="{305737FD-22CB-44B4-B4EF-A5452A6CE5A3}" dt="2021-11-26T10:23:47.965" v="1247" actId="9405"/>
          <ac:inkMkLst>
            <pc:docMk/>
            <pc:sldMk cId="2710839834" sldId="259"/>
            <ac:inkMk id="28" creationId="{86E87691-0413-4EB1-B397-9B870172C1F1}"/>
          </ac:inkMkLst>
        </pc:inkChg>
        <pc:inkChg chg="add del">
          <ac:chgData name="Gianluca De Rossi" userId="172b999c-c842-4969-9202-542c4c358035" providerId="ADAL" clId="{305737FD-22CB-44B4-B4EF-A5452A6CE5A3}" dt="2021-11-22T17:45:29.743" v="1216" actId="478"/>
          <ac:inkMkLst>
            <pc:docMk/>
            <pc:sldMk cId="2710839834" sldId="259"/>
            <ac:inkMk id="28" creationId="{B476126E-0FC8-4481-AB4A-72F5CDD07213}"/>
          </ac:inkMkLst>
        </pc:inkChg>
        <pc:inkChg chg="add mod">
          <ac:chgData name="Gianluca De Rossi" userId="172b999c-c842-4969-9202-542c4c358035" providerId="ADAL" clId="{305737FD-22CB-44B4-B4EF-A5452A6CE5A3}" dt="2021-11-22T17:46:31.733" v="1220"/>
          <ac:inkMkLst>
            <pc:docMk/>
            <pc:sldMk cId="2710839834" sldId="259"/>
            <ac:inkMk id="33" creationId="{150A1B2D-E741-4FE5-B701-3FDD29EB74F2}"/>
          </ac:inkMkLst>
        </pc:inkChg>
        <pc:inkChg chg="add mod">
          <ac:chgData name="Gianluca De Rossi" userId="172b999c-c842-4969-9202-542c4c358035" providerId="ADAL" clId="{305737FD-22CB-44B4-B4EF-A5452A6CE5A3}" dt="2021-11-22T17:46:31.733" v="1220"/>
          <ac:inkMkLst>
            <pc:docMk/>
            <pc:sldMk cId="2710839834" sldId="259"/>
            <ac:inkMk id="34" creationId="{4B7F9881-50DE-4EEF-9E28-02448657E197}"/>
          </ac:inkMkLst>
        </pc:inkChg>
        <pc:inkChg chg="add mod">
          <ac:chgData name="Gianluca De Rossi" userId="172b999c-c842-4969-9202-542c4c358035" providerId="ADAL" clId="{305737FD-22CB-44B4-B4EF-A5452A6CE5A3}" dt="2021-11-22T17:46:31.733" v="1220"/>
          <ac:inkMkLst>
            <pc:docMk/>
            <pc:sldMk cId="2710839834" sldId="259"/>
            <ac:inkMk id="35" creationId="{15FE7D8C-236D-470B-A330-639915B7B5A9}"/>
          </ac:inkMkLst>
        </pc:inkChg>
        <pc:inkChg chg="add del">
          <ac:chgData name="Gianluca De Rossi" userId="172b999c-c842-4969-9202-542c4c358035" providerId="ADAL" clId="{305737FD-22CB-44B4-B4EF-A5452A6CE5A3}" dt="2021-11-26T10:20:23.792" v="1233" actId="478"/>
          <ac:inkMkLst>
            <pc:docMk/>
            <pc:sldMk cId="2710839834" sldId="259"/>
            <ac:inkMk id="37" creationId="{5B65C216-1D83-47BF-85E9-C165540D05B4}"/>
          </ac:inkMkLst>
        </pc:inkChg>
        <pc:inkChg chg="add del">
          <ac:chgData name="Gianluca De Rossi" userId="172b999c-c842-4969-9202-542c4c358035" providerId="ADAL" clId="{305737FD-22CB-44B4-B4EF-A5452A6CE5A3}" dt="2021-11-26T10:20:31.492" v="1235" actId="478"/>
          <ac:inkMkLst>
            <pc:docMk/>
            <pc:sldMk cId="2710839834" sldId="259"/>
            <ac:inkMk id="38" creationId="{90C5A8B0-5914-4C65-A7A3-F07013AA3E56}"/>
          </ac:inkMkLst>
        </pc:inkChg>
        <pc:inkChg chg="add del">
          <ac:chgData name="Gianluca De Rossi" userId="172b999c-c842-4969-9202-542c4c358035" providerId="ADAL" clId="{305737FD-22CB-44B4-B4EF-A5452A6CE5A3}" dt="2021-11-26T10:20:29.936" v="1234" actId="478"/>
          <ac:inkMkLst>
            <pc:docMk/>
            <pc:sldMk cId="2710839834" sldId="259"/>
            <ac:inkMk id="39" creationId="{F0C1B50D-E422-42DE-A34C-9BCE9BA95434}"/>
          </ac:inkMkLst>
        </pc:inkChg>
        <pc:inkChg chg="add">
          <ac:chgData name="Gianluca De Rossi" userId="172b999c-c842-4969-9202-542c4c358035" providerId="ADAL" clId="{305737FD-22CB-44B4-B4EF-A5452A6CE5A3}" dt="2021-11-26T10:23:48.762" v="1248" actId="9405"/>
          <ac:inkMkLst>
            <pc:docMk/>
            <pc:sldMk cId="2710839834" sldId="259"/>
            <ac:inkMk id="40" creationId="{29E42CAA-256E-4ED3-8FDF-392AEBB12228}"/>
          </ac:inkMkLst>
        </pc:inkChg>
        <pc:inkChg chg="add">
          <ac:chgData name="Gianluca De Rossi" userId="172b999c-c842-4969-9202-542c4c358035" providerId="ADAL" clId="{305737FD-22CB-44B4-B4EF-A5452A6CE5A3}" dt="2021-11-26T10:23:51.639" v="1249" actId="9405"/>
          <ac:inkMkLst>
            <pc:docMk/>
            <pc:sldMk cId="2710839834" sldId="259"/>
            <ac:inkMk id="41" creationId="{E78112E6-D26F-4446-9D45-826070A22697}"/>
          </ac:inkMkLst>
        </pc:inkChg>
        <pc:inkChg chg="add">
          <ac:chgData name="Gianluca De Rossi" userId="172b999c-c842-4969-9202-542c4c358035" providerId="ADAL" clId="{305737FD-22CB-44B4-B4EF-A5452A6CE5A3}" dt="2021-11-26T10:33:38.225" v="1250" actId="9405"/>
          <ac:inkMkLst>
            <pc:docMk/>
            <pc:sldMk cId="2710839834" sldId="259"/>
            <ac:inkMk id="42" creationId="{E15CDFD1-74A8-402B-8728-2CDD814A58C5}"/>
          </ac:inkMkLst>
        </pc:inkChg>
        <pc:inkChg chg="add del">
          <ac:chgData name="Gianluca De Rossi" userId="172b999c-c842-4969-9202-542c4c358035" providerId="ADAL" clId="{305737FD-22CB-44B4-B4EF-A5452A6CE5A3}" dt="2021-11-26T14:56:54.553" v="1255" actId="478"/>
          <ac:inkMkLst>
            <pc:docMk/>
            <pc:sldMk cId="2710839834" sldId="259"/>
            <ac:inkMk id="44" creationId="{0BF9FF19-B75C-4A55-B6B0-28A60A9D3992}"/>
          </ac:inkMkLst>
        </pc:inkChg>
        <pc:inkChg chg="add del">
          <ac:chgData name="Gianluca De Rossi" userId="172b999c-c842-4969-9202-542c4c358035" providerId="ADAL" clId="{305737FD-22CB-44B4-B4EF-A5452A6CE5A3}" dt="2021-11-26T14:56:56.952" v="1256" actId="478"/>
          <ac:inkMkLst>
            <pc:docMk/>
            <pc:sldMk cId="2710839834" sldId="259"/>
            <ac:inkMk id="45" creationId="{CB5002BA-F47B-40EA-9ADD-4CEE5D1B7EF4}"/>
          </ac:inkMkLst>
        </pc:inkChg>
        <pc:inkChg chg="add">
          <ac:chgData name="Gianluca De Rossi" userId="172b999c-c842-4969-9202-542c4c358035" providerId="ADAL" clId="{305737FD-22CB-44B4-B4EF-A5452A6CE5A3}" dt="2021-11-26T14:59:48.008" v="1257" actId="9405"/>
          <ac:inkMkLst>
            <pc:docMk/>
            <pc:sldMk cId="2710839834" sldId="259"/>
            <ac:inkMk id="46" creationId="{DC3FDF74-D69D-4A06-883F-98107434506E}"/>
          </ac:inkMkLst>
        </pc:inkChg>
        <pc:inkChg chg="add">
          <ac:chgData name="Gianluca De Rossi" userId="172b999c-c842-4969-9202-542c4c358035" providerId="ADAL" clId="{305737FD-22CB-44B4-B4EF-A5452A6CE5A3}" dt="2021-11-26T14:59:59.083" v="1258" actId="9405"/>
          <ac:inkMkLst>
            <pc:docMk/>
            <pc:sldMk cId="2710839834" sldId="259"/>
            <ac:inkMk id="47" creationId="{CEC69E4E-8C4C-4869-AE9E-AEFD679CEC56}"/>
          </ac:inkMkLst>
        </pc:inkChg>
        <pc:inkChg chg="add del">
          <ac:chgData name="Gianluca De Rossi" userId="172b999c-c842-4969-9202-542c4c358035" providerId="ADAL" clId="{305737FD-22CB-44B4-B4EF-A5452A6CE5A3}" dt="2021-11-26T15:01:15.522" v="1263"/>
          <ac:inkMkLst>
            <pc:docMk/>
            <pc:sldMk cId="2710839834" sldId="259"/>
            <ac:inkMk id="48" creationId="{187854D6-77AF-42BC-961E-E83E83942A52}"/>
          </ac:inkMkLst>
        </pc:inkChg>
        <pc:inkChg chg="add mod">
          <ac:chgData name="Gianluca De Rossi" userId="172b999c-c842-4969-9202-542c4c358035" providerId="ADAL" clId="{305737FD-22CB-44B4-B4EF-A5452A6CE5A3}" dt="2021-11-26T15:00:36.599" v="1262"/>
          <ac:inkMkLst>
            <pc:docMk/>
            <pc:sldMk cId="2710839834" sldId="259"/>
            <ac:inkMk id="49" creationId="{76B9EA84-151B-49AE-9FA4-CF4AF999B8FC}"/>
          </ac:inkMkLst>
        </pc:inkChg>
        <pc:inkChg chg="add mod">
          <ac:chgData name="Gianluca De Rossi" userId="172b999c-c842-4969-9202-542c4c358035" providerId="ADAL" clId="{305737FD-22CB-44B4-B4EF-A5452A6CE5A3}" dt="2021-11-26T15:00:36.599" v="1262"/>
          <ac:inkMkLst>
            <pc:docMk/>
            <pc:sldMk cId="2710839834" sldId="259"/>
            <ac:inkMk id="58" creationId="{BE618BDD-1E8B-449B-9AEB-1F8CC64D4A54}"/>
          </ac:inkMkLst>
        </pc:inkChg>
        <pc:inkChg chg="add">
          <ac:chgData name="Gianluca De Rossi" userId="172b999c-c842-4969-9202-542c4c358035" providerId="ADAL" clId="{305737FD-22CB-44B4-B4EF-A5452A6CE5A3}" dt="2021-11-26T15:01:23.106" v="1264" actId="9405"/>
          <ac:inkMkLst>
            <pc:docMk/>
            <pc:sldMk cId="2710839834" sldId="259"/>
            <ac:inkMk id="60" creationId="{9EA3E3F9-5B71-4540-967D-52F7E12C353B}"/>
          </ac:inkMkLst>
        </pc:inkChg>
        <pc:inkChg chg="add mod">
          <ac:chgData name="Gianluca De Rossi" userId="172b999c-c842-4969-9202-542c4c358035" providerId="ADAL" clId="{305737FD-22CB-44B4-B4EF-A5452A6CE5A3}" dt="2021-11-26T15:01:37.539" v="1267"/>
          <ac:inkMkLst>
            <pc:docMk/>
            <pc:sldMk cId="2710839834" sldId="259"/>
            <ac:inkMk id="64" creationId="{B70180B2-9E6E-4CAA-8C2A-E024C29E7A88}"/>
          </ac:inkMkLst>
        </pc:inkChg>
        <pc:inkChg chg="add mod">
          <ac:chgData name="Gianluca De Rossi" userId="172b999c-c842-4969-9202-542c4c358035" providerId="ADAL" clId="{305737FD-22CB-44B4-B4EF-A5452A6CE5A3}" dt="2021-11-26T15:01:37.539" v="1267"/>
          <ac:inkMkLst>
            <pc:docMk/>
            <pc:sldMk cId="2710839834" sldId="259"/>
            <ac:inkMk id="68" creationId="{817B8B0E-213D-467E-88CC-802A4A7C4F1C}"/>
          </ac:inkMkLst>
        </pc:inkChg>
        <pc:cxnChg chg="del">
          <ac:chgData name="Gianluca De Rossi" userId="172b999c-c842-4969-9202-542c4c358035" providerId="ADAL" clId="{305737FD-22CB-44B4-B4EF-A5452A6CE5A3}" dt="2021-11-17T10:54:32.835" v="1104" actId="478"/>
          <ac:cxnSpMkLst>
            <pc:docMk/>
            <pc:sldMk cId="2710839834" sldId="259"/>
            <ac:cxnSpMk id="22" creationId="{19EF8433-77BE-4B02-8F06-F6DBC8DD3D98}"/>
          </ac:cxnSpMkLst>
        </pc:cxnChg>
        <pc:cxnChg chg="del mod">
          <ac:chgData name="Gianluca De Rossi" userId="172b999c-c842-4969-9202-542c4c358035" providerId="ADAL" clId="{305737FD-22CB-44B4-B4EF-A5452A6CE5A3}" dt="2021-11-17T10:54:32.835" v="1104" actId="478"/>
          <ac:cxnSpMkLst>
            <pc:docMk/>
            <pc:sldMk cId="2710839834" sldId="259"/>
            <ac:cxnSpMk id="25" creationId="{DB07BB4B-DAD3-4DCF-8FD4-5861ACFFE7D2}"/>
          </ac:cxnSpMkLst>
        </pc:cxnChg>
        <pc:cxnChg chg="del mod">
          <ac:chgData name="Gianluca De Rossi" userId="172b999c-c842-4969-9202-542c4c358035" providerId="ADAL" clId="{305737FD-22CB-44B4-B4EF-A5452A6CE5A3}" dt="2021-11-17T13:48:28.316" v="1108" actId="478"/>
          <ac:cxnSpMkLst>
            <pc:docMk/>
            <pc:sldMk cId="2710839834" sldId="259"/>
            <ac:cxnSpMk id="33" creationId="{D2590516-74A2-4444-A681-E74E76BB4DDA}"/>
          </ac:cxnSpMkLst>
        </pc:cxnChg>
        <pc:cxnChg chg="add mod">
          <ac:chgData name="Gianluca De Rossi" userId="172b999c-c842-4969-9202-542c4c358035" providerId="ADAL" clId="{305737FD-22CB-44B4-B4EF-A5452A6CE5A3}" dt="2021-11-22T17:43:58.925" v="1202" actId="14100"/>
          <ac:cxnSpMkLst>
            <pc:docMk/>
            <pc:sldMk cId="2710839834" sldId="259"/>
            <ac:cxnSpMk id="43" creationId="{F43DF913-F51C-4639-A41E-C4AEF7BD5ECE}"/>
          </ac:cxnSpMkLst>
        </pc:cxnChg>
        <pc:cxnChg chg="del mod">
          <ac:chgData name="Gianluca De Rossi" userId="172b999c-c842-4969-9202-542c4c358035" providerId="ADAL" clId="{305737FD-22CB-44B4-B4EF-A5452A6CE5A3}" dt="2021-11-17T13:48:29.823" v="1109" actId="478"/>
          <ac:cxnSpMkLst>
            <pc:docMk/>
            <pc:sldMk cId="2710839834" sldId="259"/>
            <ac:cxnSpMk id="68" creationId="{5CFE306D-459B-4174-B644-899A9B3FBCEA}"/>
          </ac:cxnSpMkLst>
        </pc:cxnChg>
        <pc:cxnChg chg="del mod">
          <ac:chgData name="Gianluca De Rossi" userId="172b999c-c842-4969-9202-542c4c358035" providerId="ADAL" clId="{305737FD-22CB-44B4-B4EF-A5452A6CE5A3}" dt="2021-11-17T13:48:31.391" v="1110" actId="478"/>
          <ac:cxnSpMkLst>
            <pc:docMk/>
            <pc:sldMk cId="2710839834" sldId="259"/>
            <ac:cxnSpMk id="70" creationId="{F2DD2B1D-3E97-4621-AA5B-65FF313BF1A0}"/>
          </ac:cxnSpMkLst>
        </pc:cxnChg>
        <pc:cxnChg chg="del mod">
          <ac:chgData name="Gianluca De Rossi" userId="172b999c-c842-4969-9202-542c4c358035" providerId="ADAL" clId="{305737FD-22CB-44B4-B4EF-A5452A6CE5A3}" dt="2021-11-17T13:48:32.477" v="1111" actId="478"/>
          <ac:cxnSpMkLst>
            <pc:docMk/>
            <pc:sldMk cId="2710839834" sldId="259"/>
            <ac:cxnSpMk id="72" creationId="{5FE49C46-C431-41E7-A974-29CE3281A4D1}"/>
          </ac:cxnSpMkLst>
        </pc:cxnChg>
        <pc:cxnChg chg="del mod">
          <ac:chgData name="Gianluca De Rossi" userId="172b999c-c842-4969-9202-542c4c358035" providerId="ADAL" clId="{305737FD-22CB-44B4-B4EF-A5452A6CE5A3}" dt="2021-11-17T13:48:34.895" v="1112" actId="478"/>
          <ac:cxnSpMkLst>
            <pc:docMk/>
            <pc:sldMk cId="2710839834" sldId="259"/>
            <ac:cxnSpMk id="74" creationId="{01E1B936-94CC-4512-BC1F-0A95FD3DC5D4}"/>
          </ac:cxnSpMkLst>
        </pc:cxnChg>
      </pc:sldChg>
      <pc:sldChg chg="addSp delSp modSp new mod modClrScheme chgLayout">
        <pc:chgData name="Gianluca De Rossi" userId="172b999c-c842-4969-9202-542c4c358035" providerId="ADAL" clId="{305737FD-22CB-44B4-B4EF-A5452A6CE5A3}" dt="2021-11-18T17:43:24.294" v="1175" actId="9405"/>
        <pc:sldMkLst>
          <pc:docMk/>
          <pc:sldMk cId="2682631717" sldId="260"/>
        </pc:sldMkLst>
        <pc:spChg chg="del mod ord">
          <ac:chgData name="Gianluca De Rossi" userId="172b999c-c842-4969-9202-542c4c358035" providerId="ADAL" clId="{305737FD-22CB-44B4-B4EF-A5452A6CE5A3}" dt="2021-11-18T17:40:45.896" v="1114" actId="700"/>
          <ac:spMkLst>
            <pc:docMk/>
            <pc:sldMk cId="2682631717" sldId="260"/>
            <ac:spMk id="2" creationId="{7E356916-B564-4966-B338-8B7166D82B2A}"/>
          </ac:spMkLst>
        </pc:spChg>
        <pc:spChg chg="del">
          <ac:chgData name="Gianluca De Rossi" userId="172b999c-c842-4969-9202-542c4c358035" providerId="ADAL" clId="{305737FD-22CB-44B4-B4EF-A5452A6CE5A3}" dt="2021-11-18T17:40:45.896" v="1114" actId="700"/>
          <ac:spMkLst>
            <pc:docMk/>
            <pc:sldMk cId="2682631717" sldId="260"/>
            <ac:spMk id="3" creationId="{53D64121-C337-418B-AB05-D795A8AD9437}"/>
          </ac:spMkLst>
        </pc:spChg>
        <pc:spChg chg="add mod ord">
          <ac:chgData name="Gianluca De Rossi" userId="172b999c-c842-4969-9202-542c4c358035" providerId="ADAL" clId="{305737FD-22CB-44B4-B4EF-A5452A6CE5A3}" dt="2021-11-18T17:40:45.896" v="1114" actId="700"/>
          <ac:spMkLst>
            <pc:docMk/>
            <pc:sldMk cId="2682631717" sldId="260"/>
            <ac:spMk id="4" creationId="{39400CDC-1AA4-4D08-8559-415ABA00D38B}"/>
          </ac:spMkLst>
        </pc:spChg>
        <pc:spChg chg="add mod">
          <ac:chgData name="Gianluca De Rossi" userId="172b999c-c842-4969-9202-542c4c358035" providerId="ADAL" clId="{305737FD-22CB-44B4-B4EF-A5452A6CE5A3}" dt="2021-11-18T17:41:03.128" v="1117" actId="20577"/>
          <ac:spMkLst>
            <pc:docMk/>
            <pc:sldMk cId="2682631717" sldId="260"/>
            <ac:spMk id="5" creationId="{A2657A6F-480E-47DF-A45B-87CA960EE0A5}"/>
          </ac:spMkLst>
        </pc:spChg>
        <pc:spChg chg="add mod">
          <ac:chgData name="Gianluca De Rossi" userId="172b999c-c842-4969-9202-542c4c358035" providerId="ADAL" clId="{305737FD-22CB-44B4-B4EF-A5452A6CE5A3}" dt="2021-11-18T17:41:53.430" v="1162" actId="1037"/>
          <ac:spMkLst>
            <pc:docMk/>
            <pc:sldMk cId="2682631717" sldId="260"/>
            <ac:spMk id="10" creationId="{5EC717DB-2073-4D11-9754-59E2CC0DB4BA}"/>
          </ac:spMkLst>
        </pc:spChg>
        <pc:spChg chg="add mod">
          <ac:chgData name="Gianluca De Rossi" userId="172b999c-c842-4969-9202-542c4c358035" providerId="ADAL" clId="{305737FD-22CB-44B4-B4EF-A5452A6CE5A3}" dt="2021-11-18T17:41:53.430" v="1162" actId="1037"/>
          <ac:spMkLst>
            <pc:docMk/>
            <pc:sldMk cId="2682631717" sldId="260"/>
            <ac:spMk id="14" creationId="{2305A129-0553-4572-A4F9-AB0E9A1A6F6B}"/>
          </ac:spMkLst>
        </pc:spChg>
        <pc:spChg chg="add">
          <ac:chgData name="Gianluca De Rossi" userId="172b999c-c842-4969-9202-542c4c358035" providerId="ADAL" clId="{305737FD-22CB-44B4-B4EF-A5452A6CE5A3}" dt="2021-11-18T17:41:58.151" v="1163" actId="11529"/>
          <ac:spMkLst>
            <pc:docMk/>
            <pc:sldMk cId="2682631717" sldId="260"/>
            <ac:spMk id="15" creationId="{68E17657-F050-42C5-A821-7BF4839F87CA}"/>
          </ac:spMkLst>
        </pc:spChg>
        <pc:spChg chg="add">
          <ac:chgData name="Gianluca De Rossi" userId="172b999c-c842-4969-9202-542c4c358035" providerId="ADAL" clId="{305737FD-22CB-44B4-B4EF-A5452A6CE5A3}" dt="2021-11-18T17:42:12.788" v="1164" actId="11529"/>
          <ac:spMkLst>
            <pc:docMk/>
            <pc:sldMk cId="2682631717" sldId="260"/>
            <ac:spMk id="16" creationId="{0A41FC0A-E844-4DD0-8531-3E49BEAC9151}"/>
          </ac:spMkLst>
        </pc:spChg>
        <pc:spChg chg="add mod">
          <ac:chgData name="Gianluca De Rossi" userId="172b999c-c842-4969-9202-542c4c358035" providerId="ADAL" clId="{305737FD-22CB-44B4-B4EF-A5452A6CE5A3}" dt="2021-11-18T17:42:26.567" v="1167" actId="20577"/>
          <ac:spMkLst>
            <pc:docMk/>
            <pc:sldMk cId="2682631717" sldId="260"/>
            <ac:spMk id="17" creationId="{6A20B414-DA5C-424C-AFF0-C35C512A34B7}"/>
          </ac:spMkLst>
        </pc:spChg>
        <pc:grpChg chg="mod">
          <ac:chgData name="Gianluca De Rossi" userId="172b999c-c842-4969-9202-542c4c358035" providerId="ADAL" clId="{305737FD-22CB-44B4-B4EF-A5452A6CE5A3}" dt="2021-11-18T17:42:42.235" v="1170"/>
          <ac:grpSpMkLst>
            <pc:docMk/>
            <pc:sldMk cId="2682631717" sldId="260"/>
            <ac:grpSpMk id="20" creationId="{47EAB386-51CE-447E-B4BB-39848A8B898A}"/>
          </ac:grpSpMkLst>
        </pc:grpChg>
        <pc:grpChg chg="mod">
          <ac:chgData name="Gianluca De Rossi" userId="172b999c-c842-4969-9202-542c4c358035" providerId="ADAL" clId="{305737FD-22CB-44B4-B4EF-A5452A6CE5A3}" dt="2021-11-18T17:43:02.420" v="1174"/>
          <ac:grpSpMkLst>
            <pc:docMk/>
            <pc:sldMk cId="2682631717" sldId="260"/>
            <ac:grpSpMk id="24" creationId="{7FC049D9-C394-428B-AC27-8BD36B1A2B16}"/>
          </ac:grpSpMkLst>
        </pc:grpChg>
        <pc:inkChg chg="add mod">
          <ac:chgData name="Gianluca De Rossi" userId="172b999c-c842-4969-9202-542c4c358035" providerId="ADAL" clId="{305737FD-22CB-44B4-B4EF-A5452A6CE5A3}" dt="2021-11-18T17:42:42.235" v="1170"/>
          <ac:inkMkLst>
            <pc:docMk/>
            <pc:sldMk cId="2682631717" sldId="260"/>
            <ac:inkMk id="18" creationId="{C26BCAAA-1D23-4851-A71F-00BEB0168BDB}"/>
          </ac:inkMkLst>
        </pc:inkChg>
        <pc:inkChg chg="add mod">
          <ac:chgData name="Gianluca De Rossi" userId="172b999c-c842-4969-9202-542c4c358035" providerId="ADAL" clId="{305737FD-22CB-44B4-B4EF-A5452A6CE5A3}" dt="2021-11-18T17:42:42.235" v="1170"/>
          <ac:inkMkLst>
            <pc:docMk/>
            <pc:sldMk cId="2682631717" sldId="260"/>
            <ac:inkMk id="19" creationId="{E547EA91-3ED4-4B3A-8B59-E5741C2B2FB5}"/>
          </ac:inkMkLst>
        </pc:inkChg>
        <pc:inkChg chg="add">
          <ac:chgData name="Gianluca De Rossi" userId="172b999c-c842-4969-9202-542c4c358035" providerId="ADAL" clId="{305737FD-22CB-44B4-B4EF-A5452A6CE5A3}" dt="2021-11-18T17:42:54.826" v="1171" actId="9405"/>
          <ac:inkMkLst>
            <pc:docMk/>
            <pc:sldMk cId="2682631717" sldId="260"/>
            <ac:inkMk id="21" creationId="{2CFCF32E-D4BD-4859-B16D-42069D5AB85D}"/>
          </ac:inkMkLst>
        </pc:inkChg>
        <pc:inkChg chg="add mod">
          <ac:chgData name="Gianluca De Rossi" userId="172b999c-c842-4969-9202-542c4c358035" providerId="ADAL" clId="{305737FD-22CB-44B4-B4EF-A5452A6CE5A3}" dt="2021-11-18T17:43:02.420" v="1174"/>
          <ac:inkMkLst>
            <pc:docMk/>
            <pc:sldMk cId="2682631717" sldId="260"/>
            <ac:inkMk id="22" creationId="{65FD6B4C-AEE6-41EF-8EF7-725ADC0D9E09}"/>
          </ac:inkMkLst>
        </pc:inkChg>
        <pc:inkChg chg="add mod">
          <ac:chgData name="Gianluca De Rossi" userId="172b999c-c842-4969-9202-542c4c358035" providerId="ADAL" clId="{305737FD-22CB-44B4-B4EF-A5452A6CE5A3}" dt="2021-11-18T17:43:02.420" v="1174"/>
          <ac:inkMkLst>
            <pc:docMk/>
            <pc:sldMk cId="2682631717" sldId="260"/>
            <ac:inkMk id="23" creationId="{2A365368-8087-4C16-B39F-620B5D5D3F76}"/>
          </ac:inkMkLst>
        </pc:inkChg>
        <pc:inkChg chg="add">
          <ac:chgData name="Gianluca De Rossi" userId="172b999c-c842-4969-9202-542c4c358035" providerId="ADAL" clId="{305737FD-22CB-44B4-B4EF-A5452A6CE5A3}" dt="2021-11-18T17:43:24.294" v="1175" actId="9405"/>
          <ac:inkMkLst>
            <pc:docMk/>
            <pc:sldMk cId="2682631717" sldId="260"/>
            <ac:inkMk id="25" creationId="{9AC5CF89-B4C9-4424-84AA-30449330E7A9}"/>
          </ac:inkMkLst>
        </pc:inkChg>
        <pc:cxnChg chg="add mod">
          <ac:chgData name="Gianluca De Rossi" userId="172b999c-c842-4969-9202-542c4c358035" providerId="ADAL" clId="{305737FD-22CB-44B4-B4EF-A5452A6CE5A3}" dt="2021-11-18T17:41:10.458" v="1119" actId="1076"/>
          <ac:cxnSpMkLst>
            <pc:docMk/>
            <pc:sldMk cId="2682631717" sldId="260"/>
            <ac:cxnSpMk id="7" creationId="{79A8F54E-FE16-4904-9BF3-82EA74A72BFF}"/>
          </ac:cxnSpMkLst>
        </pc:cxnChg>
        <pc:cxnChg chg="add">
          <ac:chgData name="Gianluca De Rossi" userId="172b999c-c842-4969-9202-542c4c358035" providerId="ADAL" clId="{305737FD-22CB-44B4-B4EF-A5452A6CE5A3}" dt="2021-11-18T17:41:14.130" v="1120" actId="11529"/>
          <ac:cxnSpMkLst>
            <pc:docMk/>
            <pc:sldMk cId="2682631717" sldId="260"/>
            <ac:cxnSpMk id="9" creationId="{FD07899F-7E4D-4219-BD19-CC629F1009A8}"/>
          </ac:cxnSpMkLst>
        </pc:cxnChg>
        <pc:cxnChg chg="add mod">
          <ac:chgData name="Gianluca De Rossi" userId="172b999c-c842-4969-9202-542c4c358035" providerId="ADAL" clId="{305737FD-22CB-44B4-B4EF-A5452A6CE5A3}" dt="2021-11-18T17:41:53.430" v="1162" actId="1037"/>
          <ac:cxnSpMkLst>
            <pc:docMk/>
            <pc:sldMk cId="2682631717" sldId="260"/>
            <ac:cxnSpMk id="11" creationId="{A6C4D1AE-3B10-4E7E-B231-359C08D8686F}"/>
          </ac:cxnSpMkLst>
        </pc:cxnChg>
      </pc:sldChg>
      <pc:sldChg chg="addSp delSp modSp add mod">
        <pc:chgData name="Gianluca De Rossi" userId="172b999c-c842-4969-9202-542c4c358035" providerId="ADAL" clId="{305737FD-22CB-44B4-B4EF-A5452A6CE5A3}" dt="2021-11-18T17:44:25.521" v="1198"/>
        <pc:sldMkLst>
          <pc:docMk/>
          <pc:sldMk cId="512615645" sldId="261"/>
        </pc:sldMkLst>
        <pc:spChg chg="add mod">
          <ac:chgData name="Gianluca De Rossi" userId="172b999c-c842-4969-9202-542c4c358035" providerId="ADAL" clId="{305737FD-22CB-44B4-B4EF-A5452A6CE5A3}" dt="2021-11-18T17:44:11.496" v="1192" actId="20577"/>
          <ac:spMkLst>
            <pc:docMk/>
            <pc:sldMk cId="512615645" sldId="261"/>
            <ac:spMk id="3" creationId="{66836210-BCF2-472F-9C05-6B12485D153F}"/>
          </ac:spMkLst>
        </pc:spChg>
        <pc:spChg chg="del">
          <ac:chgData name="Gianluca De Rossi" userId="172b999c-c842-4969-9202-542c4c358035" providerId="ADAL" clId="{305737FD-22CB-44B4-B4EF-A5452A6CE5A3}" dt="2021-11-18T17:43:40.550" v="1178" actId="478"/>
          <ac:spMkLst>
            <pc:docMk/>
            <pc:sldMk cId="512615645" sldId="261"/>
            <ac:spMk id="5" creationId="{A2657A6F-480E-47DF-A45B-87CA960EE0A5}"/>
          </ac:spMkLst>
        </pc:spChg>
        <pc:spChg chg="del">
          <ac:chgData name="Gianluca De Rossi" userId="172b999c-c842-4969-9202-542c4c358035" providerId="ADAL" clId="{305737FD-22CB-44B4-B4EF-A5452A6CE5A3}" dt="2021-11-18T17:43:47.157" v="1180" actId="478"/>
          <ac:spMkLst>
            <pc:docMk/>
            <pc:sldMk cId="512615645" sldId="261"/>
            <ac:spMk id="14" creationId="{2305A129-0553-4572-A4F9-AB0E9A1A6F6B}"/>
          </ac:spMkLst>
        </pc:spChg>
        <pc:spChg chg="del">
          <ac:chgData name="Gianluca De Rossi" userId="172b999c-c842-4969-9202-542c4c358035" providerId="ADAL" clId="{305737FD-22CB-44B4-B4EF-A5452A6CE5A3}" dt="2021-11-18T17:43:58.427" v="1185" actId="478"/>
          <ac:spMkLst>
            <pc:docMk/>
            <pc:sldMk cId="512615645" sldId="261"/>
            <ac:spMk id="17" creationId="{6A20B414-DA5C-424C-AFF0-C35C512A34B7}"/>
          </ac:spMkLst>
        </pc:spChg>
        <pc:grpChg chg="del mod">
          <ac:chgData name="Gianluca De Rossi" userId="172b999c-c842-4969-9202-542c4c358035" providerId="ADAL" clId="{305737FD-22CB-44B4-B4EF-A5452A6CE5A3}" dt="2021-11-18T17:44:25.521" v="1198"/>
          <ac:grpSpMkLst>
            <pc:docMk/>
            <pc:sldMk cId="512615645" sldId="261"/>
            <ac:grpSpMk id="12" creationId="{8B466F86-74BC-4F33-9C94-5A9A4B739F73}"/>
          </ac:grpSpMkLst>
        </pc:grpChg>
        <pc:grpChg chg="del">
          <ac:chgData name="Gianluca De Rossi" userId="172b999c-c842-4969-9202-542c4c358035" providerId="ADAL" clId="{305737FD-22CB-44B4-B4EF-A5452A6CE5A3}" dt="2021-11-18T17:43:51.721" v="1182" actId="478"/>
          <ac:grpSpMkLst>
            <pc:docMk/>
            <pc:sldMk cId="512615645" sldId="261"/>
            <ac:grpSpMk id="20" creationId="{47EAB386-51CE-447E-B4BB-39848A8B898A}"/>
          </ac:grpSpMkLst>
        </pc:grpChg>
        <pc:grpChg chg="del">
          <ac:chgData name="Gianluca De Rossi" userId="172b999c-c842-4969-9202-542c4c358035" providerId="ADAL" clId="{305737FD-22CB-44B4-B4EF-A5452A6CE5A3}" dt="2021-11-18T17:43:43.131" v="1179" actId="478"/>
          <ac:grpSpMkLst>
            <pc:docMk/>
            <pc:sldMk cId="512615645" sldId="261"/>
            <ac:grpSpMk id="24" creationId="{7FC049D9-C394-428B-AC27-8BD36B1A2B16}"/>
          </ac:grpSpMkLst>
        </pc:grpChg>
        <pc:grpChg chg="mod">
          <ac:chgData name="Gianluca De Rossi" userId="172b999c-c842-4969-9202-542c4c358035" providerId="ADAL" clId="{305737FD-22CB-44B4-B4EF-A5452A6CE5A3}" dt="2021-11-18T17:44:25.521" v="1198"/>
          <ac:grpSpMkLst>
            <pc:docMk/>
            <pc:sldMk cId="512615645" sldId="261"/>
            <ac:grpSpMk id="27" creationId="{6E0ED2C4-708F-4D75-B97C-2185BD0C9A85}"/>
          </ac:grpSpMkLst>
        </pc:grpChg>
        <pc:inkChg chg="add del">
          <ac:chgData name="Gianluca De Rossi" userId="172b999c-c842-4969-9202-542c4c358035" providerId="ADAL" clId="{305737FD-22CB-44B4-B4EF-A5452A6CE5A3}" dt="2021-11-18T17:43:40.550" v="1178" actId="478"/>
          <ac:inkMkLst>
            <pc:docMk/>
            <pc:sldMk cId="512615645" sldId="261"/>
            <ac:inkMk id="2" creationId="{7595ED4D-E72D-4B80-95B7-E6E75889AF2F}"/>
          </ac:inkMkLst>
        </pc:inkChg>
        <pc:inkChg chg="add mod">
          <ac:chgData name="Gianluca De Rossi" userId="172b999c-c842-4969-9202-542c4c358035" providerId="ADAL" clId="{305737FD-22CB-44B4-B4EF-A5452A6CE5A3}" dt="2021-11-18T17:44:25.521" v="1198"/>
          <ac:inkMkLst>
            <pc:docMk/>
            <pc:sldMk cId="512615645" sldId="261"/>
            <ac:inkMk id="6" creationId="{7A7DB536-FDB8-4081-BDD1-2E5680E69A04}"/>
          </ac:inkMkLst>
        </pc:inkChg>
        <pc:inkChg chg="add mod">
          <ac:chgData name="Gianluca De Rossi" userId="172b999c-c842-4969-9202-542c4c358035" providerId="ADAL" clId="{305737FD-22CB-44B4-B4EF-A5452A6CE5A3}" dt="2021-11-18T17:44:25.521" v="1198"/>
          <ac:inkMkLst>
            <pc:docMk/>
            <pc:sldMk cId="512615645" sldId="261"/>
            <ac:inkMk id="8" creationId="{2161C332-53F2-459B-8802-FCE0830EB442}"/>
          </ac:inkMkLst>
        </pc:inkChg>
        <pc:inkChg chg="add mod">
          <ac:chgData name="Gianluca De Rossi" userId="172b999c-c842-4969-9202-542c4c358035" providerId="ADAL" clId="{305737FD-22CB-44B4-B4EF-A5452A6CE5A3}" dt="2021-11-18T17:44:25.521" v="1198"/>
          <ac:inkMkLst>
            <pc:docMk/>
            <pc:sldMk cId="512615645" sldId="261"/>
            <ac:inkMk id="13" creationId="{A799FE1A-CB57-4975-AB59-436B8164037E}"/>
          </ac:inkMkLst>
        </pc:inkChg>
        <pc:inkChg chg="del">
          <ac:chgData name="Gianluca De Rossi" userId="172b999c-c842-4969-9202-542c4c358035" providerId="ADAL" clId="{305737FD-22CB-44B4-B4EF-A5452A6CE5A3}" dt="2021-11-18T17:43:40.550" v="1178" actId="478"/>
          <ac:inkMkLst>
            <pc:docMk/>
            <pc:sldMk cId="512615645" sldId="261"/>
            <ac:inkMk id="21" creationId="{2CFCF32E-D4BD-4859-B16D-42069D5AB85D}"/>
          </ac:inkMkLst>
        </pc:inkChg>
        <pc:inkChg chg="del">
          <ac:chgData name="Gianluca De Rossi" userId="172b999c-c842-4969-9202-542c4c358035" providerId="ADAL" clId="{305737FD-22CB-44B4-B4EF-A5452A6CE5A3}" dt="2021-11-18T17:43:49.283" v="1181" actId="478"/>
          <ac:inkMkLst>
            <pc:docMk/>
            <pc:sldMk cId="512615645" sldId="261"/>
            <ac:inkMk id="25" creationId="{9AC5CF89-B4C9-4424-84AA-30449330E7A9}"/>
          </ac:inkMkLst>
        </pc:inkChg>
        <pc:inkChg chg="add mod">
          <ac:chgData name="Gianluca De Rossi" userId="172b999c-c842-4969-9202-542c4c358035" providerId="ADAL" clId="{305737FD-22CB-44B4-B4EF-A5452A6CE5A3}" dt="2021-11-18T17:44:25.521" v="1198"/>
          <ac:inkMkLst>
            <pc:docMk/>
            <pc:sldMk cId="512615645" sldId="261"/>
            <ac:inkMk id="26" creationId="{A69B9AEC-083C-4ACA-A978-189EE6AC2CCA}"/>
          </ac:inkMkLst>
        </pc:inkChg>
        <pc:cxnChg chg="del">
          <ac:chgData name="Gianluca De Rossi" userId="172b999c-c842-4969-9202-542c4c358035" providerId="ADAL" clId="{305737FD-22CB-44B4-B4EF-A5452A6CE5A3}" dt="2021-11-18T17:43:56.718" v="1184" actId="478"/>
          <ac:cxnSpMkLst>
            <pc:docMk/>
            <pc:sldMk cId="512615645" sldId="261"/>
            <ac:cxnSpMk id="7" creationId="{79A8F54E-FE16-4904-9BF3-82EA74A72BFF}"/>
          </ac:cxnSpMkLst>
        </pc:cxnChg>
        <pc:cxnChg chg="del mod">
          <ac:chgData name="Gianluca De Rossi" userId="172b999c-c842-4969-9202-542c4c358035" providerId="ADAL" clId="{305737FD-22CB-44B4-B4EF-A5452A6CE5A3}" dt="2021-11-18T17:43:40.550" v="1178" actId="478"/>
          <ac:cxnSpMkLst>
            <pc:docMk/>
            <pc:sldMk cId="512615645" sldId="261"/>
            <ac:cxnSpMk id="9" creationId="{FD07899F-7E4D-4219-BD19-CC629F1009A8}"/>
          </ac:cxnSpMkLst>
        </pc:cxnChg>
        <pc:cxnChg chg="del mod">
          <ac:chgData name="Gianluca De Rossi" userId="172b999c-c842-4969-9202-542c4c358035" providerId="ADAL" clId="{305737FD-22CB-44B4-B4EF-A5452A6CE5A3}" dt="2021-11-18T17:43:54.508" v="1183" actId="478"/>
          <ac:cxnSpMkLst>
            <pc:docMk/>
            <pc:sldMk cId="512615645" sldId="261"/>
            <ac:cxnSpMk id="11" creationId="{A6C4D1AE-3B10-4E7E-B231-359C08D8686F}"/>
          </ac:cxnSpMkLst>
        </pc:cxnChg>
      </pc:sldChg>
      <pc:sldChg chg="add">
        <pc:chgData name="Gianluca De Rossi" userId="172b999c-c842-4969-9202-542c4c358035" providerId="ADAL" clId="{305737FD-22CB-44B4-B4EF-A5452A6CE5A3}" dt="2021-11-26T10:20:19.091" v="1231" actId="2890"/>
        <pc:sldMkLst>
          <pc:docMk/>
          <pc:sldMk cId="3667391148" sldId="262"/>
        </pc:sldMkLst>
      </pc:sldChg>
      <pc:sldChg chg="add">
        <pc:chgData name="Gianluca De Rossi" userId="172b999c-c842-4969-9202-542c4c358035" providerId="ADAL" clId="{305737FD-22CB-44B4-B4EF-A5452A6CE5A3}" dt="2021-11-26T14:56:31.726" v="1253" actId="2890"/>
        <pc:sldMkLst>
          <pc:docMk/>
          <pc:sldMk cId="3929006194" sldId="263"/>
        </pc:sldMkLst>
      </pc:sldChg>
      <pc:sldChg chg="addSp delSp add mod">
        <pc:chgData name="Gianluca De Rossi" userId="172b999c-c842-4969-9202-542c4c358035" providerId="ADAL" clId="{305737FD-22CB-44B4-B4EF-A5452A6CE5A3}" dt="2021-11-26T15:32:48.316" v="1281" actId="9405"/>
        <pc:sldMkLst>
          <pc:docMk/>
          <pc:sldMk cId="747988754" sldId="264"/>
        </pc:sldMkLst>
        <pc:inkChg chg="del">
          <ac:chgData name="Gianluca De Rossi" userId="172b999c-c842-4969-9202-542c4c358035" providerId="ADAL" clId="{305737FD-22CB-44B4-B4EF-A5452A6CE5A3}" dt="2021-11-26T15:32:24.649" v="1278"/>
          <ac:inkMkLst>
            <pc:docMk/>
            <pc:sldMk cId="747988754" sldId="264"/>
            <ac:inkMk id="18" creationId="{63875193-73AF-41EE-8F6C-F6D08FFF8D7A}"/>
          </ac:inkMkLst>
        </pc:inkChg>
        <pc:inkChg chg="del">
          <ac:chgData name="Gianluca De Rossi" userId="172b999c-c842-4969-9202-542c4c358035" providerId="ADAL" clId="{305737FD-22CB-44B4-B4EF-A5452A6CE5A3}" dt="2021-11-26T15:32:24.650" v="1279"/>
          <ac:inkMkLst>
            <pc:docMk/>
            <pc:sldMk cId="747988754" sldId="264"/>
            <ac:inkMk id="26" creationId="{858A13B2-E7D2-496E-B6BF-54DE81310112}"/>
          </ac:inkMkLst>
        </pc:inkChg>
        <pc:inkChg chg="add">
          <ac:chgData name="Gianluca De Rossi" userId="172b999c-c842-4969-9202-542c4c358035" providerId="ADAL" clId="{305737FD-22CB-44B4-B4EF-A5452A6CE5A3}" dt="2021-11-26T15:32:20.911" v="1277" actId="9405"/>
          <ac:inkMkLst>
            <pc:docMk/>
            <pc:sldMk cId="747988754" sldId="264"/>
            <ac:inkMk id="28" creationId="{0DB8F82E-5195-484F-B686-DB215A4BCA73}"/>
          </ac:inkMkLst>
        </pc:inkChg>
        <pc:inkChg chg="add">
          <ac:chgData name="Gianluca De Rossi" userId="172b999c-c842-4969-9202-542c4c358035" providerId="ADAL" clId="{305737FD-22CB-44B4-B4EF-A5452A6CE5A3}" dt="2021-11-26T15:32:36.523" v="1280" actId="9405"/>
          <ac:inkMkLst>
            <pc:docMk/>
            <pc:sldMk cId="747988754" sldId="264"/>
            <ac:inkMk id="59" creationId="{04299287-6C57-48AE-9A5A-FFA35105E686}"/>
          </ac:inkMkLst>
        </pc:inkChg>
        <pc:inkChg chg="add">
          <ac:chgData name="Gianluca De Rossi" userId="172b999c-c842-4969-9202-542c4c358035" providerId="ADAL" clId="{305737FD-22CB-44B4-B4EF-A5452A6CE5A3}" dt="2021-11-26T15:32:48.316" v="1281" actId="9405"/>
          <ac:inkMkLst>
            <pc:docMk/>
            <pc:sldMk cId="747988754" sldId="264"/>
            <ac:inkMk id="60" creationId="{2396F782-B8A1-4D25-9190-B7161E350861}"/>
          </ac:inkMkLst>
        </pc:inkChg>
      </pc:sldChg>
    </pc:docChg>
  </pc:docChgLst>
  <pc:docChgLst>
    <pc:chgData name="Gianluca De Rossi" userId="172b999c-c842-4969-9202-542c4c358035" providerId="ADAL" clId="{FF55A409-9A51-4443-86FB-DE0F7EE6D125}"/>
    <pc:docChg chg="undo redo custSel addSld modSld">
      <pc:chgData name="Gianluca De Rossi" userId="172b999c-c842-4969-9202-542c4c358035" providerId="ADAL" clId="{FF55A409-9A51-4443-86FB-DE0F7EE6D125}" dt="2022-06-19T14:54:03.982" v="1192" actId="1076"/>
      <pc:docMkLst>
        <pc:docMk/>
      </pc:docMkLst>
      <pc:sldChg chg="modSp mod">
        <pc:chgData name="Gianluca De Rossi" userId="172b999c-c842-4969-9202-542c4c358035" providerId="ADAL" clId="{FF55A409-9A51-4443-86FB-DE0F7EE6D125}" dt="2022-06-14T06:59:58.857" v="2" actId="20577"/>
        <pc:sldMkLst>
          <pc:docMk/>
          <pc:sldMk cId="2134070658" sldId="256"/>
        </pc:sldMkLst>
        <pc:spChg chg="mod">
          <ac:chgData name="Gianluca De Rossi" userId="172b999c-c842-4969-9202-542c4c358035" providerId="ADAL" clId="{FF55A409-9A51-4443-86FB-DE0F7EE6D125}" dt="2022-06-14T06:59:58.857" v="2" actId="20577"/>
          <ac:spMkLst>
            <pc:docMk/>
            <pc:sldMk cId="2134070658" sldId="256"/>
            <ac:spMk id="2" creationId="{7802740F-BBE1-4BEE-A38D-686FCD094216}"/>
          </ac:spMkLst>
        </pc:spChg>
      </pc:sldChg>
      <pc:sldChg chg="addSp delSp modSp mod">
        <pc:chgData name="Gianluca De Rossi" userId="172b999c-c842-4969-9202-542c4c358035" providerId="ADAL" clId="{FF55A409-9A51-4443-86FB-DE0F7EE6D125}" dt="2022-06-14T07:00:42.969" v="16" actId="478"/>
        <pc:sldMkLst>
          <pc:docMk/>
          <pc:sldMk cId="2710839834" sldId="259"/>
        </pc:sldMkLst>
        <pc:spChg chg="mod">
          <ac:chgData name="Gianluca De Rossi" userId="172b999c-c842-4969-9202-542c4c358035" providerId="ADAL" clId="{FF55A409-9A51-4443-86FB-DE0F7EE6D125}" dt="2022-06-14T07:00:11.202" v="6" actId="20577"/>
          <ac:spMkLst>
            <pc:docMk/>
            <pc:sldMk cId="2710839834" sldId="259"/>
            <ac:spMk id="5" creationId="{74A5DD01-4F14-4FA5-B6CF-9117EED89C23}"/>
          </ac:spMkLst>
        </pc:spChg>
        <pc:spChg chg="mod">
          <ac:chgData name="Gianluca De Rossi" userId="172b999c-c842-4969-9202-542c4c358035" providerId="ADAL" clId="{FF55A409-9A51-4443-86FB-DE0F7EE6D125}" dt="2022-06-14T07:00:17.963" v="10" actId="20577"/>
          <ac:spMkLst>
            <pc:docMk/>
            <pc:sldMk cId="2710839834" sldId="259"/>
            <ac:spMk id="9" creationId="{EDA52C04-6B07-41CE-8D63-EA9FABE8E692}"/>
          </ac:spMkLst>
        </pc:spChg>
        <pc:spChg chg="del">
          <ac:chgData name="Gianluca De Rossi" userId="172b999c-c842-4969-9202-542c4c358035" providerId="ADAL" clId="{FF55A409-9A51-4443-86FB-DE0F7EE6D125}" dt="2022-06-14T07:00:39.644" v="13" actId="478"/>
          <ac:spMkLst>
            <pc:docMk/>
            <pc:sldMk cId="2710839834" sldId="259"/>
            <ac:spMk id="27" creationId="{AC77D899-3616-44EF-BCED-7F4A5AE31874}"/>
          </ac:spMkLst>
        </pc:spChg>
        <pc:spChg chg="del">
          <ac:chgData name="Gianluca De Rossi" userId="172b999c-c842-4969-9202-542c4c358035" providerId="ADAL" clId="{FF55A409-9A51-4443-86FB-DE0F7EE6D125}" dt="2022-06-14T07:00:41.680" v="15" actId="478"/>
          <ac:spMkLst>
            <pc:docMk/>
            <pc:sldMk cId="2710839834" sldId="259"/>
            <ac:spMk id="29" creationId="{41655529-FA29-447A-8C07-5031C609B603}"/>
          </ac:spMkLst>
        </pc:spChg>
        <pc:spChg chg="mod">
          <ac:chgData name="Gianluca De Rossi" userId="172b999c-c842-4969-9202-542c4c358035" providerId="ADAL" clId="{FF55A409-9A51-4443-86FB-DE0F7EE6D125}" dt="2022-06-14T07:00:14.143" v="8" actId="20577"/>
          <ac:spMkLst>
            <pc:docMk/>
            <pc:sldMk cId="2710839834" sldId="259"/>
            <ac:spMk id="60" creationId="{B42D3B08-9BDA-678A-BE06-8EDACE5520A5}"/>
          </ac:spMkLst>
        </pc:spChg>
        <pc:spChg chg="add del">
          <ac:chgData name="Gianluca De Rossi" userId="172b999c-c842-4969-9202-542c4c358035" providerId="ADAL" clId="{FF55A409-9A51-4443-86FB-DE0F7EE6D125}" dt="2022-06-14T07:00:36.424" v="12" actId="478"/>
          <ac:spMkLst>
            <pc:docMk/>
            <pc:sldMk cId="2710839834" sldId="259"/>
            <ac:spMk id="71" creationId="{1795D737-359E-439F-A189-1E2B1BCF8992}"/>
          </ac:spMkLst>
        </pc:spChg>
        <pc:cxnChg chg="del mod">
          <ac:chgData name="Gianluca De Rossi" userId="172b999c-c842-4969-9202-542c4c358035" providerId="ADAL" clId="{FF55A409-9A51-4443-86FB-DE0F7EE6D125}" dt="2022-06-14T07:00:40.877" v="14" actId="478"/>
          <ac:cxnSpMkLst>
            <pc:docMk/>
            <pc:sldMk cId="2710839834" sldId="259"/>
            <ac:cxnSpMk id="30" creationId="{14D1EB04-1BEB-48D2-90BF-497532A5D38B}"/>
          </ac:cxnSpMkLst>
        </pc:cxnChg>
        <pc:cxnChg chg="del">
          <ac:chgData name="Gianluca De Rossi" userId="172b999c-c842-4969-9202-542c4c358035" providerId="ADAL" clId="{FF55A409-9A51-4443-86FB-DE0F7EE6D125}" dt="2022-06-14T07:00:42.969" v="16" actId="478"/>
          <ac:cxnSpMkLst>
            <pc:docMk/>
            <pc:sldMk cId="2710839834" sldId="259"/>
            <ac:cxnSpMk id="31" creationId="{CAEBA091-5857-4775-A117-A38078AA2036}"/>
          </ac:cxnSpMkLst>
        </pc:cxnChg>
      </pc:sldChg>
      <pc:sldChg chg="addSp delSp modSp new mod modClrScheme chgLayout">
        <pc:chgData name="Gianluca De Rossi" userId="172b999c-c842-4969-9202-542c4c358035" providerId="ADAL" clId="{FF55A409-9A51-4443-86FB-DE0F7EE6D125}" dt="2022-06-17T08:27:22.975" v="519" actId="20577"/>
        <pc:sldMkLst>
          <pc:docMk/>
          <pc:sldMk cId="2739223794" sldId="260"/>
        </pc:sldMkLst>
        <pc:spChg chg="add mod">
          <ac:chgData name="Gianluca De Rossi" userId="172b999c-c842-4969-9202-542c4c358035" providerId="ADAL" clId="{FF55A409-9A51-4443-86FB-DE0F7EE6D125}" dt="2022-06-17T06:54:45.412" v="322" actId="20577"/>
          <ac:spMkLst>
            <pc:docMk/>
            <pc:sldMk cId="2739223794" sldId="260"/>
            <ac:spMk id="2" creationId="{EA75C662-EBD8-D25A-70E5-A5EAAE67916E}"/>
          </ac:spMkLst>
        </pc:spChg>
        <pc:spChg chg="add mod">
          <ac:chgData name="Gianluca De Rossi" userId="172b999c-c842-4969-9202-542c4c358035" providerId="ADAL" clId="{FF55A409-9A51-4443-86FB-DE0F7EE6D125}" dt="2022-06-17T08:27:22.975" v="519" actId="20577"/>
          <ac:spMkLst>
            <pc:docMk/>
            <pc:sldMk cId="2739223794" sldId="260"/>
            <ac:spMk id="3" creationId="{F8DEBB13-3891-E11C-AC85-A296DDF0E2A1}"/>
          </ac:spMkLst>
        </pc:spChg>
        <pc:graphicFrameChg chg="add del mod">
          <ac:chgData name="Gianluca De Rossi" userId="172b999c-c842-4969-9202-542c4c358035" providerId="ADAL" clId="{FF55A409-9A51-4443-86FB-DE0F7EE6D125}" dt="2022-06-17T06:54:33.771" v="310" actId="478"/>
          <ac:graphicFrameMkLst>
            <pc:docMk/>
            <pc:sldMk cId="2739223794" sldId="260"/>
            <ac:graphicFrameMk id="4" creationId="{AD689A34-826E-97A8-7D59-8A120C5BBB12}"/>
          </ac:graphicFrameMkLst>
        </pc:graphicFrameChg>
      </pc:sldChg>
      <pc:sldChg chg="modSp add mod">
        <pc:chgData name="Gianluca De Rossi" userId="172b999c-c842-4969-9202-542c4c358035" providerId="ADAL" clId="{FF55A409-9A51-4443-86FB-DE0F7EE6D125}" dt="2022-06-19T07:33:04.468" v="1032" actId="20577"/>
        <pc:sldMkLst>
          <pc:docMk/>
          <pc:sldMk cId="299041063" sldId="261"/>
        </pc:sldMkLst>
        <pc:spChg chg="mod">
          <ac:chgData name="Gianluca De Rossi" userId="172b999c-c842-4969-9202-542c4c358035" providerId="ADAL" clId="{FF55A409-9A51-4443-86FB-DE0F7EE6D125}" dt="2022-06-17T06:55:00.101" v="345" actId="20577"/>
          <ac:spMkLst>
            <pc:docMk/>
            <pc:sldMk cId="299041063" sldId="261"/>
            <ac:spMk id="2" creationId="{EA75C662-EBD8-D25A-70E5-A5EAAE67916E}"/>
          </ac:spMkLst>
        </pc:spChg>
        <pc:spChg chg="mod">
          <ac:chgData name="Gianluca De Rossi" userId="172b999c-c842-4969-9202-542c4c358035" providerId="ADAL" clId="{FF55A409-9A51-4443-86FB-DE0F7EE6D125}" dt="2022-06-17T06:55:08.304" v="347" actId="20577"/>
          <ac:spMkLst>
            <pc:docMk/>
            <pc:sldMk cId="299041063" sldId="261"/>
            <ac:spMk id="3" creationId="{F8DEBB13-3891-E11C-AC85-A296DDF0E2A1}"/>
          </ac:spMkLst>
        </pc:spChg>
        <pc:graphicFrameChg chg="mod modGraphic">
          <ac:chgData name="Gianluca De Rossi" userId="172b999c-c842-4969-9202-542c4c358035" providerId="ADAL" clId="{FF55A409-9A51-4443-86FB-DE0F7EE6D125}" dt="2022-06-19T07:33:04.468" v="1032" actId="20577"/>
          <ac:graphicFrameMkLst>
            <pc:docMk/>
            <pc:sldMk cId="299041063" sldId="261"/>
            <ac:graphicFrameMk id="4" creationId="{AD689A34-826E-97A8-7D59-8A120C5BBB12}"/>
          </ac:graphicFrameMkLst>
        </pc:graphicFrameChg>
      </pc:sldChg>
      <pc:sldChg chg="modSp new mod">
        <pc:chgData name="Gianluca De Rossi" userId="172b999c-c842-4969-9202-542c4c358035" providerId="ADAL" clId="{FF55A409-9A51-4443-86FB-DE0F7EE6D125}" dt="2022-06-17T09:06:15.634" v="679" actId="20577"/>
        <pc:sldMkLst>
          <pc:docMk/>
          <pc:sldMk cId="3511773700" sldId="262"/>
        </pc:sldMkLst>
        <pc:spChg chg="mod">
          <ac:chgData name="Gianluca De Rossi" userId="172b999c-c842-4969-9202-542c4c358035" providerId="ADAL" clId="{FF55A409-9A51-4443-86FB-DE0F7EE6D125}" dt="2022-06-17T09:03:56.422" v="547" actId="20577"/>
          <ac:spMkLst>
            <pc:docMk/>
            <pc:sldMk cId="3511773700" sldId="262"/>
            <ac:spMk id="2" creationId="{596875B1-C8EC-E5E0-0BA1-DACDC3B1B0E5}"/>
          </ac:spMkLst>
        </pc:spChg>
        <pc:spChg chg="mod">
          <ac:chgData name="Gianluca De Rossi" userId="172b999c-c842-4969-9202-542c4c358035" providerId="ADAL" clId="{FF55A409-9A51-4443-86FB-DE0F7EE6D125}" dt="2022-06-17T09:06:15.634" v="679" actId="20577"/>
          <ac:spMkLst>
            <pc:docMk/>
            <pc:sldMk cId="3511773700" sldId="262"/>
            <ac:spMk id="3" creationId="{D4478A9D-B71F-EE79-1AB0-D632B5CF3A1A}"/>
          </ac:spMkLst>
        </pc:spChg>
      </pc:sldChg>
      <pc:sldChg chg="addSp delSp modSp new mod modClrScheme chgLayout">
        <pc:chgData name="Gianluca De Rossi" userId="172b999c-c842-4969-9202-542c4c358035" providerId="ADAL" clId="{FF55A409-9A51-4443-86FB-DE0F7EE6D125}" dt="2022-06-19T07:28:53.405" v="1017" actId="1076"/>
        <pc:sldMkLst>
          <pc:docMk/>
          <pc:sldMk cId="356308631" sldId="263"/>
        </pc:sldMkLst>
        <pc:spChg chg="del mod ord">
          <ac:chgData name="Gianluca De Rossi" userId="172b999c-c842-4969-9202-542c4c358035" providerId="ADAL" clId="{FF55A409-9A51-4443-86FB-DE0F7EE6D125}" dt="2022-06-17T12:41:17.700" v="681" actId="700"/>
          <ac:spMkLst>
            <pc:docMk/>
            <pc:sldMk cId="356308631" sldId="263"/>
            <ac:spMk id="2" creationId="{8B0A3675-D3A9-997B-560A-D5B9D135A6C6}"/>
          </ac:spMkLst>
        </pc:spChg>
        <pc:spChg chg="del">
          <ac:chgData name="Gianluca De Rossi" userId="172b999c-c842-4969-9202-542c4c358035" providerId="ADAL" clId="{FF55A409-9A51-4443-86FB-DE0F7EE6D125}" dt="2022-06-17T12:41:17.700" v="681" actId="700"/>
          <ac:spMkLst>
            <pc:docMk/>
            <pc:sldMk cId="356308631" sldId="263"/>
            <ac:spMk id="3" creationId="{BA4B6523-9475-D6A1-DF80-873F41F03A5C}"/>
          </ac:spMkLst>
        </pc:spChg>
        <pc:spChg chg="add mod ord">
          <ac:chgData name="Gianluca De Rossi" userId="172b999c-c842-4969-9202-542c4c358035" providerId="ADAL" clId="{FF55A409-9A51-4443-86FB-DE0F7EE6D125}" dt="2022-06-17T12:41:17.700" v="681" actId="700"/>
          <ac:spMkLst>
            <pc:docMk/>
            <pc:sldMk cId="356308631" sldId="263"/>
            <ac:spMk id="4" creationId="{CF51ED5A-B880-E2BA-5EF3-235B2A560011}"/>
          </ac:spMkLst>
        </pc:spChg>
        <pc:spChg chg="add mod">
          <ac:chgData name="Gianluca De Rossi" userId="172b999c-c842-4969-9202-542c4c358035" providerId="ADAL" clId="{FF55A409-9A51-4443-86FB-DE0F7EE6D125}" dt="2022-06-19T07:27:31.119" v="1002" actId="1076"/>
          <ac:spMkLst>
            <pc:docMk/>
            <pc:sldMk cId="356308631" sldId="263"/>
            <ac:spMk id="5" creationId="{70748D56-F518-8010-23BF-0AB0C59E79C5}"/>
          </ac:spMkLst>
        </pc:spChg>
        <pc:spChg chg="add mod">
          <ac:chgData name="Gianluca De Rossi" userId="172b999c-c842-4969-9202-542c4c358035" providerId="ADAL" clId="{FF55A409-9A51-4443-86FB-DE0F7EE6D125}" dt="2022-06-19T07:27:31.119" v="1002" actId="1076"/>
          <ac:spMkLst>
            <pc:docMk/>
            <pc:sldMk cId="356308631" sldId="263"/>
            <ac:spMk id="6" creationId="{77E4896E-2786-8D17-BF38-B4F3EE32EA4B}"/>
          </ac:spMkLst>
        </pc:spChg>
        <pc:spChg chg="add mod">
          <ac:chgData name="Gianluca De Rossi" userId="172b999c-c842-4969-9202-542c4c358035" providerId="ADAL" clId="{FF55A409-9A51-4443-86FB-DE0F7EE6D125}" dt="2022-06-19T07:27:31.119" v="1002" actId="1076"/>
          <ac:spMkLst>
            <pc:docMk/>
            <pc:sldMk cId="356308631" sldId="263"/>
            <ac:spMk id="7" creationId="{100F5A4E-C175-0CD3-04B9-FB32BA76DD46}"/>
          </ac:spMkLst>
        </pc:spChg>
        <pc:spChg chg="add mod">
          <ac:chgData name="Gianluca De Rossi" userId="172b999c-c842-4969-9202-542c4c358035" providerId="ADAL" clId="{FF55A409-9A51-4443-86FB-DE0F7EE6D125}" dt="2022-06-19T07:27:31.119" v="1002" actId="1076"/>
          <ac:spMkLst>
            <pc:docMk/>
            <pc:sldMk cId="356308631" sldId="263"/>
            <ac:spMk id="8" creationId="{B2F7E3B4-5A98-8EF0-EA9A-09DBEB603908}"/>
          </ac:spMkLst>
        </pc:spChg>
        <pc:spChg chg="add mod">
          <ac:chgData name="Gianluca De Rossi" userId="172b999c-c842-4969-9202-542c4c358035" providerId="ADAL" clId="{FF55A409-9A51-4443-86FB-DE0F7EE6D125}" dt="2022-06-19T07:27:31.119" v="1002" actId="1076"/>
          <ac:spMkLst>
            <pc:docMk/>
            <pc:sldMk cId="356308631" sldId="263"/>
            <ac:spMk id="9" creationId="{7E739B9F-8E2E-C78E-9B73-3F4E3D7CE976}"/>
          </ac:spMkLst>
        </pc:spChg>
        <pc:spChg chg="add mod">
          <ac:chgData name="Gianluca De Rossi" userId="172b999c-c842-4969-9202-542c4c358035" providerId="ADAL" clId="{FF55A409-9A51-4443-86FB-DE0F7EE6D125}" dt="2022-06-19T07:27:31.119" v="1002" actId="1076"/>
          <ac:spMkLst>
            <pc:docMk/>
            <pc:sldMk cId="356308631" sldId="263"/>
            <ac:spMk id="10" creationId="{C2F86BA5-39AE-93B1-91DB-6E9840D00A29}"/>
          </ac:spMkLst>
        </pc:spChg>
        <pc:spChg chg="add mod">
          <ac:chgData name="Gianluca De Rossi" userId="172b999c-c842-4969-9202-542c4c358035" providerId="ADAL" clId="{FF55A409-9A51-4443-86FB-DE0F7EE6D125}" dt="2022-06-19T07:21:41.581" v="971" actId="1035"/>
          <ac:spMkLst>
            <pc:docMk/>
            <pc:sldMk cId="356308631" sldId="263"/>
            <ac:spMk id="14" creationId="{6E295B8D-0424-02AD-64FF-55853A292E1F}"/>
          </ac:spMkLst>
        </pc:spChg>
        <pc:spChg chg="add mod">
          <ac:chgData name="Gianluca De Rossi" userId="172b999c-c842-4969-9202-542c4c358035" providerId="ADAL" clId="{FF55A409-9A51-4443-86FB-DE0F7EE6D125}" dt="2022-06-19T07:21:14.546" v="959" actId="12788"/>
          <ac:spMkLst>
            <pc:docMk/>
            <pc:sldMk cId="356308631" sldId="263"/>
            <ac:spMk id="15" creationId="{1ECDDBC9-A56C-B0E9-094E-0C7FF16089DB}"/>
          </ac:spMkLst>
        </pc:spChg>
        <pc:spChg chg="add del">
          <ac:chgData name="Gianluca De Rossi" userId="172b999c-c842-4969-9202-542c4c358035" providerId="ADAL" clId="{FF55A409-9A51-4443-86FB-DE0F7EE6D125}" dt="2022-06-19T07:24:02.321" v="984" actId="478"/>
          <ac:spMkLst>
            <pc:docMk/>
            <pc:sldMk cId="356308631" sldId="263"/>
            <ac:spMk id="29" creationId="{E19F376E-DCA8-D528-1E98-F50E5A9F0DE4}"/>
          </ac:spMkLst>
        </pc:spChg>
        <pc:spChg chg="add del">
          <ac:chgData name="Gianluca De Rossi" userId="172b999c-c842-4969-9202-542c4c358035" providerId="ADAL" clId="{FF55A409-9A51-4443-86FB-DE0F7EE6D125}" dt="2022-06-19T07:24:56.100" v="986" actId="478"/>
          <ac:spMkLst>
            <pc:docMk/>
            <pc:sldMk cId="356308631" sldId="263"/>
            <ac:spMk id="30" creationId="{CD367D70-D3C2-AB94-5A34-DA010CA2F787}"/>
          </ac:spMkLst>
        </pc:spChg>
        <pc:spChg chg="add mod">
          <ac:chgData name="Gianluca De Rossi" userId="172b999c-c842-4969-9202-542c4c358035" providerId="ADAL" clId="{FF55A409-9A51-4443-86FB-DE0F7EE6D125}" dt="2022-06-19T07:28:53.405" v="1017" actId="1076"/>
          <ac:spMkLst>
            <pc:docMk/>
            <pc:sldMk cId="356308631" sldId="263"/>
            <ac:spMk id="40" creationId="{BD2575C2-75ED-F21B-CBB2-C830B70C2FAC}"/>
          </ac:spMkLst>
        </pc:spChg>
        <pc:grpChg chg="add mod">
          <ac:chgData name="Gianluca De Rossi" userId="172b999c-c842-4969-9202-542c4c358035" providerId="ADAL" clId="{FF55A409-9A51-4443-86FB-DE0F7EE6D125}" dt="2022-06-19T07:28:05.007" v="1010" actId="1076"/>
          <ac:grpSpMkLst>
            <pc:docMk/>
            <pc:sldMk cId="356308631" sldId="263"/>
            <ac:grpSpMk id="16" creationId="{C22FB067-2E86-D7EF-1019-C528D37370AF}"/>
          </ac:grpSpMkLst>
        </pc:grpChg>
        <pc:grpChg chg="add mod">
          <ac:chgData name="Gianluca De Rossi" userId="172b999c-c842-4969-9202-542c4c358035" providerId="ADAL" clId="{FF55A409-9A51-4443-86FB-DE0F7EE6D125}" dt="2022-06-19T07:27:21.075" v="1001" actId="1076"/>
          <ac:grpSpMkLst>
            <pc:docMk/>
            <pc:sldMk cId="356308631" sldId="263"/>
            <ac:grpSpMk id="17" creationId="{929464F5-0F2B-9497-E8A4-E21920C5D049}"/>
          </ac:grpSpMkLst>
        </pc:grpChg>
        <pc:grpChg chg="add mod">
          <ac:chgData name="Gianluca De Rossi" userId="172b999c-c842-4969-9202-542c4c358035" providerId="ADAL" clId="{FF55A409-9A51-4443-86FB-DE0F7EE6D125}" dt="2022-06-19T07:27:56.392" v="1007" actId="14100"/>
          <ac:grpSpMkLst>
            <pc:docMk/>
            <pc:sldMk cId="356308631" sldId="263"/>
            <ac:grpSpMk id="38" creationId="{178736F8-9762-B41A-8264-375412F6373E}"/>
          </ac:grpSpMkLst>
        </pc:grpChg>
        <pc:picChg chg="add mod">
          <ac:chgData name="Gianluca De Rossi" userId="172b999c-c842-4969-9202-542c4c358035" providerId="ADAL" clId="{FF55A409-9A51-4443-86FB-DE0F7EE6D125}" dt="2022-06-19T07:21:33.603" v="963" actId="12788"/>
          <ac:picMkLst>
            <pc:docMk/>
            <pc:sldMk cId="356308631" sldId="263"/>
            <ac:picMk id="12" creationId="{82F3C279-9052-AF40-908A-6FDF7CEF5AD6}"/>
          </ac:picMkLst>
        </pc:picChg>
        <pc:picChg chg="add mod">
          <ac:chgData name="Gianluca De Rossi" userId="172b999c-c842-4969-9202-542c4c358035" providerId="ADAL" clId="{FF55A409-9A51-4443-86FB-DE0F7EE6D125}" dt="2022-06-19T07:21:14.546" v="959" actId="12788"/>
          <ac:picMkLst>
            <pc:docMk/>
            <pc:sldMk cId="356308631" sldId="263"/>
            <ac:picMk id="13" creationId="{941D075C-63B8-E66D-C95E-F09306BDD59A}"/>
          </ac:picMkLst>
        </pc:picChg>
        <pc:picChg chg="add mod">
          <ac:chgData name="Gianluca De Rossi" userId="172b999c-c842-4969-9202-542c4c358035" providerId="ADAL" clId="{FF55A409-9A51-4443-86FB-DE0F7EE6D125}" dt="2022-06-19T07:27:11.788" v="1000" actId="14100"/>
          <ac:picMkLst>
            <pc:docMk/>
            <pc:sldMk cId="356308631" sldId="263"/>
            <ac:picMk id="32" creationId="{ACD14DB7-AB1A-79BF-9C9E-E4C7CB693A24}"/>
          </ac:picMkLst>
        </pc:picChg>
        <pc:picChg chg="add mod">
          <ac:chgData name="Gianluca De Rossi" userId="172b999c-c842-4969-9202-542c4c358035" providerId="ADAL" clId="{FF55A409-9A51-4443-86FB-DE0F7EE6D125}" dt="2022-06-19T07:27:08.085" v="998" actId="14100"/>
          <ac:picMkLst>
            <pc:docMk/>
            <pc:sldMk cId="356308631" sldId="263"/>
            <ac:picMk id="34" creationId="{6BAE6279-DECA-869C-94E7-A2869B68B988}"/>
          </ac:picMkLst>
        </pc:picChg>
        <pc:cxnChg chg="add mod">
          <ac:chgData name="Gianluca De Rossi" userId="172b999c-c842-4969-9202-542c4c358035" providerId="ADAL" clId="{FF55A409-9A51-4443-86FB-DE0F7EE6D125}" dt="2022-06-19T07:27:38.267" v="1003" actId="14100"/>
          <ac:cxnSpMkLst>
            <pc:docMk/>
            <pc:sldMk cId="356308631" sldId="263"/>
            <ac:cxnSpMk id="19" creationId="{EC7F5993-0C8A-B0AF-FDA1-192624EA652A}"/>
          </ac:cxnSpMkLst>
        </pc:cxnChg>
        <pc:cxnChg chg="add mod">
          <ac:chgData name="Gianluca De Rossi" userId="172b999c-c842-4969-9202-542c4c358035" providerId="ADAL" clId="{FF55A409-9A51-4443-86FB-DE0F7EE6D125}" dt="2022-06-19T07:27:42.455" v="1004" actId="14100"/>
          <ac:cxnSpMkLst>
            <pc:docMk/>
            <pc:sldMk cId="356308631" sldId="263"/>
            <ac:cxnSpMk id="20" creationId="{22B10548-2DF2-9AC6-958D-A8121BF1FFD6}"/>
          </ac:cxnSpMkLst>
        </pc:cxnChg>
        <pc:cxnChg chg="add mod">
          <ac:chgData name="Gianluca De Rossi" userId="172b999c-c842-4969-9202-542c4c358035" providerId="ADAL" clId="{FF55A409-9A51-4443-86FB-DE0F7EE6D125}" dt="2022-06-19T07:27:46.295" v="1005" actId="14100"/>
          <ac:cxnSpMkLst>
            <pc:docMk/>
            <pc:sldMk cId="356308631" sldId="263"/>
            <ac:cxnSpMk id="23" creationId="{ECA57E29-DD3A-ABB3-D119-E2E4A61256F6}"/>
          </ac:cxnSpMkLst>
        </pc:cxnChg>
        <pc:cxnChg chg="add mod">
          <ac:chgData name="Gianluca De Rossi" userId="172b999c-c842-4969-9202-542c4c358035" providerId="ADAL" clId="{FF55A409-9A51-4443-86FB-DE0F7EE6D125}" dt="2022-06-19T07:28:08.957" v="1011" actId="14100"/>
          <ac:cxnSpMkLst>
            <pc:docMk/>
            <pc:sldMk cId="356308631" sldId="263"/>
            <ac:cxnSpMk id="26" creationId="{35B76A5B-D3D8-F468-B606-5104412BD4B6}"/>
          </ac:cxnSpMkLst>
        </pc:cxnChg>
      </pc:sldChg>
      <pc:sldChg chg="addSp delSp modSp new mod">
        <pc:chgData name="Gianluca De Rossi" userId="172b999c-c842-4969-9202-542c4c358035" providerId="ADAL" clId="{FF55A409-9A51-4443-86FB-DE0F7EE6D125}" dt="2022-06-19T07:42:04.063" v="1188" actId="14100"/>
        <pc:sldMkLst>
          <pc:docMk/>
          <pc:sldMk cId="3176198141" sldId="264"/>
        </pc:sldMkLst>
        <pc:spChg chg="mod">
          <ac:chgData name="Gianluca De Rossi" userId="172b999c-c842-4969-9202-542c4c358035" providerId="ADAL" clId="{FF55A409-9A51-4443-86FB-DE0F7EE6D125}" dt="2022-06-19T07:35:39.494" v="1040" actId="20577"/>
          <ac:spMkLst>
            <pc:docMk/>
            <pc:sldMk cId="3176198141" sldId="264"/>
            <ac:spMk id="2" creationId="{7868050D-9423-F8EA-3A89-B9E66F7C34C5}"/>
          </ac:spMkLst>
        </pc:spChg>
        <pc:spChg chg="del">
          <ac:chgData name="Gianluca De Rossi" userId="172b999c-c842-4969-9202-542c4c358035" providerId="ADAL" clId="{FF55A409-9A51-4443-86FB-DE0F7EE6D125}" dt="2022-06-19T07:35:46.336" v="1041" actId="3680"/>
          <ac:spMkLst>
            <pc:docMk/>
            <pc:sldMk cId="3176198141" sldId="264"/>
            <ac:spMk id="3" creationId="{9F233D24-8703-F1B8-85EF-B601A8879C3B}"/>
          </ac:spMkLst>
        </pc:spChg>
        <pc:graphicFrameChg chg="add mod ord modGraphic">
          <ac:chgData name="Gianluca De Rossi" userId="172b999c-c842-4969-9202-542c4c358035" providerId="ADAL" clId="{FF55A409-9A51-4443-86FB-DE0F7EE6D125}" dt="2022-06-19T07:42:04.063" v="1188" actId="14100"/>
          <ac:graphicFrameMkLst>
            <pc:docMk/>
            <pc:sldMk cId="3176198141" sldId="264"/>
            <ac:graphicFrameMk id="4" creationId="{09A0258F-2BEC-C948-BC61-60C367979ACC}"/>
          </ac:graphicFrameMkLst>
        </pc:graphicFrameChg>
      </pc:sldChg>
      <pc:sldChg chg="addSp modSp new mod">
        <pc:chgData name="Gianluca De Rossi" userId="172b999c-c842-4969-9202-542c4c358035" providerId="ADAL" clId="{FF55A409-9A51-4443-86FB-DE0F7EE6D125}" dt="2022-06-19T14:54:03.982" v="1192" actId="1076"/>
        <pc:sldMkLst>
          <pc:docMk/>
          <pc:sldMk cId="3475264477" sldId="265"/>
        </pc:sldMkLst>
        <pc:picChg chg="add mod">
          <ac:chgData name="Gianluca De Rossi" userId="172b999c-c842-4969-9202-542c4c358035" providerId="ADAL" clId="{FF55A409-9A51-4443-86FB-DE0F7EE6D125}" dt="2022-06-19T14:54:03.982" v="1192" actId="1076"/>
          <ac:picMkLst>
            <pc:docMk/>
            <pc:sldMk cId="3475264477" sldId="265"/>
            <ac:picMk id="5" creationId="{DE8A0A4B-EE20-377D-0D5B-50B9ACFC9E90}"/>
          </ac:picMkLst>
        </pc:picChg>
      </pc:sldChg>
    </pc:docChg>
  </pc:docChgLst>
  <pc:docChgLst>
    <pc:chgData name="Gianluca De Rossi" userId="172b999c-c842-4969-9202-542c4c358035" providerId="ADAL" clId="{BFAF7FC3-3574-476E-9650-6C0F6D0BF1EB}"/>
    <pc:docChg chg="undo redo custSel addSld delSld modSld sldOrd">
      <pc:chgData name="Gianluca De Rossi" userId="172b999c-c842-4969-9202-542c4c358035" providerId="ADAL" clId="{BFAF7FC3-3574-476E-9650-6C0F6D0BF1EB}" dt="2022-10-13T13:36:22.370" v="3078" actId="1035"/>
      <pc:docMkLst>
        <pc:docMk/>
      </pc:docMkLst>
      <pc:sldChg chg="modSp mod">
        <pc:chgData name="Gianluca De Rossi" userId="172b999c-c842-4969-9202-542c4c358035" providerId="ADAL" clId="{BFAF7FC3-3574-476E-9650-6C0F6D0BF1EB}" dt="2022-09-27T17:02:02.790" v="2071" actId="6549"/>
        <pc:sldMkLst>
          <pc:docMk/>
          <pc:sldMk cId="299041063" sldId="261"/>
        </pc:sldMkLst>
        <pc:spChg chg="mod">
          <ac:chgData name="Gianluca De Rossi" userId="172b999c-c842-4969-9202-542c4c358035" providerId="ADAL" clId="{BFAF7FC3-3574-476E-9650-6C0F6D0BF1EB}" dt="2022-09-07T12:58:02.014" v="1" actId="20577"/>
          <ac:spMkLst>
            <pc:docMk/>
            <pc:sldMk cId="299041063" sldId="261"/>
            <ac:spMk id="2" creationId="{EA75C662-EBD8-D25A-70E5-A5EAAE67916E}"/>
          </ac:spMkLst>
        </pc:spChg>
        <pc:graphicFrameChg chg="modGraphic">
          <ac:chgData name="Gianluca De Rossi" userId="172b999c-c842-4969-9202-542c4c358035" providerId="ADAL" clId="{BFAF7FC3-3574-476E-9650-6C0F6D0BF1EB}" dt="2022-09-27T17:02:02.790" v="2071" actId="6549"/>
          <ac:graphicFrameMkLst>
            <pc:docMk/>
            <pc:sldMk cId="299041063" sldId="261"/>
            <ac:graphicFrameMk id="4" creationId="{AD689A34-826E-97A8-7D59-8A120C5BBB12}"/>
          </ac:graphicFrameMkLst>
        </pc:graphicFrameChg>
      </pc:sldChg>
      <pc:sldChg chg="addSp modSp mod">
        <pc:chgData name="Gianluca De Rossi" userId="172b999c-c842-4969-9202-542c4c358035" providerId="ADAL" clId="{BFAF7FC3-3574-476E-9650-6C0F6D0BF1EB}" dt="2022-09-07T13:15:32.958" v="60" actId="20577"/>
        <pc:sldMkLst>
          <pc:docMk/>
          <pc:sldMk cId="356308631" sldId="263"/>
        </pc:sldMkLst>
        <pc:spChg chg="add mod">
          <ac:chgData name="Gianluca De Rossi" userId="172b999c-c842-4969-9202-542c4c358035" providerId="ADAL" clId="{BFAF7FC3-3574-476E-9650-6C0F6D0BF1EB}" dt="2022-09-07T13:15:10.832" v="57" actId="20577"/>
          <ac:spMkLst>
            <pc:docMk/>
            <pc:sldMk cId="356308631" sldId="263"/>
            <ac:spMk id="2" creationId="{1C3A5677-50D8-82DC-4DFA-CBA8D096023B}"/>
          </ac:spMkLst>
        </pc:spChg>
        <pc:spChg chg="mod">
          <ac:chgData name="Gianluca De Rossi" userId="172b999c-c842-4969-9202-542c4c358035" providerId="ADAL" clId="{BFAF7FC3-3574-476E-9650-6C0F6D0BF1EB}" dt="2022-09-07T13:15:32.958" v="60" actId="20577"/>
          <ac:spMkLst>
            <pc:docMk/>
            <pc:sldMk cId="356308631" sldId="263"/>
            <ac:spMk id="4" creationId="{CF51ED5A-B880-E2BA-5EF3-235B2A560011}"/>
          </ac:spMkLst>
        </pc:spChg>
      </pc:sldChg>
      <pc:sldChg chg="addSp delSp modSp add mod">
        <pc:chgData name="Gianluca De Rossi" userId="172b999c-c842-4969-9202-542c4c358035" providerId="ADAL" clId="{BFAF7FC3-3574-476E-9650-6C0F6D0BF1EB}" dt="2022-09-15T14:45:58.900" v="811" actId="478"/>
        <pc:sldMkLst>
          <pc:docMk/>
          <pc:sldMk cId="1505826216" sldId="266"/>
        </pc:sldMkLst>
        <pc:spChg chg="mod">
          <ac:chgData name="Gianluca De Rossi" userId="172b999c-c842-4969-9202-542c4c358035" providerId="ADAL" clId="{BFAF7FC3-3574-476E-9650-6C0F6D0BF1EB}" dt="2022-09-07T13:18:30.484" v="74" actId="1076"/>
          <ac:spMkLst>
            <pc:docMk/>
            <pc:sldMk cId="1505826216" sldId="266"/>
            <ac:spMk id="4" creationId="{CF51ED5A-B880-E2BA-5EF3-235B2A560011}"/>
          </ac:spMkLst>
        </pc:spChg>
        <pc:spChg chg="mod topLvl">
          <ac:chgData name="Gianluca De Rossi" userId="172b999c-c842-4969-9202-542c4c358035" providerId="ADAL" clId="{BFAF7FC3-3574-476E-9650-6C0F6D0BF1EB}" dt="2022-09-07T13:20:23.287" v="89" actId="1076"/>
          <ac:spMkLst>
            <pc:docMk/>
            <pc:sldMk cId="1505826216" sldId="266"/>
            <ac:spMk id="15" creationId="{1ECDDBC9-A56C-B0E9-094E-0C7FF16089DB}"/>
          </ac:spMkLst>
        </pc:spChg>
        <pc:spChg chg="del">
          <ac:chgData name="Gianluca De Rossi" userId="172b999c-c842-4969-9202-542c4c358035" providerId="ADAL" clId="{BFAF7FC3-3574-476E-9650-6C0F6D0BF1EB}" dt="2022-09-07T13:20:28.340" v="90" actId="478"/>
          <ac:spMkLst>
            <pc:docMk/>
            <pc:sldMk cId="1505826216" sldId="266"/>
            <ac:spMk id="40" creationId="{BD2575C2-75ED-F21B-CBB2-C830B70C2FAC}"/>
          </ac:spMkLst>
        </pc:spChg>
        <pc:grpChg chg="del">
          <ac:chgData name="Gianluca De Rossi" userId="172b999c-c842-4969-9202-542c4c358035" providerId="ADAL" clId="{BFAF7FC3-3574-476E-9650-6C0F6D0BF1EB}" dt="2022-09-07T13:18:56.164" v="79" actId="165"/>
          <ac:grpSpMkLst>
            <pc:docMk/>
            <pc:sldMk cId="1505826216" sldId="266"/>
            <ac:grpSpMk id="16" creationId="{C22FB067-2E86-D7EF-1019-C528D37370AF}"/>
          </ac:grpSpMkLst>
        </pc:grpChg>
        <pc:grpChg chg="del">
          <ac:chgData name="Gianluca De Rossi" userId="172b999c-c842-4969-9202-542c4c358035" providerId="ADAL" clId="{BFAF7FC3-3574-476E-9650-6C0F6D0BF1EB}" dt="2022-09-07T13:18:36.351" v="76" actId="478"/>
          <ac:grpSpMkLst>
            <pc:docMk/>
            <pc:sldMk cId="1505826216" sldId="266"/>
            <ac:grpSpMk id="17" creationId="{929464F5-0F2B-9497-E8A4-E21920C5D049}"/>
          </ac:grpSpMkLst>
        </pc:grpChg>
        <pc:grpChg chg="del">
          <ac:chgData name="Gianluca De Rossi" userId="172b999c-c842-4969-9202-542c4c358035" providerId="ADAL" clId="{BFAF7FC3-3574-476E-9650-6C0F6D0BF1EB}" dt="2022-09-07T13:20:28.340" v="90" actId="478"/>
          <ac:grpSpMkLst>
            <pc:docMk/>
            <pc:sldMk cId="1505826216" sldId="266"/>
            <ac:grpSpMk id="38" creationId="{178736F8-9762-B41A-8264-375412F6373E}"/>
          </ac:grpSpMkLst>
        </pc:grpChg>
        <pc:picChg chg="del topLvl">
          <ac:chgData name="Gianluca De Rossi" userId="172b999c-c842-4969-9202-542c4c358035" providerId="ADAL" clId="{BFAF7FC3-3574-476E-9650-6C0F6D0BF1EB}" dt="2022-09-07T13:19:15.245" v="80" actId="478"/>
          <ac:picMkLst>
            <pc:docMk/>
            <pc:sldMk cId="1505826216" sldId="266"/>
            <ac:picMk id="13" creationId="{941D075C-63B8-E66D-C95E-F09306BDD59A}"/>
          </ac:picMkLst>
        </pc:picChg>
        <pc:picChg chg="add mod">
          <ac:chgData name="Gianluca De Rossi" userId="172b999c-c842-4969-9202-542c4c358035" providerId="ADAL" clId="{BFAF7FC3-3574-476E-9650-6C0F6D0BF1EB}" dt="2022-09-07T13:19:20.614" v="81" actId="1076"/>
          <ac:picMkLst>
            <pc:docMk/>
            <pc:sldMk cId="1505826216" sldId="266"/>
            <ac:picMk id="1026" creationId="{8A501D8B-C437-16FA-C599-AC12F9CB971C}"/>
          </ac:picMkLst>
        </pc:picChg>
        <pc:cxnChg chg="add del mod">
          <ac:chgData name="Gianluca De Rossi" userId="172b999c-c842-4969-9202-542c4c358035" providerId="ADAL" clId="{BFAF7FC3-3574-476E-9650-6C0F6D0BF1EB}" dt="2022-09-15T14:45:58.900" v="811" actId="478"/>
          <ac:cxnSpMkLst>
            <pc:docMk/>
            <pc:sldMk cId="1505826216" sldId="266"/>
            <ac:cxnSpMk id="11" creationId="{B8E86C94-5053-36A2-1C2E-B867DD080280}"/>
          </ac:cxnSpMkLst>
        </pc:cxnChg>
        <pc:cxnChg chg="del">
          <ac:chgData name="Gianluca De Rossi" userId="172b999c-c842-4969-9202-542c4c358035" providerId="ADAL" clId="{BFAF7FC3-3574-476E-9650-6C0F6D0BF1EB}" dt="2022-09-07T13:19:25.055" v="82" actId="478"/>
          <ac:cxnSpMkLst>
            <pc:docMk/>
            <pc:sldMk cId="1505826216" sldId="266"/>
            <ac:cxnSpMk id="19" creationId="{EC7F5993-0C8A-B0AF-FDA1-192624EA652A}"/>
          </ac:cxnSpMkLst>
        </pc:cxnChg>
        <pc:cxnChg chg="del">
          <ac:chgData name="Gianluca De Rossi" userId="172b999c-c842-4969-9202-542c4c358035" providerId="ADAL" clId="{BFAF7FC3-3574-476E-9650-6C0F6D0BF1EB}" dt="2022-09-07T13:19:25.055" v="82" actId="478"/>
          <ac:cxnSpMkLst>
            <pc:docMk/>
            <pc:sldMk cId="1505826216" sldId="266"/>
            <ac:cxnSpMk id="20" creationId="{22B10548-2DF2-9AC6-958D-A8121BF1FFD6}"/>
          </ac:cxnSpMkLst>
        </pc:cxnChg>
        <pc:cxnChg chg="del">
          <ac:chgData name="Gianluca De Rossi" userId="172b999c-c842-4969-9202-542c4c358035" providerId="ADAL" clId="{BFAF7FC3-3574-476E-9650-6C0F6D0BF1EB}" dt="2022-09-07T13:19:25.055" v="82" actId="478"/>
          <ac:cxnSpMkLst>
            <pc:docMk/>
            <pc:sldMk cId="1505826216" sldId="266"/>
            <ac:cxnSpMk id="23" creationId="{ECA57E29-DD3A-ABB3-D119-E2E4A61256F6}"/>
          </ac:cxnSpMkLst>
        </pc:cxnChg>
        <pc:cxnChg chg="mod">
          <ac:chgData name="Gianluca De Rossi" userId="172b999c-c842-4969-9202-542c4c358035" providerId="ADAL" clId="{BFAF7FC3-3574-476E-9650-6C0F6D0BF1EB}" dt="2022-09-07T13:20:48.036" v="94" actId="14100"/>
          <ac:cxnSpMkLst>
            <pc:docMk/>
            <pc:sldMk cId="1505826216" sldId="266"/>
            <ac:cxnSpMk id="26" creationId="{35B76A5B-D3D8-F468-B606-5104412BD4B6}"/>
          </ac:cxnSpMkLst>
        </pc:cxnChg>
      </pc:sldChg>
      <pc:sldChg chg="addSp modSp new mod">
        <pc:chgData name="Gianluca De Rossi" userId="172b999c-c842-4969-9202-542c4c358035" providerId="ADAL" clId="{BFAF7FC3-3574-476E-9650-6C0F6D0BF1EB}" dt="2022-09-08T09:08:03.685" v="151" actId="20577"/>
        <pc:sldMkLst>
          <pc:docMk/>
          <pc:sldMk cId="1837917946" sldId="267"/>
        </pc:sldMkLst>
        <pc:spChg chg="mod">
          <ac:chgData name="Gianluca De Rossi" userId="172b999c-c842-4969-9202-542c4c358035" providerId="ADAL" clId="{BFAF7FC3-3574-476E-9650-6C0F6D0BF1EB}" dt="2022-09-08T09:08:03.685" v="151" actId="20577"/>
          <ac:spMkLst>
            <pc:docMk/>
            <pc:sldMk cId="1837917946" sldId="267"/>
            <ac:spMk id="2" creationId="{9C315D8B-C354-F4D4-5A85-FED0C4A57111}"/>
          </ac:spMkLst>
        </pc:spChg>
        <pc:picChg chg="add mod">
          <ac:chgData name="Gianluca De Rossi" userId="172b999c-c842-4969-9202-542c4c358035" providerId="ADAL" clId="{BFAF7FC3-3574-476E-9650-6C0F6D0BF1EB}" dt="2022-09-08T09:07:57.714" v="130" actId="14100"/>
          <ac:picMkLst>
            <pc:docMk/>
            <pc:sldMk cId="1837917946" sldId="267"/>
            <ac:picMk id="4" creationId="{D09867ED-FB9C-88CA-D7B1-A412BA74166D}"/>
          </ac:picMkLst>
        </pc:picChg>
      </pc:sldChg>
      <pc:sldChg chg="modSp add mod">
        <pc:chgData name="Gianluca De Rossi" userId="172b999c-c842-4969-9202-542c4c358035" providerId="ADAL" clId="{BFAF7FC3-3574-476E-9650-6C0F6D0BF1EB}" dt="2022-09-15T14:46:14.021" v="812" actId="6549"/>
        <pc:sldMkLst>
          <pc:docMk/>
          <pc:sldMk cId="3250630729" sldId="268"/>
        </pc:sldMkLst>
        <pc:spChg chg="mod">
          <ac:chgData name="Gianluca De Rossi" userId="172b999c-c842-4969-9202-542c4c358035" providerId="ADAL" clId="{BFAF7FC3-3574-476E-9650-6C0F6D0BF1EB}" dt="2022-09-10T08:29:25.080" v="222" actId="20577"/>
          <ac:spMkLst>
            <pc:docMk/>
            <pc:sldMk cId="3250630729" sldId="268"/>
            <ac:spMk id="2" creationId="{EA75C662-EBD8-D25A-70E5-A5EAAE67916E}"/>
          </ac:spMkLst>
        </pc:spChg>
        <pc:spChg chg="mod">
          <ac:chgData name="Gianluca De Rossi" userId="172b999c-c842-4969-9202-542c4c358035" providerId="ADAL" clId="{BFAF7FC3-3574-476E-9650-6C0F6D0BF1EB}" dt="2022-09-10T08:18:15.430" v="211" actId="20577"/>
          <ac:spMkLst>
            <pc:docMk/>
            <pc:sldMk cId="3250630729" sldId="268"/>
            <ac:spMk id="3" creationId="{F8DEBB13-3891-E11C-AC85-A296DDF0E2A1}"/>
          </ac:spMkLst>
        </pc:spChg>
        <pc:graphicFrameChg chg="mod modGraphic">
          <ac:chgData name="Gianluca De Rossi" userId="172b999c-c842-4969-9202-542c4c358035" providerId="ADAL" clId="{BFAF7FC3-3574-476E-9650-6C0F6D0BF1EB}" dt="2022-09-15T14:46:14.021" v="812" actId="6549"/>
          <ac:graphicFrameMkLst>
            <pc:docMk/>
            <pc:sldMk cId="3250630729" sldId="268"/>
            <ac:graphicFrameMk id="4" creationId="{AD689A34-826E-97A8-7D59-8A120C5BBB12}"/>
          </ac:graphicFrameMkLst>
        </pc:graphicFrameChg>
      </pc:sldChg>
      <pc:sldChg chg="modSp add mod">
        <pc:chgData name="Gianluca De Rossi" userId="172b999c-c842-4969-9202-542c4c358035" providerId="ADAL" clId="{BFAF7FC3-3574-476E-9650-6C0F6D0BF1EB}" dt="2022-09-15T14:46:20.474" v="813" actId="6549"/>
        <pc:sldMkLst>
          <pc:docMk/>
          <pc:sldMk cId="228832729" sldId="269"/>
        </pc:sldMkLst>
        <pc:spChg chg="mod">
          <ac:chgData name="Gianluca De Rossi" userId="172b999c-c842-4969-9202-542c4c358035" providerId="ADAL" clId="{BFAF7FC3-3574-476E-9650-6C0F6D0BF1EB}" dt="2022-09-10T08:34:31.722" v="235" actId="20577"/>
          <ac:spMkLst>
            <pc:docMk/>
            <pc:sldMk cId="228832729" sldId="269"/>
            <ac:spMk id="2" creationId="{EA75C662-EBD8-D25A-70E5-A5EAAE67916E}"/>
          </ac:spMkLst>
        </pc:spChg>
        <pc:spChg chg="mod">
          <ac:chgData name="Gianluca De Rossi" userId="172b999c-c842-4969-9202-542c4c358035" providerId="ADAL" clId="{BFAF7FC3-3574-476E-9650-6C0F6D0BF1EB}" dt="2022-09-10T08:34:48.423" v="247" actId="20577"/>
          <ac:spMkLst>
            <pc:docMk/>
            <pc:sldMk cId="228832729" sldId="269"/>
            <ac:spMk id="3" creationId="{F8DEBB13-3891-E11C-AC85-A296DDF0E2A1}"/>
          </ac:spMkLst>
        </pc:spChg>
        <pc:graphicFrameChg chg="mod modGraphic">
          <ac:chgData name="Gianluca De Rossi" userId="172b999c-c842-4969-9202-542c4c358035" providerId="ADAL" clId="{BFAF7FC3-3574-476E-9650-6C0F6D0BF1EB}" dt="2022-09-15T14:46:20.474" v="813" actId="6549"/>
          <ac:graphicFrameMkLst>
            <pc:docMk/>
            <pc:sldMk cId="228832729" sldId="269"/>
            <ac:graphicFrameMk id="4" creationId="{AD689A34-826E-97A8-7D59-8A120C5BBB12}"/>
          </ac:graphicFrameMkLst>
        </pc:graphicFrameChg>
      </pc:sldChg>
      <pc:sldChg chg="addSp delSp modSp add mod ord">
        <pc:chgData name="Gianluca De Rossi" userId="172b999c-c842-4969-9202-542c4c358035" providerId="ADAL" clId="{BFAF7FC3-3574-476E-9650-6C0F6D0BF1EB}" dt="2022-09-15T14:46:40.342" v="815" actId="478"/>
        <pc:sldMkLst>
          <pc:docMk/>
          <pc:sldMk cId="3302280127" sldId="270"/>
        </pc:sldMkLst>
        <pc:spChg chg="mod topLvl">
          <ac:chgData name="Gianluca De Rossi" userId="172b999c-c842-4969-9202-542c4c358035" providerId="ADAL" clId="{BFAF7FC3-3574-476E-9650-6C0F6D0BF1EB}" dt="2022-09-10T17:09:04.377" v="651" actId="465"/>
          <ac:spMkLst>
            <pc:docMk/>
            <pc:sldMk cId="3302280127" sldId="270"/>
            <ac:spMk id="2" creationId="{1C3A5677-50D8-82DC-4DFA-CBA8D096023B}"/>
          </ac:spMkLst>
        </pc:spChg>
        <pc:spChg chg="mod">
          <ac:chgData name="Gianluca De Rossi" userId="172b999c-c842-4969-9202-542c4c358035" providerId="ADAL" clId="{BFAF7FC3-3574-476E-9650-6C0F6D0BF1EB}" dt="2022-09-10T08:48:55.339" v="435" actId="20577"/>
          <ac:spMkLst>
            <pc:docMk/>
            <pc:sldMk cId="3302280127" sldId="270"/>
            <ac:spMk id="4" creationId="{CF51ED5A-B880-E2BA-5EF3-235B2A560011}"/>
          </ac:spMkLst>
        </pc:spChg>
        <pc:spChg chg="mod topLvl">
          <ac:chgData name="Gianluca De Rossi" userId="172b999c-c842-4969-9202-542c4c358035" providerId="ADAL" clId="{BFAF7FC3-3574-476E-9650-6C0F6D0BF1EB}" dt="2022-09-10T17:08:36.162" v="590" actId="165"/>
          <ac:spMkLst>
            <pc:docMk/>
            <pc:sldMk cId="3302280127" sldId="270"/>
            <ac:spMk id="5" creationId="{70748D56-F518-8010-23BF-0AB0C59E79C5}"/>
          </ac:spMkLst>
        </pc:spChg>
        <pc:spChg chg="mod topLvl">
          <ac:chgData name="Gianluca De Rossi" userId="172b999c-c842-4969-9202-542c4c358035" providerId="ADAL" clId="{BFAF7FC3-3574-476E-9650-6C0F6D0BF1EB}" dt="2022-09-10T17:08:36.162" v="590" actId="165"/>
          <ac:spMkLst>
            <pc:docMk/>
            <pc:sldMk cId="3302280127" sldId="270"/>
            <ac:spMk id="6" creationId="{77E4896E-2786-8D17-BF38-B4F3EE32EA4B}"/>
          </ac:spMkLst>
        </pc:spChg>
        <pc:spChg chg="mod topLvl">
          <ac:chgData name="Gianluca De Rossi" userId="172b999c-c842-4969-9202-542c4c358035" providerId="ADAL" clId="{BFAF7FC3-3574-476E-9650-6C0F6D0BF1EB}" dt="2022-09-10T17:09:04.377" v="651" actId="465"/>
          <ac:spMkLst>
            <pc:docMk/>
            <pc:sldMk cId="3302280127" sldId="270"/>
            <ac:spMk id="7" creationId="{100F5A4E-C175-0CD3-04B9-FB32BA76DD46}"/>
          </ac:spMkLst>
        </pc:spChg>
        <pc:spChg chg="mod topLvl">
          <ac:chgData name="Gianluca De Rossi" userId="172b999c-c842-4969-9202-542c4c358035" providerId="ADAL" clId="{BFAF7FC3-3574-476E-9650-6C0F6D0BF1EB}" dt="2022-09-10T17:09:04.377" v="651" actId="465"/>
          <ac:spMkLst>
            <pc:docMk/>
            <pc:sldMk cId="3302280127" sldId="270"/>
            <ac:spMk id="8" creationId="{B2F7E3B4-5A98-8EF0-EA9A-09DBEB603908}"/>
          </ac:spMkLst>
        </pc:spChg>
        <pc:spChg chg="mod topLvl">
          <ac:chgData name="Gianluca De Rossi" userId="172b999c-c842-4969-9202-542c4c358035" providerId="ADAL" clId="{BFAF7FC3-3574-476E-9650-6C0F6D0BF1EB}" dt="2022-09-10T17:08:47.494" v="631" actId="1036"/>
          <ac:spMkLst>
            <pc:docMk/>
            <pc:sldMk cId="3302280127" sldId="270"/>
            <ac:spMk id="9" creationId="{7E739B9F-8E2E-C78E-9B73-3F4E3D7CE976}"/>
          </ac:spMkLst>
        </pc:spChg>
        <pc:spChg chg="mod topLvl">
          <ac:chgData name="Gianluca De Rossi" userId="172b999c-c842-4969-9202-542c4c358035" providerId="ADAL" clId="{BFAF7FC3-3574-476E-9650-6C0F6D0BF1EB}" dt="2022-09-10T17:09:04.377" v="651" actId="465"/>
          <ac:spMkLst>
            <pc:docMk/>
            <pc:sldMk cId="3302280127" sldId="270"/>
            <ac:spMk id="10" creationId="{C2F86BA5-39AE-93B1-91DB-6E9840D00A29}"/>
          </ac:spMkLst>
        </pc:spChg>
        <pc:spChg chg="mod topLvl">
          <ac:chgData name="Gianluca De Rossi" userId="172b999c-c842-4969-9202-542c4c358035" providerId="ADAL" clId="{BFAF7FC3-3574-476E-9650-6C0F6D0BF1EB}" dt="2022-09-10T16:43:46.477" v="518"/>
          <ac:spMkLst>
            <pc:docMk/>
            <pc:sldMk cId="3302280127" sldId="270"/>
            <ac:spMk id="18" creationId="{E68B9185-D32B-9BD7-A6D9-C33C2A602CA0}"/>
          </ac:spMkLst>
        </pc:spChg>
        <pc:spChg chg="del mod topLvl">
          <ac:chgData name="Gianluca De Rossi" userId="172b999c-c842-4969-9202-542c4c358035" providerId="ADAL" clId="{BFAF7FC3-3574-476E-9650-6C0F6D0BF1EB}" dt="2022-09-10T08:40:51.861" v="298" actId="478"/>
          <ac:spMkLst>
            <pc:docMk/>
            <pc:sldMk cId="3302280127" sldId="270"/>
            <ac:spMk id="21" creationId="{995ABACF-DF48-C694-E3C9-122ABC0B4775}"/>
          </ac:spMkLst>
        </pc:spChg>
        <pc:spChg chg="del mod topLvl">
          <ac:chgData name="Gianluca De Rossi" userId="172b999c-c842-4969-9202-542c4c358035" providerId="ADAL" clId="{BFAF7FC3-3574-476E-9650-6C0F6D0BF1EB}" dt="2022-09-10T08:40:51.861" v="298" actId="478"/>
          <ac:spMkLst>
            <pc:docMk/>
            <pc:sldMk cId="3302280127" sldId="270"/>
            <ac:spMk id="22" creationId="{E579A78A-753C-50C4-BCE9-056F7284361F}"/>
          </ac:spMkLst>
        </pc:spChg>
        <pc:spChg chg="mod topLvl">
          <ac:chgData name="Gianluca De Rossi" userId="172b999c-c842-4969-9202-542c4c358035" providerId="ADAL" clId="{BFAF7FC3-3574-476E-9650-6C0F6D0BF1EB}" dt="2022-09-10T08:49:24.519" v="449" actId="20577"/>
          <ac:spMkLst>
            <pc:docMk/>
            <pc:sldMk cId="3302280127" sldId="270"/>
            <ac:spMk id="24" creationId="{0E26138A-41DC-EE99-2E69-18CE184193F0}"/>
          </ac:spMkLst>
        </pc:spChg>
        <pc:spChg chg="del mod topLvl">
          <ac:chgData name="Gianluca De Rossi" userId="172b999c-c842-4969-9202-542c4c358035" providerId="ADAL" clId="{BFAF7FC3-3574-476E-9650-6C0F6D0BF1EB}" dt="2022-09-10T08:41:01.806" v="300" actId="478"/>
          <ac:spMkLst>
            <pc:docMk/>
            <pc:sldMk cId="3302280127" sldId="270"/>
            <ac:spMk id="25" creationId="{B85B5B69-989B-D629-6382-8B28EF7ED8BE}"/>
          </ac:spMkLst>
        </pc:spChg>
        <pc:spChg chg="del mod topLvl">
          <ac:chgData name="Gianluca De Rossi" userId="172b999c-c842-4969-9202-542c4c358035" providerId="ADAL" clId="{BFAF7FC3-3574-476E-9650-6C0F6D0BF1EB}" dt="2022-09-10T08:40:57.443" v="299" actId="478"/>
          <ac:spMkLst>
            <pc:docMk/>
            <pc:sldMk cId="3302280127" sldId="270"/>
            <ac:spMk id="27" creationId="{74316543-D6E4-D432-B21F-0EB524149CD2}"/>
          </ac:spMkLst>
        </pc:spChg>
        <pc:spChg chg="mod topLvl">
          <ac:chgData name="Gianluca De Rossi" userId="172b999c-c842-4969-9202-542c4c358035" providerId="ADAL" clId="{BFAF7FC3-3574-476E-9650-6C0F6D0BF1EB}" dt="2022-09-10T08:49:40.649" v="465" actId="20577"/>
          <ac:spMkLst>
            <pc:docMk/>
            <pc:sldMk cId="3302280127" sldId="270"/>
            <ac:spMk id="28" creationId="{3FD12F11-9B52-7F63-B100-E17832E369E4}"/>
          </ac:spMkLst>
        </pc:spChg>
        <pc:spChg chg="mod">
          <ac:chgData name="Gianluca De Rossi" userId="172b999c-c842-4969-9202-542c4c358035" providerId="ADAL" clId="{BFAF7FC3-3574-476E-9650-6C0F6D0BF1EB}" dt="2022-09-10T16:42:19.927" v="502" actId="20577"/>
          <ac:spMkLst>
            <pc:docMk/>
            <pc:sldMk cId="3302280127" sldId="270"/>
            <ac:spMk id="31" creationId="{9C200775-B2BB-532D-C097-E93BC1BF4178}"/>
          </ac:spMkLst>
        </pc:spChg>
        <pc:spChg chg="mod">
          <ac:chgData name="Gianluca De Rossi" userId="172b999c-c842-4969-9202-542c4c358035" providerId="ADAL" clId="{BFAF7FC3-3574-476E-9650-6C0F6D0BF1EB}" dt="2022-09-10T08:43:11.447" v="367"/>
          <ac:spMkLst>
            <pc:docMk/>
            <pc:sldMk cId="3302280127" sldId="270"/>
            <ac:spMk id="33" creationId="{82C2A2A5-8CC1-6919-8E3E-ECBD210AEEB7}"/>
          </ac:spMkLst>
        </pc:spChg>
        <pc:spChg chg="del mod">
          <ac:chgData name="Gianluca De Rossi" userId="172b999c-c842-4969-9202-542c4c358035" providerId="ADAL" clId="{BFAF7FC3-3574-476E-9650-6C0F6D0BF1EB}" dt="2022-09-10T08:43:58.056" v="379" actId="478"/>
          <ac:spMkLst>
            <pc:docMk/>
            <pc:sldMk cId="3302280127" sldId="270"/>
            <ac:spMk id="35" creationId="{1BBEB833-6B9B-934F-7916-5DCC7FFFE47D}"/>
          </ac:spMkLst>
        </pc:spChg>
        <pc:spChg chg="mod">
          <ac:chgData name="Gianluca De Rossi" userId="172b999c-c842-4969-9202-542c4c358035" providerId="ADAL" clId="{BFAF7FC3-3574-476E-9650-6C0F6D0BF1EB}" dt="2022-09-10T16:42:37.187" v="509" actId="20577"/>
          <ac:spMkLst>
            <pc:docMk/>
            <pc:sldMk cId="3302280127" sldId="270"/>
            <ac:spMk id="37" creationId="{69B7D8DA-ACAC-4538-B025-7615C7DF01FB}"/>
          </ac:spMkLst>
        </pc:spChg>
        <pc:spChg chg="mod">
          <ac:chgData name="Gianluca De Rossi" userId="172b999c-c842-4969-9202-542c4c358035" providerId="ADAL" clId="{BFAF7FC3-3574-476E-9650-6C0F6D0BF1EB}" dt="2022-09-10T16:42:41.197" v="511" actId="20577"/>
          <ac:spMkLst>
            <pc:docMk/>
            <pc:sldMk cId="3302280127" sldId="270"/>
            <ac:spMk id="39" creationId="{EEB39480-34E7-E02D-3953-8BF4CFCFEB90}"/>
          </ac:spMkLst>
        </pc:spChg>
        <pc:spChg chg="del">
          <ac:chgData name="Gianluca De Rossi" userId="172b999c-c842-4969-9202-542c4c358035" providerId="ADAL" clId="{BFAF7FC3-3574-476E-9650-6C0F6D0BF1EB}" dt="2022-09-10T08:40:16.515" v="292" actId="478"/>
          <ac:spMkLst>
            <pc:docMk/>
            <pc:sldMk cId="3302280127" sldId="270"/>
            <ac:spMk id="40" creationId="{BD2575C2-75ED-F21B-CBB2-C830B70C2FAC}"/>
          </ac:spMkLst>
        </pc:spChg>
        <pc:spChg chg="del mod">
          <ac:chgData name="Gianluca De Rossi" userId="172b999c-c842-4969-9202-542c4c358035" providerId="ADAL" clId="{BFAF7FC3-3574-476E-9650-6C0F6D0BF1EB}" dt="2022-09-10T08:43:49" v="378" actId="478"/>
          <ac:spMkLst>
            <pc:docMk/>
            <pc:sldMk cId="3302280127" sldId="270"/>
            <ac:spMk id="41" creationId="{CE0C9575-C6B1-0A3C-8B0F-261AD45F4D06}"/>
          </ac:spMkLst>
        </pc:spChg>
        <pc:spChg chg="add del mod">
          <ac:chgData name="Gianluca De Rossi" userId="172b999c-c842-4969-9202-542c4c358035" providerId="ADAL" clId="{BFAF7FC3-3574-476E-9650-6C0F6D0BF1EB}" dt="2022-09-10T17:10:38.855" v="661" actId="478"/>
          <ac:spMkLst>
            <pc:docMk/>
            <pc:sldMk cId="3302280127" sldId="270"/>
            <ac:spMk id="48" creationId="{BA8B222F-AEB9-9AE5-2226-3D892D476E0F}"/>
          </ac:spMkLst>
        </pc:spChg>
        <pc:spChg chg="add mod">
          <ac:chgData name="Gianluca De Rossi" userId="172b999c-c842-4969-9202-542c4c358035" providerId="ADAL" clId="{BFAF7FC3-3574-476E-9650-6C0F6D0BF1EB}" dt="2022-09-10T17:14:25.713" v="736" actId="1076"/>
          <ac:spMkLst>
            <pc:docMk/>
            <pc:sldMk cId="3302280127" sldId="270"/>
            <ac:spMk id="64" creationId="{49C2671E-F1E5-4F2A-2BD8-ACDA2724B38B}"/>
          </ac:spMkLst>
        </pc:spChg>
        <pc:spChg chg="add mod">
          <ac:chgData name="Gianluca De Rossi" userId="172b999c-c842-4969-9202-542c4c358035" providerId="ADAL" clId="{BFAF7FC3-3574-476E-9650-6C0F6D0BF1EB}" dt="2022-09-12T14:53:05.790" v="806" actId="20577"/>
          <ac:spMkLst>
            <pc:docMk/>
            <pc:sldMk cId="3302280127" sldId="270"/>
            <ac:spMk id="96" creationId="{F86B7F9F-A5CF-9A3F-7811-0D1ABCA1187E}"/>
          </ac:spMkLst>
        </pc:spChg>
        <pc:spChg chg="add mod">
          <ac:chgData name="Gianluca De Rossi" userId="172b999c-c842-4969-9202-542c4c358035" providerId="ADAL" clId="{BFAF7FC3-3574-476E-9650-6C0F6D0BF1EB}" dt="2022-09-12T14:52:59.449" v="803" actId="20577"/>
          <ac:spMkLst>
            <pc:docMk/>
            <pc:sldMk cId="3302280127" sldId="270"/>
            <ac:spMk id="111" creationId="{470F508A-9CB7-0582-E728-FDE8AF56D30A}"/>
          </ac:spMkLst>
        </pc:spChg>
        <pc:spChg chg="add del mod">
          <ac:chgData name="Gianluca De Rossi" userId="172b999c-c842-4969-9202-542c4c358035" providerId="ADAL" clId="{BFAF7FC3-3574-476E-9650-6C0F6D0BF1EB}" dt="2022-09-15T14:46:40.342" v="815" actId="478"/>
          <ac:spMkLst>
            <pc:docMk/>
            <pc:sldMk cId="3302280127" sldId="270"/>
            <ac:spMk id="130" creationId="{7191B282-47BB-CA5D-5A02-7276EE51C970}"/>
          </ac:spMkLst>
        </pc:spChg>
        <pc:grpChg chg="add del mod">
          <ac:chgData name="Gianluca De Rossi" userId="172b999c-c842-4969-9202-542c4c358035" providerId="ADAL" clId="{BFAF7FC3-3574-476E-9650-6C0F6D0BF1EB}" dt="2022-09-10T17:08:36.162" v="590" actId="165"/>
          <ac:grpSpMkLst>
            <pc:docMk/>
            <pc:sldMk cId="3302280127" sldId="270"/>
            <ac:grpSpMk id="3" creationId="{9A9422C3-9D54-68A7-A192-422B9E97F81B}"/>
          </ac:grpSpMkLst>
        </pc:grpChg>
        <pc:grpChg chg="add del mod">
          <ac:chgData name="Gianluca De Rossi" userId="172b999c-c842-4969-9202-542c4c358035" providerId="ADAL" clId="{BFAF7FC3-3574-476E-9650-6C0F6D0BF1EB}" dt="2022-09-10T08:40:46.825" v="297" actId="165"/>
          <ac:grpSpMkLst>
            <pc:docMk/>
            <pc:sldMk cId="3302280127" sldId="270"/>
            <ac:grpSpMk id="11" creationId="{73B347CE-38DA-EA56-0710-5F15FB59A4A4}"/>
          </ac:grpSpMkLst>
        </pc:grpChg>
        <pc:grpChg chg="del">
          <ac:chgData name="Gianluca De Rossi" userId="172b999c-c842-4969-9202-542c4c358035" providerId="ADAL" clId="{BFAF7FC3-3574-476E-9650-6C0F6D0BF1EB}" dt="2022-09-10T08:40:16.515" v="292" actId="478"/>
          <ac:grpSpMkLst>
            <pc:docMk/>
            <pc:sldMk cId="3302280127" sldId="270"/>
            <ac:grpSpMk id="16" creationId="{C22FB067-2E86-D7EF-1019-C528D37370AF}"/>
          </ac:grpSpMkLst>
        </pc:grpChg>
        <pc:grpChg chg="del">
          <ac:chgData name="Gianluca De Rossi" userId="172b999c-c842-4969-9202-542c4c358035" providerId="ADAL" clId="{BFAF7FC3-3574-476E-9650-6C0F6D0BF1EB}" dt="2022-09-10T08:40:11.438" v="291" actId="478"/>
          <ac:grpSpMkLst>
            <pc:docMk/>
            <pc:sldMk cId="3302280127" sldId="270"/>
            <ac:grpSpMk id="17" creationId="{929464F5-0F2B-9497-E8A4-E21920C5D049}"/>
          </ac:grpSpMkLst>
        </pc:grpChg>
        <pc:grpChg chg="add mod">
          <ac:chgData name="Gianluca De Rossi" userId="172b999c-c842-4969-9202-542c4c358035" providerId="ADAL" clId="{BFAF7FC3-3574-476E-9650-6C0F6D0BF1EB}" dt="2022-09-10T17:02:17.364" v="538" actId="1035"/>
          <ac:grpSpMkLst>
            <pc:docMk/>
            <pc:sldMk cId="3302280127" sldId="270"/>
            <ac:grpSpMk id="29" creationId="{175D3178-A9AD-BF21-BEEC-97C18F468BB8}"/>
          </ac:grpSpMkLst>
        </pc:grpChg>
        <pc:grpChg chg="add mod">
          <ac:chgData name="Gianluca De Rossi" userId="172b999c-c842-4969-9202-542c4c358035" providerId="ADAL" clId="{BFAF7FC3-3574-476E-9650-6C0F6D0BF1EB}" dt="2022-09-10T17:02:17.364" v="538" actId="1035"/>
          <ac:grpSpMkLst>
            <pc:docMk/>
            <pc:sldMk cId="3302280127" sldId="270"/>
            <ac:grpSpMk id="30" creationId="{053D9717-C6EF-6130-0630-06495ECD8815}"/>
          </ac:grpSpMkLst>
        </pc:grpChg>
        <pc:grpChg chg="add mod">
          <ac:chgData name="Gianluca De Rossi" userId="172b999c-c842-4969-9202-542c4c358035" providerId="ADAL" clId="{BFAF7FC3-3574-476E-9650-6C0F6D0BF1EB}" dt="2022-09-10T17:02:17.364" v="538" actId="1035"/>
          <ac:grpSpMkLst>
            <pc:docMk/>
            <pc:sldMk cId="3302280127" sldId="270"/>
            <ac:grpSpMk id="36" creationId="{02A39F33-E7DA-E363-B95A-7DC914BC7307}"/>
          </ac:grpSpMkLst>
        </pc:grpChg>
        <pc:grpChg chg="del">
          <ac:chgData name="Gianluca De Rossi" userId="172b999c-c842-4969-9202-542c4c358035" providerId="ADAL" clId="{BFAF7FC3-3574-476E-9650-6C0F6D0BF1EB}" dt="2022-09-10T08:40:16.515" v="292" actId="478"/>
          <ac:grpSpMkLst>
            <pc:docMk/>
            <pc:sldMk cId="3302280127" sldId="270"/>
            <ac:grpSpMk id="38" creationId="{178736F8-9762-B41A-8264-375412F6373E}"/>
          </ac:grpSpMkLst>
        </pc:grpChg>
        <pc:cxnChg chg="del">
          <ac:chgData name="Gianluca De Rossi" userId="172b999c-c842-4969-9202-542c4c358035" providerId="ADAL" clId="{BFAF7FC3-3574-476E-9650-6C0F6D0BF1EB}" dt="2022-09-10T08:40:11.438" v="291" actId="478"/>
          <ac:cxnSpMkLst>
            <pc:docMk/>
            <pc:sldMk cId="3302280127" sldId="270"/>
            <ac:cxnSpMk id="19" creationId="{EC7F5993-0C8A-B0AF-FDA1-192624EA652A}"/>
          </ac:cxnSpMkLst>
        </pc:cxnChg>
        <pc:cxnChg chg="del">
          <ac:chgData name="Gianluca De Rossi" userId="172b999c-c842-4969-9202-542c4c358035" providerId="ADAL" clId="{BFAF7FC3-3574-476E-9650-6C0F6D0BF1EB}" dt="2022-09-10T08:40:11.438" v="291" actId="478"/>
          <ac:cxnSpMkLst>
            <pc:docMk/>
            <pc:sldMk cId="3302280127" sldId="270"/>
            <ac:cxnSpMk id="20" creationId="{22B10548-2DF2-9AC6-958D-A8121BF1FFD6}"/>
          </ac:cxnSpMkLst>
        </pc:cxnChg>
        <pc:cxnChg chg="del">
          <ac:chgData name="Gianluca De Rossi" userId="172b999c-c842-4969-9202-542c4c358035" providerId="ADAL" clId="{BFAF7FC3-3574-476E-9650-6C0F6D0BF1EB}" dt="2022-09-10T08:40:11.438" v="291" actId="478"/>
          <ac:cxnSpMkLst>
            <pc:docMk/>
            <pc:sldMk cId="3302280127" sldId="270"/>
            <ac:cxnSpMk id="23" creationId="{ECA57E29-DD3A-ABB3-D119-E2E4A61256F6}"/>
          </ac:cxnSpMkLst>
        </pc:cxnChg>
        <pc:cxnChg chg="del">
          <ac:chgData name="Gianluca De Rossi" userId="172b999c-c842-4969-9202-542c4c358035" providerId="ADAL" clId="{BFAF7FC3-3574-476E-9650-6C0F6D0BF1EB}" dt="2022-09-10T08:40:16.515" v="292" actId="478"/>
          <ac:cxnSpMkLst>
            <pc:docMk/>
            <pc:sldMk cId="3302280127" sldId="270"/>
            <ac:cxnSpMk id="26" creationId="{35B76A5B-D3D8-F468-B606-5104412BD4B6}"/>
          </ac:cxnSpMkLst>
        </pc:cxnChg>
        <pc:cxnChg chg="add mod">
          <ac:chgData name="Gianluca De Rossi" userId="172b999c-c842-4969-9202-542c4c358035" providerId="ADAL" clId="{BFAF7FC3-3574-476E-9650-6C0F6D0BF1EB}" dt="2022-09-10T17:09:04.377" v="651" actId="465"/>
          <ac:cxnSpMkLst>
            <pc:docMk/>
            <pc:sldMk cId="3302280127" sldId="270"/>
            <ac:cxnSpMk id="43" creationId="{A1977702-5E93-4CEA-5DB2-C1762347E935}"/>
          </ac:cxnSpMkLst>
        </pc:cxnChg>
        <pc:cxnChg chg="add mod">
          <ac:chgData name="Gianluca De Rossi" userId="172b999c-c842-4969-9202-542c4c358035" providerId="ADAL" clId="{BFAF7FC3-3574-476E-9650-6C0F6D0BF1EB}" dt="2022-09-10T17:02:17.364" v="538" actId="1035"/>
          <ac:cxnSpMkLst>
            <pc:docMk/>
            <pc:sldMk cId="3302280127" sldId="270"/>
            <ac:cxnSpMk id="45" creationId="{BF2854BF-3C90-8154-855D-465A83B26E72}"/>
          </ac:cxnSpMkLst>
        </pc:cxnChg>
        <pc:cxnChg chg="add mod">
          <ac:chgData name="Gianluca De Rossi" userId="172b999c-c842-4969-9202-542c4c358035" providerId="ADAL" clId="{BFAF7FC3-3574-476E-9650-6C0F6D0BF1EB}" dt="2022-09-10T17:02:17.364" v="538" actId="1035"/>
          <ac:cxnSpMkLst>
            <pc:docMk/>
            <pc:sldMk cId="3302280127" sldId="270"/>
            <ac:cxnSpMk id="47" creationId="{F5ECAE1B-285D-EA13-05B6-A512C38908ED}"/>
          </ac:cxnSpMkLst>
        </pc:cxnChg>
        <pc:cxnChg chg="add del mod">
          <ac:chgData name="Gianluca De Rossi" userId="172b999c-c842-4969-9202-542c4c358035" providerId="ADAL" clId="{BFAF7FC3-3574-476E-9650-6C0F6D0BF1EB}" dt="2022-09-10T17:09:49.459" v="654" actId="478"/>
          <ac:cxnSpMkLst>
            <pc:docMk/>
            <pc:sldMk cId="3302280127" sldId="270"/>
            <ac:cxnSpMk id="50" creationId="{F631FD78-6E15-0C3D-2773-A4457F6B832C}"/>
          </ac:cxnSpMkLst>
        </pc:cxnChg>
        <pc:cxnChg chg="add del mod">
          <ac:chgData name="Gianluca De Rossi" userId="172b999c-c842-4969-9202-542c4c358035" providerId="ADAL" clId="{BFAF7FC3-3574-476E-9650-6C0F6D0BF1EB}" dt="2022-09-10T17:10:41.282" v="662" actId="478"/>
          <ac:cxnSpMkLst>
            <pc:docMk/>
            <pc:sldMk cId="3302280127" sldId="270"/>
            <ac:cxnSpMk id="54" creationId="{BA45C6BA-3BCC-158A-DF74-C3C3360A8CCE}"/>
          </ac:cxnSpMkLst>
        </pc:cxnChg>
        <pc:cxnChg chg="add del mod">
          <ac:chgData name="Gianluca De Rossi" userId="172b999c-c842-4969-9202-542c4c358035" providerId="ADAL" clId="{BFAF7FC3-3574-476E-9650-6C0F6D0BF1EB}" dt="2022-09-10T17:06:30.306" v="576" actId="478"/>
          <ac:cxnSpMkLst>
            <pc:docMk/>
            <pc:sldMk cId="3302280127" sldId="270"/>
            <ac:cxnSpMk id="61" creationId="{DCA91ABC-5142-6B17-75C0-1FDCF59A0FAD}"/>
          </ac:cxnSpMkLst>
        </pc:cxnChg>
        <pc:cxnChg chg="add mod">
          <ac:chgData name="Gianluca De Rossi" userId="172b999c-c842-4969-9202-542c4c358035" providerId="ADAL" clId="{BFAF7FC3-3574-476E-9650-6C0F6D0BF1EB}" dt="2022-09-15T14:46:36.293" v="814" actId="14100"/>
          <ac:cxnSpMkLst>
            <pc:docMk/>
            <pc:sldMk cId="3302280127" sldId="270"/>
            <ac:cxnSpMk id="65" creationId="{A64332BC-A166-881F-07B9-8241545B719E}"/>
          </ac:cxnSpMkLst>
        </pc:cxnChg>
        <pc:cxnChg chg="add mod">
          <ac:chgData name="Gianluca De Rossi" userId="172b999c-c842-4969-9202-542c4c358035" providerId="ADAL" clId="{BFAF7FC3-3574-476E-9650-6C0F6D0BF1EB}" dt="2022-09-10T17:14:25.713" v="736" actId="1076"/>
          <ac:cxnSpMkLst>
            <pc:docMk/>
            <pc:sldMk cId="3302280127" sldId="270"/>
            <ac:cxnSpMk id="70" creationId="{0BBF8326-B883-0029-D69D-17041C0910D3}"/>
          </ac:cxnSpMkLst>
        </pc:cxnChg>
        <pc:cxnChg chg="add del mod">
          <ac:chgData name="Gianluca De Rossi" userId="172b999c-c842-4969-9202-542c4c358035" providerId="ADAL" clId="{BFAF7FC3-3574-476E-9650-6C0F6D0BF1EB}" dt="2022-09-12T14:53:15.646" v="807" actId="478"/>
          <ac:cxnSpMkLst>
            <pc:docMk/>
            <pc:sldMk cId="3302280127" sldId="270"/>
            <ac:cxnSpMk id="88" creationId="{59C3F449-E5AB-BE35-2C31-7088B8874DA5}"/>
          </ac:cxnSpMkLst>
        </pc:cxnChg>
        <pc:cxnChg chg="add mod">
          <ac:chgData name="Gianluca De Rossi" userId="172b999c-c842-4969-9202-542c4c358035" providerId="ADAL" clId="{BFAF7FC3-3574-476E-9650-6C0F6D0BF1EB}" dt="2022-09-10T17:13:16.263" v="725" actId="1076"/>
          <ac:cxnSpMkLst>
            <pc:docMk/>
            <pc:sldMk cId="3302280127" sldId="270"/>
            <ac:cxnSpMk id="97" creationId="{FC98AD1C-01C2-B74E-8F88-F84C239CB7D4}"/>
          </ac:cxnSpMkLst>
        </pc:cxnChg>
        <pc:cxnChg chg="add mod">
          <ac:chgData name="Gianluca De Rossi" userId="172b999c-c842-4969-9202-542c4c358035" providerId="ADAL" clId="{BFAF7FC3-3574-476E-9650-6C0F6D0BF1EB}" dt="2022-09-10T17:13:20.855" v="726" actId="14100"/>
          <ac:cxnSpMkLst>
            <pc:docMk/>
            <pc:sldMk cId="3302280127" sldId="270"/>
            <ac:cxnSpMk id="100" creationId="{B030C79A-2815-87E8-4AEE-452273F6DEFF}"/>
          </ac:cxnSpMkLst>
        </pc:cxnChg>
        <pc:cxnChg chg="add mod">
          <ac:chgData name="Gianluca De Rossi" userId="172b999c-c842-4969-9202-542c4c358035" providerId="ADAL" clId="{BFAF7FC3-3574-476E-9650-6C0F6D0BF1EB}" dt="2022-09-10T17:13:57.204" v="735" actId="14100"/>
          <ac:cxnSpMkLst>
            <pc:docMk/>
            <pc:sldMk cId="3302280127" sldId="270"/>
            <ac:cxnSpMk id="115" creationId="{D16FEDEA-7E87-87EC-6160-76C35F113774}"/>
          </ac:cxnSpMkLst>
        </pc:cxnChg>
        <pc:cxnChg chg="add mod">
          <ac:chgData name="Gianluca De Rossi" userId="172b999c-c842-4969-9202-542c4c358035" providerId="ADAL" clId="{BFAF7FC3-3574-476E-9650-6C0F6D0BF1EB}" dt="2022-09-10T17:13:43.242" v="733" actId="14100"/>
          <ac:cxnSpMkLst>
            <pc:docMk/>
            <pc:sldMk cId="3302280127" sldId="270"/>
            <ac:cxnSpMk id="118" creationId="{12423901-0EE7-1A40-E18F-7C0B9E57991F}"/>
          </ac:cxnSpMkLst>
        </pc:cxnChg>
      </pc:sldChg>
      <pc:sldChg chg="addSp delSp modSp add mod">
        <pc:chgData name="Gianluca De Rossi" userId="172b999c-c842-4969-9202-542c4c358035" providerId="ADAL" clId="{BFAF7FC3-3574-476E-9650-6C0F6D0BF1EB}" dt="2022-09-12T08:46:50.387" v="800" actId="1076"/>
        <pc:sldMkLst>
          <pc:docMk/>
          <pc:sldMk cId="154408553" sldId="271"/>
        </pc:sldMkLst>
        <pc:spChg chg="del">
          <ac:chgData name="Gianluca De Rossi" userId="172b999c-c842-4969-9202-542c4c358035" providerId="ADAL" clId="{BFAF7FC3-3574-476E-9650-6C0F6D0BF1EB}" dt="2022-09-12T07:41:16.175" v="742" actId="478"/>
          <ac:spMkLst>
            <pc:docMk/>
            <pc:sldMk cId="154408553" sldId="271"/>
            <ac:spMk id="64" creationId="{49C2671E-F1E5-4F2A-2BD8-ACDA2724B38B}"/>
          </ac:spMkLst>
        </pc:spChg>
        <pc:spChg chg="del">
          <ac:chgData name="Gianluca De Rossi" userId="172b999c-c842-4969-9202-542c4c358035" providerId="ADAL" clId="{BFAF7FC3-3574-476E-9650-6C0F6D0BF1EB}" dt="2022-09-12T07:42:29.039" v="750" actId="478"/>
          <ac:spMkLst>
            <pc:docMk/>
            <pc:sldMk cId="154408553" sldId="271"/>
            <ac:spMk id="96" creationId="{F86B7F9F-A5CF-9A3F-7811-0D1ABCA1187E}"/>
          </ac:spMkLst>
        </pc:spChg>
        <pc:spChg chg="del">
          <ac:chgData name="Gianluca De Rossi" userId="172b999c-c842-4969-9202-542c4c358035" providerId="ADAL" clId="{BFAF7FC3-3574-476E-9650-6C0F6D0BF1EB}" dt="2022-09-12T07:42:23.886" v="746" actId="478"/>
          <ac:spMkLst>
            <pc:docMk/>
            <pc:sldMk cId="154408553" sldId="271"/>
            <ac:spMk id="111" creationId="{470F508A-9CB7-0582-E728-FDE8AF56D30A}"/>
          </ac:spMkLst>
        </pc:spChg>
        <pc:grpChg chg="del">
          <ac:chgData name="Gianluca De Rossi" userId="172b999c-c842-4969-9202-542c4c358035" providerId="ADAL" clId="{BFAF7FC3-3574-476E-9650-6C0F6D0BF1EB}" dt="2022-09-12T07:46:24.282" v="752" actId="478"/>
          <ac:grpSpMkLst>
            <pc:docMk/>
            <pc:sldMk cId="154408553" sldId="271"/>
            <ac:grpSpMk id="30" creationId="{053D9717-C6EF-6130-0630-06495ECD8815}"/>
          </ac:grpSpMkLst>
        </pc:grpChg>
        <pc:grpChg chg="del">
          <ac:chgData name="Gianluca De Rossi" userId="172b999c-c842-4969-9202-542c4c358035" providerId="ADAL" clId="{BFAF7FC3-3574-476E-9650-6C0F6D0BF1EB}" dt="2022-09-12T07:46:24.282" v="752" actId="478"/>
          <ac:grpSpMkLst>
            <pc:docMk/>
            <pc:sldMk cId="154408553" sldId="271"/>
            <ac:grpSpMk id="36" creationId="{02A39F33-E7DA-E363-B95A-7DC914BC7307}"/>
          </ac:grpSpMkLst>
        </pc:grpChg>
        <pc:picChg chg="add mod">
          <ac:chgData name="Gianluca De Rossi" userId="172b999c-c842-4969-9202-542c4c358035" providerId="ADAL" clId="{BFAF7FC3-3574-476E-9650-6C0F6D0BF1EB}" dt="2022-09-12T07:50:19.220" v="782" actId="1035"/>
          <ac:picMkLst>
            <pc:docMk/>
            <pc:sldMk cId="154408553" sldId="271"/>
            <ac:picMk id="1026" creationId="{E01B9CD0-DDE1-801C-D7DE-F6E8EA2D0002}"/>
          </ac:picMkLst>
        </pc:picChg>
        <pc:picChg chg="add mod">
          <ac:chgData name="Gianluca De Rossi" userId="172b999c-c842-4969-9202-542c4c358035" providerId="ADAL" clId="{BFAF7FC3-3574-476E-9650-6C0F6D0BF1EB}" dt="2022-09-12T07:51:19.267" v="787" actId="1076"/>
          <ac:picMkLst>
            <pc:docMk/>
            <pc:sldMk cId="154408553" sldId="271"/>
            <ac:picMk id="1028" creationId="{9B436AA1-6FC7-E4E7-ABC0-61671BDD0275}"/>
          </ac:picMkLst>
        </pc:picChg>
        <pc:picChg chg="add mod">
          <ac:chgData name="Gianluca De Rossi" userId="172b999c-c842-4969-9202-542c4c358035" providerId="ADAL" clId="{BFAF7FC3-3574-476E-9650-6C0F6D0BF1EB}" dt="2022-09-12T08:01:06.688" v="792" actId="1076"/>
          <ac:picMkLst>
            <pc:docMk/>
            <pc:sldMk cId="154408553" sldId="271"/>
            <ac:picMk id="1030" creationId="{591B0035-4CBD-6637-988B-4462B25A5F02}"/>
          </ac:picMkLst>
        </pc:picChg>
        <pc:picChg chg="add mod">
          <ac:chgData name="Gianluca De Rossi" userId="172b999c-c842-4969-9202-542c4c358035" providerId="ADAL" clId="{BFAF7FC3-3574-476E-9650-6C0F6D0BF1EB}" dt="2022-09-12T08:46:50.387" v="800" actId="1076"/>
          <ac:picMkLst>
            <pc:docMk/>
            <pc:sldMk cId="154408553" sldId="271"/>
            <ac:picMk id="1032" creationId="{93833CD3-DE66-A764-655B-1F2879DDB4A4}"/>
          </ac:picMkLst>
        </pc:picChg>
        <pc:cxnChg chg="add mod">
          <ac:chgData name="Gianluca De Rossi" userId="172b999c-c842-4969-9202-542c4c358035" providerId="ADAL" clId="{BFAF7FC3-3574-476E-9650-6C0F6D0BF1EB}" dt="2022-09-12T07:50:19.220" v="782" actId="1035"/>
          <ac:cxnSpMkLst>
            <pc:docMk/>
            <pc:sldMk cId="154408553" sldId="271"/>
            <ac:cxnSpMk id="11" creationId="{5E3614ED-56F7-A48B-8089-2E04C999FD18}"/>
          </ac:cxnSpMkLst>
        </pc:cxnChg>
        <pc:cxnChg chg="add mod">
          <ac:chgData name="Gianluca De Rossi" userId="172b999c-c842-4969-9202-542c4c358035" providerId="ADAL" clId="{BFAF7FC3-3574-476E-9650-6C0F6D0BF1EB}" dt="2022-09-12T07:50:19.220" v="782" actId="1035"/>
          <ac:cxnSpMkLst>
            <pc:docMk/>
            <pc:sldMk cId="154408553" sldId="271"/>
            <ac:cxnSpMk id="13" creationId="{19CB1E13-FDBF-929F-B829-F7AECC79065F}"/>
          </ac:cxnSpMkLst>
        </pc:cxnChg>
        <pc:cxnChg chg="add mod">
          <ac:chgData name="Gianluca De Rossi" userId="172b999c-c842-4969-9202-542c4c358035" providerId="ADAL" clId="{BFAF7FC3-3574-476E-9650-6C0F6D0BF1EB}" dt="2022-09-12T08:00:22.467" v="788" actId="11529"/>
          <ac:cxnSpMkLst>
            <pc:docMk/>
            <pc:sldMk cId="154408553" sldId="271"/>
            <ac:cxnSpMk id="15" creationId="{BE5B77CA-03F3-1610-92C4-8AE449FB985C}"/>
          </ac:cxnSpMkLst>
        </pc:cxnChg>
        <pc:cxnChg chg="add mod">
          <ac:chgData name="Gianluca De Rossi" userId="172b999c-c842-4969-9202-542c4c358035" providerId="ADAL" clId="{BFAF7FC3-3574-476E-9650-6C0F6D0BF1EB}" dt="2022-09-12T08:46:50.387" v="800" actId="1076"/>
          <ac:cxnSpMkLst>
            <pc:docMk/>
            <pc:sldMk cId="154408553" sldId="271"/>
            <ac:cxnSpMk id="17" creationId="{6E476407-9386-C9AA-1CD2-13F0CA279AEB}"/>
          </ac:cxnSpMkLst>
        </pc:cxnChg>
        <pc:cxnChg chg="del mod">
          <ac:chgData name="Gianluca De Rossi" userId="172b999c-c842-4969-9202-542c4c358035" providerId="ADAL" clId="{BFAF7FC3-3574-476E-9650-6C0F6D0BF1EB}" dt="2022-09-12T07:46:24.282" v="752" actId="478"/>
          <ac:cxnSpMkLst>
            <pc:docMk/>
            <pc:sldMk cId="154408553" sldId="271"/>
            <ac:cxnSpMk id="45" creationId="{BF2854BF-3C90-8154-855D-465A83B26E72}"/>
          </ac:cxnSpMkLst>
        </pc:cxnChg>
        <pc:cxnChg chg="del mod">
          <ac:chgData name="Gianluca De Rossi" userId="172b999c-c842-4969-9202-542c4c358035" providerId="ADAL" clId="{BFAF7FC3-3574-476E-9650-6C0F6D0BF1EB}" dt="2022-09-12T07:46:24.282" v="752" actId="478"/>
          <ac:cxnSpMkLst>
            <pc:docMk/>
            <pc:sldMk cId="154408553" sldId="271"/>
            <ac:cxnSpMk id="47" creationId="{F5ECAE1B-285D-EA13-05B6-A512C38908ED}"/>
          </ac:cxnSpMkLst>
        </pc:cxnChg>
        <pc:cxnChg chg="del mod">
          <ac:chgData name="Gianluca De Rossi" userId="172b999c-c842-4969-9202-542c4c358035" providerId="ADAL" clId="{BFAF7FC3-3574-476E-9650-6C0F6D0BF1EB}" dt="2022-09-12T07:41:20.879" v="745" actId="478"/>
          <ac:cxnSpMkLst>
            <pc:docMk/>
            <pc:sldMk cId="154408553" sldId="271"/>
            <ac:cxnSpMk id="65" creationId="{A64332BC-A166-881F-07B9-8241545B719E}"/>
          </ac:cxnSpMkLst>
        </pc:cxnChg>
        <pc:cxnChg chg="del mod">
          <ac:chgData name="Gianluca De Rossi" userId="172b999c-c842-4969-9202-542c4c358035" providerId="ADAL" clId="{BFAF7FC3-3574-476E-9650-6C0F6D0BF1EB}" dt="2022-09-12T07:41:19.388" v="744" actId="478"/>
          <ac:cxnSpMkLst>
            <pc:docMk/>
            <pc:sldMk cId="154408553" sldId="271"/>
            <ac:cxnSpMk id="70" creationId="{0BBF8326-B883-0029-D69D-17041C0910D3}"/>
          </ac:cxnSpMkLst>
        </pc:cxnChg>
        <pc:cxnChg chg="del mod">
          <ac:chgData name="Gianluca De Rossi" userId="172b999c-c842-4969-9202-542c4c358035" providerId="ADAL" clId="{BFAF7FC3-3574-476E-9650-6C0F6D0BF1EB}" dt="2022-09-12T07:41:17.579" v="743" actId="478"/>
          <ac:cxnSpMkLst>
            <pc:docMk/>
            <pc:sldMk cId="154408553" sldId="271"/>
            <ac:cxnSpMk id="88" creationId="{59C3F449-E5AB-BE35-2C31-7088B8874DA5}"/>
          </ac:cxnSpMkLst>
        </pc:cxnChg>
        <pc:cxnChg chg="del mod">
          <ac:chgData name="Gianluca De Rossi" userId="172b999c-c842-4969-9202-542c4c358035" providerId="ADAL" clId="{BFAF7FC3-3574-476E-9650-6C0F6D0BF1EB}" dt="2022-09-12T07:42:28.094" v="749" actId="478"/>
          <ac:cxnSpMkLst>
            <pc:docMk/>
            <pc:sldMk cId="154408553" sldId="271"/>
            <ac:cxnSpMk id="97" creationId="{FC98AD1C-01C2-B74E-8F88-F84C239CB7D4}"/>
          </ac:cxnSpMkLst>
        </pc:cxnChg>
        <pc:cxnChg chg="del mod">
          <ac:chgData name="Gianluca De Rossi" userId="172b999c-c842-4969-9202-542c4c358035" providerId="ADAL" clId="{BFAF7FC3-3574-476E-9650-6C0F6D0BF1EB}" dt="2022-09-12T07:42:30.655" v="751" actId="478"/>
          <ac:cxnSpMkLst>
            <pc:docMk/>
            <pc:sldMk cId="154408553" sldId="271"/>
            <ac:cxnSpMk id="100" creationId="{B030C79A-2815-87E8-4AEE-452273F6DEFF}"/>
          </ac:cxnSpMkLst>
        </pc:cxnChg>
        <pc:cxnChg chg="del mod">
          <ac:chgData name="Gianluca De Rossi" userId="172b999c-c842-4969-9202-542c4c358035" providerId="ADAL" clId="{BFAF7FC3-3574-476E-9650-6C0F6D0BF1EB}" dt="2022-09-12T07:42:25.326" v="747" actId="478"/>
          <ac:cxnSpMkLst>
            <pc:docMk/>
            <pc:sldMk cId="154408553" sldId="271"/>
            <ac:cxnSpMk id="115" creationId="{D16FEDEA-7E87-87EC-6160-76C35F113774}"/>
          </ac:cxnSpMkLst>
        </pc:cxnChg>
        <pc:cxnChg chg="del mod">
          <ac:chgData name="Gianluca De Rossi" userId="172b999c-c842-4969-9202-542c4c358035" providerId="ADAL" clId="{BFAF7FC3-3574-476E-9650-6C0F6D0BF1EB}" dt="2022-09-12T07:42:26.398" v="748" actId="478"/>
          <ac:cxnSpMkLst>
            <pc:docMk/>
            <pc:sldMk cId="154408553" sldId="271"/>
            <ac:cxnSpMk id="118" creationId="{12423901-0EE7-1A40-E18F-7C0B9E57991F}"/>
          </ac:cxnSpMkLst>
        </pc:cxnChg>
      </pc:sldChg>
      <pc:sldChg chg="addSp delSp modSp new mod modClrScheme chgLayout">
        <pc:chgData name="Gianluca De Rossi" userId="172b999c-c842-4969-9202-542c4c358035" providerId="ADAL" clId="{BFAF7FC3-3574-476E-9650-6C0F6D0BF1EB}" dt="2022-09-25T15:30:40.117" v="859" actId="21"/>
        <pc:sldMkLst>
          <pc:docMk/>
          <pc:sldMk cId="446005601" sldId="272"/>
        </pc:sldMkLst>
        <pc:spChg chg="del mod ord">
          <ac:chgData name="Gianluca De Rossi" userId="172b999c-c842-4969-9202-542c4c358035" providerId="ADAL" clId="{BFAF7FC3-3574-476E-9650-6C0F6D0BF1EB}" dt="2022-09-23T06:38:56.187" v="817" actId="700"/>
          <ac:spMkLst>
            <pc:docMk/>
            <pc:sldMk cId="446005601" sldId="272"/>
            <ac:spMk id="2" creationId="{6EFB5E9A-C31E-107D-3EC7-4E99C524EACF}"/>
          </ac:spMkLst>
        </pc:spChg>
        <pc:spChg chg="del">
          <ac:chgData name="Gianluca De Rossi" userId="172b999c-c842-4969-9202-542c4c358035" providerId="ADAL" clId="{BFAF7FC3-3574-476E-9650-6C0F6D0BF1EB}" dt="2022-09-23T06:38:56.187" v="817" actId="700"/>
          <ac:spMkLst>
            <pc:docMk/>
            <pc:sldMk cId="446005601" sldId="272"/>
            <ac:spMk id="3" creationId="{4D7D47F5-DA43-30F9-B03B-717664F75C35}"/>
          </ac:spMkLst>
        </pc:spChg>
        <pc:spChg chg="add mod ord">
          <ac:chgData name="Gianluca De Rossi" userId="172b999c-c842-4969-9202-542c4c358035" providerId="ADAL" clId="{BFAF7FC3-3574-476E-9650-6C0F6D0BF1EB}" dt="2022-09-23T06:39:55.572" v="850" actId="20577"/>
          <ac:spMkLst>
            <pc:docMk/>
            <pc:sldMk cId="446005601" sldId="272"/>
            <ac:spMk id="4" creationId="{D46094A2-DE0F-4083-A659-39144892A86D}"/>
          </ac:spMkLst>
        </pc:spChg>
        <pc:picChg chg="add del mod">
          <ac:chgData name="Gianluca De Rossi" userId="172b999c-c842-4969-9202-542c4c358035" providerId="ADAL" clId="{BFAF7FC3-3574-476E-9650-6C0F6D0BF1EB}" dt="2022-09-25T15:30:40.117" v="859" actId="21"/>
          <ac:picMkLst>
            <pc:docMk/>
            <pc:sldMk cId="446005601" sldId="272"/>
            <ac:picMk id="3" creationId="{F77AC0A1-E960-E201-A8AA-A2A9E7E04272}"/>
          </ac:picMkLst>
        </pc:picChg>
        <pc:picChg chg="add mod">
          <ac:chgData name="Gianluca De Rossi" userId="172b999c-c842-4969-9202-542c4c358035" providerId="ADAL" clId="{BFAF7FC3-3574-476E-9650-6C0F6D0BF1EB}" dt="2022-09-23T13:30:13.514" v="853" actId="14100"/>
          <ac:picMkLst>
            <pc:docMk/>
            <pc:sldMk cId="446005601" sldId="272"/>
            <ac:picMk id="6" creationId="{498669B6-ABCA-BE16-C195-93678CA05632}"/>
          </ac:picMkLst>
        </pc:picChg>
      </pc:sldChg>
      <pc:sldChg chg="addSp delSp modSp new mod">
        <pc:chgData name="Gianluca De Rossi" userId="172b999c-c842-4969-9202-542c4c358035" providerId="ADAL" clId="{BFAF7FC3-3574-476E-9650-6C0F6D0BF1EB}" dt="2022-10-13T13:27:55.943" v="2941" actId="14100"/>
        <pc:sldMkLst>
          <pc:docMk/>
          <pc:sldMk cId="3761070861" sldId="273"/>
        </pc:sldMkLst>
        <pc:picChg chg="add mod">
          <ac:chgData name="Gianluca De Rossi" userId="172b999c-c842-4969-9202-542c4c358035" providerId="ADAL" clId="{BFAF7FC3-3574-476E-9650-6C0F6D0BF1EB}" dt="2022-10-13T13:27:55.943" v="2941" actId="14100"/>
          <ac:picMkLst>
            <pc:docMk/>
            <pc:sldMk cId="3761070861" sldId="273"/>
            <ac:picMk id="3" creationId="{D88B74FC-25C0-D348-B918-D66C5605844C}"/>
          </ac:picMkLst>
        </pc:picChg>
        <pc:picChg chg="add mod">
          <ac:chgData name="Gianluca De Rossi" userId="172b999c-c842-4969-9202-542c4c358035" providerId="ADAL" clId="{BFAF7FC3-3574-476E-9650-6C0F6D0BF1EB}" dt="2022-09-25T15:29:22.268" v="857" actId="1076"/>
          <ac:picMkLst>
            <pc:docMk/>
            <pc:sldMk cId="3761070861" sldId="273"/>
            <ac:picMk id="4" creationId="{7C670C2B-0AC5-EB33-5B7E-83E4A594A5A1}"/>
          </ac:picMkLst>
        </pc:picChg>
        <pc:picChg chg="add mod">
          <ac:chgData name="Gianluca De Rossi" userId="172b999c-c842-4969-9202-542c4c358035" providerId="ADAL" clId="{BFAF7FC3-3574-476E-9650-6C0F6D0BF1EB}" dt="2022-09-25T15:32:18.476" v="878" actId="1076"/>
          <ac:picMkLst>
            <pc:docMk/>
            <pc:sldMk cId="3761070861" sldId="273"/>
            <ac:picMk id="5" creationId="{1F30C490-D152-D030-7BAB-63A99F77EE3F}"/>
          </ac:picMkLst>
        </pc:picChg>
        <pc:picChg chg="add mod">
          <ac:chgData name="Gianluca De Rossi" userId="172b999c-c842-4969-9202-542c4c358035" providerId="ADAL" clId="{BFAF7FC3-3574-476E-9650-6C0F6D0BF1EB}" dt="2022-09-25T15:31:26.261" v="864" actId="14100"/>
          <ac:picMkLst>
            <pc:docMk/>
            <pc:sldMk cId="3761070861" sldId="273"/>
            <ac:picMk id="7" creationId="{20FE8259-B18C-231E-F406-1B2093050AD6}"/>
          </ac:picMkLst>
        </pc:picChg>
        <pc:picChg chg="add mod">
          <ac:chgData name="Gianluca De Rossi" userId="172b999c-c842-4969-9202-542c4c358035" providerId="ADAL" clId="{BFAF7FC3-3574-476E-9650-6C0F6D0BF1EB}" dt="2022-09-25T15:31:38.906" v="867" actId="1076"/>
          <ac:picMkLst>
            <pc:docMk/>
            <pc:sldMk cId="3761070861" sldId="273"/>
            <ac:picMk id="9" creationId="{A1085973-D939-C2A0-A356-DFCEE519D115}"/>
          </ac:picMkLst>
        </pc:picChg>
        <pc:picChg chg="add mod">
          <ac:chgData name="Gianluca De Rossi" userId="172b999c-c842-4969-9202-542c4c358035" providerId="ADAL" clId="{BFAF7FC3-3574-476E-9650-6C0F6D0BF1EB}" dt="2022-09-25T15:31:48.976" v="870" actId="1076"/>
          <ac:picMkLst>
            <pc:docMk/>
            <pc:sldMk cId="3761070861" sldId="273"/>
            <ac:picMk id="11" creationId="{F7B2AD05-DD3B-99E1-5F31-C338788E91C8}"/>
          </ac:picMkLst>
        </pc:picChg>
        <pc:picChg chg="add mod">
          <ac:chgData name="Gianluca De Rossi" userId="172b999c-c842-4969-9202-542c4c358035" providerId="ADAL" clId="{BFAF7FC3-3574-476E-9650-6C0F6D0BF1EB}" dt="2022-09-25T15:31:58.716" v="873" actId="1076"/>
          <ac:picMkLst>
            <pc:docMk/>
            <pc:sldMk cId="3761070861" sldId="273"/>
            <ac:picMk id="13" creationId="{58F97FB3-C12D-9974-9E1F-01A70AD31D78}"/>
          </ac:picMkLst>
        </pc:picChg>
        <pc:picChg chg="add mod">
          <ac:chgData name="Gianluca De Rossi" userId="172b999c-c842-4969-9202-542c4c358035" providerId="ADAL" clId="{BFAF7FC3-3574-476E-9650-6C0F6D0BF1EB}" dt="2022-09-25T15:32:09.943" v="876" actId="1076"/>
          <ac:picMkLst>
            <pc:docMk/>
            <pc:sldMk cId="3761070861" sldId="273"/>
            <ac:picMk id="15" creationId="{061A138A-8B5C-F4F9-851D-3E05F41FC2E6}"/>
          </ac:picMkLst>
        </pc:picChg>
        <pc:picChg chg="add del mod">
          <ac:chgData name="Gianluca De Rossi" userId="172b999c-c842-4969-9202-542c4c358035" providerId="ADAL" clId="{BFAF7FC3-3574-476E-9650-6C0F6D0BF1EB}" dt="2022-09-25T15:32:38.096" v="884" actId="478"/>
          <ac:picMkLst>
            <pc:docMk/>
            <pc:sldMk cId="3761070861" sldId="273"/>
            <ac:picMk id="17" creationId="{DAC0A732-D7B4-980C-DD81-522FCA59CAC2}"/>
          </ac:picMkLst>
        </pc:picChg>
        <pc:picChg chg="add mod">
          <ac:chgData name="Gianluca De Rossi" userId="172b999c-c842-4969-9202-542c4c358035" providerId="ADAL" clId="{BFAF7FC3-3574-476E-9650-6C0F6D0BF1EB}" dt="2022-09-25T15:32:36.620" v="883" actId="1076"/>
          <ac:picMkLst>
            <pc:docMk/>
            <pc:sldMk cId="3761070861" sldId="273"/>
            <ac:picMk id="19" creationId="{5B3F01D8-1826-42C4-53D8-EF2767E32F93}"/>
          </ac:picMkLst>
        </pc:picChg>
        <pc:picChg chg="add mod">
          <ac:chgData name="Gianluca De Rossi" userId="172b999c-c842-4969-9202-542c4c358035" providerId="ADAL" clId="{BFAF7FC3-3574-476E-9650-6C0F6D0BF1EB}" dt="2022-09-25T15:33:01.036" v="887" actId="1076"/>
          <ac:picMkLst>
            <pc:docMk/>
            <pc:sldMk cId="3761070861" sldId="273"/>
            <ac:picMk id="21" creationId="{75B2FFD1-D5AB-FE4B-1AE4-AA8D478766EF}"/>
          </ac:picMkLst>
        </pc:picChg>
        <pc:picChg chg="add mod">
          <ac:chgData name="Gianluca De Rossi" userId="172b999c-c842-4969-9202-542c4c358035" providerId="ADAL" clId="{BFAF7FC3-3574-476E-9650-6C0F6D0BF1EB}" dt="2022-09-25T16:44:57.131" v="1234" actId="14100"/>
          <ac:picMkLst>
            <pc:docMk/>
            <pc:sldMk cId="3761070861" sldId="273"/>
            <ac:picMk id="23" creationId="{A5541788-B4A4-9C8C-7559-D661D70361B1}"/>
          </ac:picMkLst>
        </pc:picChg>
      </pc:sldChg>
      <pc:sldChg chg="addSp delSp modSp new mod">
        <pc:chgData name="Gianluca De Rossi" userId="172b999c-c842-4969-9202-542c4c358035" providerId="ADAL" clId="{BFAF7FC3-3574-476E-9650-6C0F6D0BF1EB}" dt="2022-10-13T09:20:56.206" v="2609" actId="108"/>
        <pc:sldMkLst>
          <pc:docMk/>
          <pc:sldMk cId="3777483309" sldId="274"/>
        </pc:sldMkLst>
        <pc:spChg chg="mod">
          <ac:chgData name="Gianluca De Rossi" userId="172b999c-c842-4969-9202-542c4c358035" providerId="ADAL" clId="{BFAF7FC3-3574-476E-9650-6C0F6D0BF1EB}" dt="2022-10-10T19:33:19.572" v="2260" actId="20577"/>
          <ac:spMkLst>
            <pc:docMk/>
            <pc:sldMk cId="3777483309" sldId="274"/>
            <ac:spMk id="2" creationId="{50C10AB3-9D5B-1D97-6E28-D32EC12BB637}"/>
          </ac:spMkLst>
        </pc:spChg>
        <pc:spChg chg="add mod">
          <ac:chgData name="Gianluca De Rossi" userId="172b999c-c842-4969-9202-542c4c358035" providerId="ADAL" clId="{BFAF7FC3-3574-476E-9650-6C0F6D0BF1EB}" dt="2022-09-25T16:57:16.598" v="1672" actId="14100"/>
          <ac:spMkLst>
            <pc:docMk/>
            <pc:sldMk cId="3777483309" sldId="274"/>
            <ac:spMk id="3" creationId="{BB5E14CC-0099-CADB-F158-B780322626C3}"/>
          </ac:spMkLst>
        </pc:spChg>
        <pc:spChg chg="add mod">
          <ac:chgData name="Gianluca De Rossi" userId="172b999c-c842-4969-9202-542c4c358035" providerId="ADAL" clId="{BFAF7FC3-3574-476E-9650-6C0F6D0BF1EB}" dt="2022-09-25T16:56:51.148" v="1612" actId="1037"/>
          <ac:spMkLst>
            <pc:docMk/>
            <pc:sldMk cId="3777483309" sldId="274"/>
            <ac:spMk id="5" creationId="{D4BDF5EC-508E-7D23-A752-306634B395A9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" creationId="{6249D324-C2FF-EDDE-FA1D-951C741703AE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7" creationId="{553F56E6-7D50-99AA-D91D-C879AE86F1C6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9" creationId="{C9652E62-4F6D-2A3A-FADB-16B57C5D6C73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11" creationId="{A6FB686B-9A21-5593-73F3-B3F7E4777AA5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12" creationId="{F392B657-4079-9FD1-3EFD-040B30A357C4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13" creationId="{5134416E-A7D6-7349-D886-439AE3FE93AF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14" creationId="{D30A9F05-CFD0-FA08-1E63-364CD7A8047B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15" creationId="{0C461653-06E3-9587-AAFC-7A7B4675C1DE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19" creationId="{EF322659-A909-34D4-54A6-AF070FB81ED2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20" creationId="{DE385C4C-10EC-E3AC-85BA-C3B102931070}"/>
          </ac:spMkLst>
        </pc:spChg>
        <pc:spChg chg="add mod">
          <ac:chgData name="Gianluca De Rossi" userId="172b999c-c842-4969-9202-542c4c358035" providerId="ADAL" clId="{BFAF7FC3-3574-476E-9650-6C0F6D0BF1EB}" dt="2022-10-13T09:20:56.206" v="2609" actId="108"/>
          <ac:spMkLst>
            <pc:docMk/>
            <pc:sldMk cId="3777483309" sldId="274"/>
            <ac:spMk id="21" creationId="{F6D6A4E0-0A96-833F-3E69-DF419587A827}"/>
          </ac:spMkLst>
        </pc:spChg>
        <pc:spChg chg="add mod ord">
          <ac:chgData name="Gianluca De Rossi" userId="172b999c-c842-4969-9202-542c4c358035" providerId="ADAL" clId="{BFAF7FC3-3574-476E-9650-6C0F6D0BF1EB}" dt="2022-10-13T09:17:12.156" v="2589" actId="1037"/>
          <ac:spMkLst>
            <pc:docMk/>
            <pc:sldMk cId="3777483309" sldId="274"/>
            <ac:spMk id="23" creationId="{0E869CAE-250E-8E8C-2CC2-4882E7C63BF8}"/>
          </ac:spMkLst>
        </pc:spChg>
        <pc:spChg chg="add mod">
          <ac:chgData name="Gianluca De Rossi" userId="172b999c-c842-4969-9202-542c4c358035" providerId="ADAL" clId="{BFAF7FC3-3574-476E-9650-6C0F6D0BF1EB}" dt="2022-10-10T19:11:43.047" v="2215"/>
          <ac:spMkLst>
            <pc:docMk/>
            <pc:sldMk cId="3777483309" sldId="274"/>
            <ac:spMk id="26" creationId="{89EF57E9-8957-7242-1DFE-3996B64374D7}"/>
          </ac:spMkLst>
        </pc:spChg>
        <pc:spChg chg="add mod">
          <ac:chgData name="Gianluca De Rossi" userId="172b999c-c842-4969-9202-542c4c358035" providerId="ADAL" clId="{BFAF7FC3-3574-476E-9650-6C0F6D0BF1EB}" dt="2022-10-10T19:11:33.355" v="2214"/>
          <ac:spMkLst>
            <pc:docMk/>
            <pc:sldMk cId="3777483309" sldId="274"/>
            <ac:spMk id="28" creationId="{D85444F9-3B8E-7204-86F0-114AE4B6540C}"/>
          </ac:spMkLst>
        </pc:spChg>
        <pc:spChg chg="add mod">
          <ac:chgData name="Gianluca De Rossi" userId="172b999c-c842-4969-9202-542c4c358035" providerId="ADAL" clId="{BFAF7FC3-3574-476E-9650-6C0F6D0BF1EB}" dt="2022-10-13T09:15:01.190" v="2546" actId="1038"/>
          <ac:spMkLst>
            <pc:docMk/>
            <pc:sldMk cId="3777483309" sldId="274"/>
            <ac:spMk id="32" creationId="{0BA7B72B-53B3-4963-F843-FEDA369BAD51}"/>
          </ac:spMkLst>
        </pc:spChg>
        <pc:spChg chg="add mod">
          <ac:chgData name="Gianluca De Rossi" userId="172b999c-c842-4969-9202-542c4c358035" providerId="ADAL" clId="{BFAF7FC3-3574-476E-9650-6C0F6D0BF1EB}" dt="2022-10-13T09:19:31.509" v="2603" actId="207"/>
          <ac:spMkLst>
            <pc:docMk/>
            <pc:sldMk cId="3777483309" sldId="274"/>
            <ac:spMk id="34" creationId="{4E9C7523-52FF-A548-37D5-EA92FD0BF0BC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38" creationId="{47C91049-A35F-9D23-3DE0-ECB635973B6A}"/>
          </ac:spMkLst>
        </pc:spChg>
        <pc:spChg chg="add del mod">
          <ac:chgData name="Gianluca De Rossi" userId="172b999c-c842-4969-9202-542c4c358035" providerId="ADAL" clId="{BFAF7FC3-3574-476E-9650-6C0F6D0BF1EB}" dt="2022-09-25T17:01:29.310" v="1913" actId="478"/>
          <ac:spMkLst>
            <pc:docMk/>
            <pc:sldMk cId="3777483309" sldId="274"/>
            <ac:spMk id="40" creationId="{DC30B80C-4643-624E-6377-5D6928A6B9E5}"/>
          </ac:spMkLst>
        </pc:spChg>
        <pc:spChg chg="add del mod">
          <ac:chgData name="Gianluca De Rossi" userId="172b999c-c842-4969-9202-542c4c358035" providerId="ADAL" clId="{BFAF7FC3-3574-476E-9650-6C0F6D0BF1EB}" dt="2022-09-25T17:01:29.310" v="1913" actId="478"/>
          <ac:spMkLst>
            <pc:docMk/>
            <pc:sldMk cId="3777483309" sldId="274"/>
            <ac:spMk id="41" creationId="{8EDB8302-BD53-00F3-3AF9-97575DBEA8DD}"/>
          </ac:spMkLst>
        </pc:spChg>
        <pc:spChg chg="add mod">
          <ac:chgData name="Gianluca De Rossi" userId="172b999c-c842-4969-9202-542c4c358035" providerId="ADAL" clId="{BFAF7FC3-3574-476E-9650-6C0F6D0BF1EB}" dt="2022-10-13T09:18:23.557" v="2593" actId="12788"/>
          <ac:spMkLst>
            <pc:docMk/>
            <pc:sldMk cId="3777483309" sldId="274"/>
            <ac:spMk id="42" creationId="{04EF156F-E5EE-282A-C00C-CA2F05B27084}"/>
          </ac:spMkLst>
        </pc:spChg>
        <pc:spChg chg="add mod">
          <ac:chgData name="Gianluca De Rossi" userId="172b999c-c842-4969-9202-542c4c358035" providerId="ADAL" clId="{BFAF7FC3-3574-476E-9650-6C0F6D0BF1EB}" dt="2022-10-13T09:17:00.816" v="2575" actId="14100"/>
          <ac:spMkLst>
            <pc:docMk/>
            <pc:sldMk cId="3777483309" sldId="274"/>
            <ac:spMk id="43" creationId="{57030F76-16A6-8835-D70A-B895FCE456A0}"/>
          </ac:spMkLst>
        </pc:spChg>
        <pc:spChg chg="add del mod">
          <ac:chgData name="Gianluca De Rossi" userId="172b999c-c842-4969-9202-542c4c358035" providerId="ADAL" clId="{BFAF7FC3-3574-476E-9650-6C0F6D0BF1EB}" dt="2022-09-25T17:01:29.310" v="1913" actId="478"/>
          <ac:spMkLst>
            <pc:docMk/>
            <pc:sldMk cId="3777483309" sldId="274"/>
            <ac:spMk id="43" creationId="{BEC5594D-ECE5-FA18-FC7D-C21808CF700B}"/>
          </ac:spMkLst>
        </pc:spChg>
        <pc:spChg chg="add del mod">
          <ac:chgData name="Gianluca De Rossi" userId="172b999c-c842-4969-9202-542c4c358035" providerId="ADAL" clId="{BFAF7FC3-3574-476E-9650-6C0F6D0BF1EB}" dt="2022-09-25T17:01:29.310" v="1913" actId="478"/>
          <ac:spMkLst>
            <pc:docMk/>
            <pc:sldMk cId="3777483309" sldId="274"/>
            <ac:spMk id="44" creationId="{9CEECD7B-DA50-64A8-7375-BB38A29E8AF1}"/>
          </ac:spMkLst>
        </pc:spChg>
        <pc:spChg chg="add del mod">
          <ac:chgData name="Gianluca De Rossi" userId="172b999c-c842-4969-9202-542c4c358035" providerId="ADAL" clId="{BFAF7FC3-3574-476E-9650-6C0F6D0BF1EB}" dt="2022-09-25T17:01:29.310" v="1913" actId="478"/>
          <ac:spMkLst>
            <pc:docMk/>
            <pc:sldMk cId="3777483309" sldId="274"/>
            <ac:spMk id="46" creationId="{06C8A436-BF98-2C0E-B511-F243242E7EE5}"/>
          </ac:spMkLst>
        </pc:spChg>
        <pc:spChg chg="add del mod">
          <ac:chgData name="Gianluca De Rossi" userId="172b999c-c842-4969-9202-542c4c358035" providerId="ADAL" clId="{BFAF7FC3-3574-476E-9650-6C0F6D0BF1EB}" dt="2022-09-25T16:58:02.028" v="1686" actId="478"/>
          <ac:spMkLst>
            <pc:docMk/>
            <pc:sldMk cId="3777483309" sldId="274"/>
            <ac:spMk id="47" creationId="{FFC6C640-C7D3-E55A-99BC-4C3F2CF262DE}"/>
          </ac:spMkLst>
        </pc:spChg>
        <pc:spChg chg="add del mod">
          <ac:chgData name="Gianluca De Rossi" userId="172b999c-c842-4969-9202-542c4c358035" providerId="ADAL" clId="{BFAF7FC3-3574-476E-9650-6C0F6D0BF1EB}" dt="2022-09-25T16:57:56.748" v="1684" actId="478"/>
          <ac:spMkLst>
            <pc:docMk/>
            <pc:sldMk cId="3777483309" sldId="274"/>
            <ac:spMk id="48" creationId="{EE71B4BD-9E7C-F331-CA0B-284EC4AA3FEF}"/>
          </ac:spMkLst>
        </pc:spChg>
        <pc:spChg chg="add del mod">
          <ac:chgData name="Gianluca De Rossi" userId="172b999c-c842-4969-9202-542c4c358035" providerId="ADAL" clId="{BFAF7FC3-3574-476E-9650-6C0F6D0BF1EB}" dt="2022-09-25T16:57:53.848" v="1683" actId="478"/>
          <ac:spMkLst>
            <pc:docMk/>
            <pc:sldMk cId="3777483309" sldId="274"/>
            <ac:spMk id="49" creationId="{72CFA6F5-811A-2C28-20EF-54F2621AA237}"/>
          </ac:spMkLst>
        </pc:spChg>
        <pc:spChg chg="add del mod">
          <ac:chgData name="Gianluca De Rossi" userId="172b999c-c842-4969-9202-542c4c358035" providerId="ADAL" clId="{BFAF7FC3-3574-476E-9650-6C0F6D0BF1EB}" dt="2022-09-25T16:57:51.143" v="1682" actId="478"/>
          <ac:spMkLst>
            <pc:docMk/>
            <pc:sldMk cId="3777483309" sldId="274"/>
            <ac:spMk id="53" creationId="{3389EF14-AFC0-65EE-3BCE-56164C9E0912}"/>
          </ac:spMkLst>
        </pc:spChg>
        <pc:spChg chg="add del mod">
          <ac:chgData name="Gianluca De Rossi" userId="172b999c-c842-4969-9202-542c4c358035" providerId="ADAL" clId="{BFAF7FC3-3574-476E-9650-6C0F6D0BF1EB}" dt="2022-09-25T16:57:48.957" v="1680" actId="478"/>
          <ac:spMkLst>
            <pc:docMk/>
            <pc:sldMk cId="3777483309" sldId="274"/>
            <ac:spMk id="54" creationId="{C4D39E38-CF3F-60BE-E1D6-48F1CD6CEA80}"/>
          </ac:spMkLst>
        </pc:spChg>
        <pc:spChg chg="add del mod">
          <ac:chgData name="Gianluca De Rossi" userId="172b999c-c842-4969-9202-542c4c358035" providerId="ADAL" clId="{BFAF7FC3-3574-476E-9650-6C0F6D0BF1EB}" dt="2022-09-25T16:57:45.884" v="1677" actId="478"/>
          <ac:spMkLst>
            <pc:docMk/>
            <pc:sldMk cId="3777483309" sldId="274"/>
            <ac:spMk id="60" creationId="{69BCBD68-A926-A968-CDF0-D66C4E268610}"/>
          </ac:spMkLst>
        </pc:spChg>
        <pc:spChg chg="add mod topLvl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1" creationId="{8C5753EC-96FA-DCB2-11E5-1452E5605E7F}"/>
          </ac:spMkLst>
        </pc:spChg>
        <pc:spChg chg="add mod topLvl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2" creationId="{9E3709AA-3A0B-DBDB-6CE3-528219F11A38}"/>
          </ac:spMkLst>
        </pc:spChg>
        <pc:spChg chg="add mod topLvl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4" creationId="{4B5B43D3-6745-F4DF-D834-4AC73C5B2B30}"/>
          </ac:spMkLst>
        </pc:spChg>
        <pc:spChg chg="add mod topLvl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5" creationId="{D3198D8B-A024-4FB2-B80F-C3EC7A595E9A}"/>
          </ac:spMkLst>
        </pc:spChg>
        <pc:spChg chg="add mod topLvl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7" creationId="{35F2B111-20FC-2F1B-74C5-AF8C8BD413A6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69" creationId="{91AC9088-BABA-D990-C12A-525C2C1613AD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70" creationId="{380E16D0-211E-40C3-8F7A-EB526A504185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72" creationId="{8BF8CE89-FC01-20FF-2CE4-846A9459926F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73" creationId="{05D8264E-B8A9-E7DB-C83E-D0DDB480B495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75" creationId="{324A5CAE-EB68-DFE4-00C3-724396B351C1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84" creationId="{E01D230F-5D79-85DF-3B1E-14DF44AF1889}"/>
          </ac:spMkLst>
        </pc:spChg>
        <pc:spChg chg="add mod">
          <ac:chgData name="Gianluca De Rossi" userId="172b999c-c842-4969-9202-542c4c358035" providerId="ADAL" clId="{BFAF7FC3-3574-476E-9650-6C0F6D0BF1EB}" dt="2022-10-10T19:08:46.807" v="2097" actId="1038"/>
          <ac:spMkLst>
            <pc:docMk/>
            <pc:sldMk cId="3777483309" sldId="274"/>
            <ac:spMk id="85" creationId="{C8CCEF47-886B-0F9A-C142-D113773E576F}"/>
          </ac:spMkLst>
        </pc:spChg>
        <pc:grpChg chg="add mod">
          <ac:chgData name="Gianluca De Rossi" userId="172b999c-c842-4969-9202-542c4c358035" providerId="ADAL" clId="{BFAF7FC3-3574-476E-9650-6C0F6D0BF1EB}" dt="2022-10-13T09:16:46.940" v="2573" actId="1036"/>
          <ac:grpSpMkLst>
            <pc:docMk/>
            <pc:sldMk cId="3777483309" sldId="274"/>
            <ac:grpSpMk id="29" creationId="{667D7BAA-22B0-75D1-6290-1DE86154DC90}"/>
          </ac:grpSpMkLst>
        </pc:grpChg>
        <pc:grpChg chg="add del mod">
          <ac:chgData name="Gianluca De Rossi" userId="172b999c-c842-4969-9202-542c4c358035" providerId="ADAL" clId="{BFAF7FC3-3574-476E-9650-6C0F6D0BF1EB}" dt="2022-09-25T17:01:35.147" v="1914" actId="165"/>
          <ac:grpSpMkLst>
            <pc:docMk/>
            <pc:sldMk cId="3777483309" sldId="274"/>
            <ac:grpSpMk id="68" creationId="{B7C5B3AF-BCBA-4C4D-D75C-A693959629E7}"/>
          </ac:grpSpMkLst>
        </pc:grpChg>
        <pc:picChg chg="add mod ord">
          <ac:chgData name="Gianluca De Rossi" userId="172b999c-c842-4969-9202-542c4c358035" providerId="ADAL" clId="{BFAF7FC3-3574-476E-9650-6C0F6D0BF1EB}" dt="2022-09-25T16:57:00.918" v="1671" actId="1038"/>
          <ac:picMkLst>
            <pc:docMk/>
            <pc:sldMk cId="3777483309" sldId="274"/>
            <ac:picMk id="4" creationId="{B3DC6F35-813A-3AFB-474C-FE8D7FA0F9B7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8" creationId="{0FA7AE5B-7312-3C05-0BDD-838035EE98A2}"/>
          </ac:picMkLst>
        </pc:picChg>
        <pc:picChg chg="add mod or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10" creationId="{5C2878BE-4C80-1FC0-67C5-934ED7B1D072}"/>
          </ac:picMkLst>
        </pc:picChg>
        <pc:picChg chg="add mod">
          <ac:chgData name="Gianluca De Rossi" userId="172b999c-c842-4969-9202-542c4c358035" providerId="ADAL" clId="{BFAF7FC3-3574-476E-9650-6C0F6D0BF1EB}" dt="2022-10-13T09:20:41.948" v="2608" actId="12789"/>
          <ac:picMkLst>
            <pc:docMk/>
            <pc:sldMk cId="3777483309" sldId="274"/>
            <ac:picMk id="16" creationId="{3A5BFB9C-27E5-E0AF-E098-FC6438D811C7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17" creationId="{0EA2899F-734A-BC8D-8A02-BEA19AD50401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18" creationId="{4701AB60-9B22-B387-0CEF-68233BA3BEB1}"/>
          </ac:picMkLst>
        </pc:picChg>
        <pc:picChg chg="add del mod">
          <ac:chgData name="Gianluca De Rossi" userId="172b999c-c842-4969-9202-542c4c358035" providerId="ADAL" clId="{BFAF7FC3-3574-476E-9650-6C0F6D0BF1EB}" dt="2022-09-25T16:49:16.970" v="1353" actId="478"/>
          <ac:picMkLst>
            <pc:docMk/>
            <pc:sldMk cId="3777483309" sldId="274"/>
            <ac:picMk id="21" creationId="{0ABF37EC-FF55-2239-EB2B-F60A2AA4AE74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22" creationId="{81AB12BE-409E-08E1-A8FE-328B2C8F7277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24" creationId="{8E497AA4-F76E-633F-9E72-E29D2A61D9DC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25" creationId="{BD92B1D9-2A24-12B5-F136-1F6635804BB1}"/>
          </ac:picMkLst>
        </pc:picChg>
        <pc:picChg chg="add mod">
          <ac:chgData name="Gianluca De Rossi" userId="172b999c-c842-4969-9202-542c4c358035" providerId="ADAL" clId="{BFAF7FC3-3574-476E-9650-6C0F6D0BF1EB}" dt="2022-10-13T09:20:41.948" v="2608" actId="12789"/>
          <ac:picMkLst>
            <pc:docMk/>
            <pc:sldMk cId="3777483309" sldId="274"/>
            <ac:picMk id="31" creationId="{F4993633-C7D6-A28A-6285-2A7D1B8217B2}"/>
          </ac:picMkLst>
        </pc:picChg>
        <pc:picChg chg="add mod">
          <ac:chgData name="Gianluca De Rossi" userId="172b999c-c842-4969-9202-542c4c358035" providerId="ADAL" clId="{BFAF7FC3-3574-476E-9650-6C0F6D0BF1EB}" dt="2022-10-13T09:15:01.190" v="2546" actId="1038"/>
          <ac:picMkLst>
            <pc:docMk/>
            <pc:sldMk cId="3777483309" sldId="274"/>
            <ac:picMk id="35" creationId="{A748A746-9B7A-75DE-CEFD-2977F862BB64}"/>
          </ac:picMkLst>
        </pc:picChg>
        <pc:picChg chg="add del mod">
          <ac:chgData name="Gianluca De Rossi" userId="172b999c-c842-4969-9202-542c4c358035" providerId="ADAL" clId="{BFAF7FC3-3574-476E-9650-6C0F6D0BF1EB}" dt="2022-09-25T16:54:21.818" v="1538" actId="478"/>
          <ac:picMkLst>
            <pc:docMk/>
            <pc:sldMk cId="3777483309" sldId="274"/>
            <ac:picMk id="39" creationId="{D41582E2-6E7E-6C92-F07A-C3A1D17D1BE9}"/>
          </ac:picMkLst>
        </pc:picChg>
        <pc:picChg chg="add del mod">
          <ac:chgData name="Gianluca De Rossi" userId="172b999c-c842-4969-9202-542c4c358035" providerId="ADAL" clId="{BFAF7FC3-3574-476E-9650-6C0F6D0BF1EB}" dt="2022-09-25T17:01:29.310" v="1913" actId="478"/>
          <ac:picMkLst>
            <pc:docMk/>
            <pc:sldMk cId="3777483309" sldId="274"/>
            <ac:picMk id="42" creationId="{FF333F03-4516-A533-9D5E-9FDDA2E79841}"/>
          </ac:picMkLst>
        </pc:picChg>
        <pc:picChg chg="add del mod">
          <ac:chgData name="Gianluca De Rossi" userId="172b999c-c842-4969-9202-542c4c358035" providerId="ADAL" clId="{BFAF7FC3-3574-476E-9650-6C0F6D0BF1EB}" dt="2022-09-25T17:01:29.310" v="1913" actId="478"/>
          <ac:picMkLst>
            <pc:docMk/>
            <pc:sldMk cId="3777483309" sldId="274"/>
            <ac:picMk id="45" creationId="{0B2FC879-8D33-0D8B-FBE6-8E34DFBD1AF8}"/>
          </ac:picMkLst>
        </pc:picChg>
        <pc:picChg chg="add del mod">
          <ac:chgData name="Gianluca De Rossi" userId="172b999c-c842-4969-9202-542c4c358035" providerId="ADAL" clId="{BFAF7FC3-3574-476E-9650-6C0F6D0BF1EB}" dt="2022-09-25T16:58:05.658" v="1688" actId="478"/>
          <ac:picMkLst>
            <pc:docMk/>
            <pc:sldMk cId="3777483309" sldId="274"/>
            <ac:picMk id="50" creationId="{FB16A044-B78B-D8FE-030F-07909B20C7A9}"/>
          </ac:picMkLst>
        </pc:picChg>
        <pc:picChg chg="add del mod">
          <ac:chgData name="Gianluca De Rossi" userId="172b999c-c842-4969-9202-542c4c358035" providerId="ADAL" clId="{BFAF7FC3-3574-476E-9650-6C0F6D0BF1EB}" dt="2022-09-25T16:58:00.518" v="1685" actId="478"/>
          <ac:picMkLst>
            <pc:docMk/>
            <pc:sldMk cId="3777483309" sldId="274"/>
            <ac:picMk id="51" creationId="{927A7DFC-E608-34DC-0806-68FE9038411A}"/>
          </ac:picMkLst>
        </pc:picChg>
        <pc:picChg chg="add del mod">
          <ac:chgData name="Gianluca De Rossi" userId="172b999c-c842-4969-9202-542c4c358035" providerId="ADAL" clId="{BFAF7FC3-3574-476E-9650-6C0F6D0BF1EB}" dt="2022-09-25T16:58:02.753" v="1687" actId="478"/>
          <ac:picMkLst>
            <pc:docMk/>
            <pc:sldMk cId="3777483309" sldId="274"/>
            <ac:picMk id="52" creationId="{9F8DA836-4121-F4A4-0BAD-48A7588D48A6}"/>
          </ac:picMkLst>
        </pc:picChg>
        <pc:picChg chg="add del mod">
          <ac:chgData name="Gianluca De Rossi" userId="172b999c-c842-4969-9202-542c4c358035" providerId="ADAL" clId="{BFAF7FC3-3574-476E-9650-6C0F6D0BF1EB}" dt="2022-09-25T16:57:42.638" v="1675" actId="478"/>
          <ac:picMkLst>
            <pc:docMk/>
            <pc:sldMk cId="3777483309" sldId="274"/>
            <ac:picMk id="55" creationId="{9A0EC850-42EF-9081-F6D9-1FFB65EC196F}"/>
          </ac:picMkLst>
        </pc:picChg>
        <pc:picChg chg="add del mod">
          <ac:chgData name="Gianluca De Rossi" userId="172b999c-c842-4969-9202-542c4c358035" providerId="ADAL" clId="{BFAF7FC3-3574-476E-9650-6C0F6D0BF1EB}" dt="2022-09-25T16:57:48.008" v="1679" actId="478"/>
          <ac:picMkLst>
            <pc:docMk/>
            <pc:sldMk cId="3777483309" sldId="274"/>
            <ac:picMk id="56" creationId="{13567E72-C0B0-0B92-719C-C709D2140A93}"/>
          </ac:picMkLst>
        </pc:picChg>
        <pc:picChg chg="add del mod">
          <ac:chgData name="Gianluca De Rossi" userId="172b999c-c842-4969-9202-542c4c358035" providerId="ADAL" clId="{BFAF7FC3-3574-476E-9650-6C0F6D0BF1EB}" dt="2022-09-25T16:57:50.253" v="1681" actId="478"/>
          <ac:picMkLst>
            <pc:docMk/>
            <pc:sldMk cId="3777483309" sldId="274"/>
            <ac:picMk id="57" creationId="{95A107E2-FE8B-276C-A5C3-33C255BC122F}"/>
          </ac:picMkLst>
        </pc:picChg>
        <pc:picChg chg="add mod topLvl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63" creationId="{EDCD2C6F-1A8E-437D-36A4-A7775F7DF783}"/>
          </ac:picMkLst>
        </pc:picChg>
        <pc:picChg chg="add mod topLvl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66" creationId="{96676E00-A161-F938-B158-4556B85A11B4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71" creationId="{9BBF8B6E-5ECB-5749-B6DF-28FF0E124171}"/>
          </ac:picMkLst>
        </pc:picChg>
        <pc:picChg chg="add mod">
          <ac:chgData name="Gianluca De Rossi" userId="172b999c-c842-4969-9202-542c4c358035" providerId="ADAL" clId="{BFAF7FC3-3574-476E-9650-6C0F6D0BF1EB}" dt="2022-10-10T19:08:46.807" v="2097" actId="1038"/>
          <ac:picMkLst>
            <pc:docMk/>
            <pc:sldMk cId="3777483309" sldId="274"/>
            <ac:picMk id="74" creationId="{AEEB5D5A-BED9-2C40-F86D-6308E83F9E66}"/>
          </ac:picMkLst>
        </pc:picChg>
        <pc:picChg chg="add mod">
          <ac:chgData name="Gianluca De Rossi" userId="172b999c-c842-4969-9202-542c4c358035" providerId="ADAL" clId="{BFAF7FC3-3574-476E-9650-6C0F6D0BF1EB}" dt="2022-10-13T09:18:23.557" v="2593" actId="12788"/>
          <ac:picMkLst>
            <pc:docMk/>
            <pc:sldMk cId="3777483309" sldId="274"/>
            <ac:picMk id="1026" creationId="{48F4B31F-90E8-243F-762B-ABE4A43944E2}"/>
          </ac:picMkLst>
        </pc:picChg>
        <pc:cxnChg chg="add mod">
          <ac:chgData name="Gianluca De Rossi" userId="172b999c-c842-4969-9202-542c4c358035" providerId="ADAL" clId="{BFAF7FC3-3574-476E-9650-6C0F6D0BF1EB}" dt="2022-10-10T19:08:46.807" v="2097" actId="1038"/>
          <ac:cxnSpMkLst>
            <pc:docMk/>
            <pc:sldMk cId="3777483309" sldId="274"/>
            <ac:cxnSpMk id="27" creationId="{1456FD19-4346-CADA-4C7A-AA5F5EE63521}"/>
          </ac:cxnSpMkLst>
        </pc:cxnChg>
        <pc:cxnChg chg="add mod">
          <ac:chgData name="Gianluca De Rossi" userId="172b999c-c842-4969-9202-542c4c358035" providerId="ADAL" clId="{BFAF7FC3-3574-476E-9650-6C0F6D0BF1EB}" dt="2022-10-10T19:08:46.807" v="2097" actId="1038"/>
          <ac:cxnSpMkLst>
            <pc:docMk/>
            <pc:sldMk cId="3777483309" sldId="274"/>
            <ac:cxnSpMk id="30" creationId="{CA03FCEA-2A48-C0AB-BF69-ED3F9042D1AC}"/>
          </ac:cxnSpMkLst>
        </pc:cxnChg>
        <pc:cxnChg chg="add mod">
          <ac:chgData name="Gianluca De Rossi" userId="172b999c-c842-4969-9202-542c4c358035" providerId="ADAL" clId="{BFAF7FC3-3574-476E-9650-6C0F6D0BF1EB}" dt="2022-10-13T09:20:41.948" v="2608" actId="12789"/>
          <ac:cxnSpMkLst>
            <pc:docMk/>
            <pc:sldMk cId="3777483309" sldId="274"/>
            <ac:cxnSpMk id="33" creationId="{569CA253-01B8-3B1A-346E-3FDED3583232}"/>
          </ac:cxnSpMkLst>
        </pc:cxnChg>
        <pc:cxnChg chg="add mod">
          <ac:chgData name="Gianluca De Rossi" userId="172b999c-c842-4969-9202-542c4c358035" providerId="ADAL" clId="{BFAF7FC3-3574-476E-9650-6C0F6D0BF1EB}" dt="2022-10-13T09:19:55.507" v="2607" actId="14100"/>
          <ac:cxnSpMkLst>
            <pc:docMk/>
            <pc:sldMk cId="3777483309" sldId="274"/>
            <ac:cxnSpMk id="36" creationId="{F16CF4AF-C16A-8F2B-B81B-B15B68E32E40}"/>
          </ac:cxnSpMkLst>
        </pc:cxnChg>
        <pc:cxnChg chg="add mod">
          <ac:chgData name="Gianluca De Rossi" userId="172b999c-c842-4969-9202-542c4c358035" providerId="ADAL" clId="{BFAF7FC3-3574-476E-9650-6C0F6D0BF1EB}" dt="2022-10-13T09:19:40.915" v="2605" actId="208"/>
          <ac:cxnSpMkLst>
            <pc:docMk/>
            <pc:sldMk cId="3777483309" sldId="274"/>
            <ac:cxnSpMk id="40" creationId="{1327D9C8-AB16-1423-58B3-D66128E9FC43}"/>
          </ac:cxnSpMkLst>
        </pc:cxnChg>
        <pc:cxnChg chg="add mod">
          <ac:chgData name="Gianluca De Rossi" userId="172b999c-c842-4969-9202-542c4c358035" providerId="ADAL" clId="{BFAF7FC3-3574-476E-9650-6C0F6D0BF1EB}" dt="2022-10-13T09:19:36.285" v="2604" actId="208"/>
          <ac:cxnSpMkLst>
            <pc:docMk/>
            <pc:sldMk cId="3777483309" sldId="274"/>
            <ac:cxnSpMk id="44" creationId="{897C21A3-B78B-B0ED-BFA9-4D3A04159CC2}"/>
          </ac:cxnSpMkLst>
        </pc:cxnChg>
        <pc:cxnChg chg="add del mod">
          <ac:chgData name="Gianluca De Rossi" userId="172b999c-c842-4969-9202-542c4c358035" providerId="ADAL" clId="{BFAF7FC3-3574-476E-9650-6C0F6D0BF1EB}" dt="2022-09-25T16:57:44.028" v="1676" actId="478"/>
          <ac:cxnSpMkLst>
            <pc:docMk/>
            <pc:sldMk cId="3777483309" sldId="274"/>
            <ac:cxnSpMk id="58" creationId="{0227BE28-0025-1FB8-4237-1525C2DC4E41}"/>
          </ac:cxnSpMkLst>
        </pc:cxnChg>
        <pc:cxnChg chg="add del mod">
          <ac:chgData name="Gianluca De Rossi" userId="172b999c-c842-4969-9202-542c4c358035" providerId="ADAL" clId="{BFAF7FC3-3574-476E-9650-6C0F6D0BF1EB}" dt="2022-09-25T16:57:47.033" v="1678" actId="478"/>
          <ac:cxnSpMkLst>
            <pc:docMk/>
            <pc:sldMk cId="3777483309" sldId="274"/>
            <ac:cxnSpMk id="59" creationId="{AF9812C5-003B-B886-01D8-50DACA61ACEA}"/>
          </ac:cxnSpMkLst>
        </pc:cxnChg>
        <pc:cxnChg chg="add del mod">
          <ac:chgData name="Gianluca De Rossi" userId="172b999c-c842-4969-9202-542c4c358035" providerId="ADAL" clId="{BFAF7FC3-3574-476E-9650-6C0F6D0BF1EB}" dt="2022-09-25T17:04:03.643" v="2028" actId="478"/>
          <ac:cxnSpMkLst>
            <pc:docMk/>
            <pc:sldMk cId="3777483309" sldId="274"/>
            <ac:cxnSpMk id="79" creationId="{46986E18-5A9E-36A3-E75B-F39187BF438E}"/>
          </ac:cxnSpMkLst>
        </pc:cxnChg>
        <pc:cxnChg chg="add mod">
          <ac:chgData name="Gianluca De Rossi" userId="172b999c-c842-4969-9202-542c4c358035" providerId="ADAL" clId="{BFAF7FC3-3574-476E-9650-6C0F6D0BF1EB}" dt="2022-10-10T19:08:46.807" v="2097" actId="1038"/>
          <ac:cxnSpMkLst>
            <pc:docMk/>
            <pc:sldMk cId="3777483309" sldId="274"/>
            <ac:cxnSpMk id="81" creationId="{16442BAB-1179-28CB-F43B-1A1DA50B780A}"/>
          </ac:cxnSpMkLst>
        </pc:cxnChg>
        <pc:cxnChg chg="add mod">
          <ac:chgData name="Gianluca De Rossi" userId="172b999c-c842-4969-9202-542c4c358035" providerId="ADAL" clId="{BFAF7FC3-3574-476E-9650-6C0F6D0BF1EB}" dt="2022-10-10T19:08:46.807" v="2097" actId="1038"/>
          <ac:cxnSpMkLst>
            <pc:docMk/>
            <pc:sldMk cId="3777483309" sldId="274"/>
            <ac:cxnSpMk id="83" creationId="{CCCF6FFA-DB7E-3FFD-5FFB-157CFEA22244}"/>
          </ac:cxnSpMkLst>
        </pc:cxnChg>
      </pc:sldChg>
      <pc:sldChg chg="delSp modSp add del mod">
        <pc:chgData name="Gianluca De Rossi" userId="172b999c-c842-4969-9202-542c4c358035" providerId="ADAL" clId="{BFAF7FC3-3574-476E-9650-6C0F6D0BF1EB}" dt="2022-10-13T09:22:09.477" v="2610" actId="47"/>
        <pc:sldMkLst>
          <pc:docMk/>
          <pc:sldMk cId="2480737816" sldId="275"/>
        </pc:sldMkLst>
        <pc:spChg chg="mod">
          <ac:chgData name="Gianluca De Rossi" userId="172b999c-c842-4969-9202-542c4c358035" providerId="ADAL" clId="{BFAF7FC3-3574-476E-9650-6C0F6D0BF1EB}" dt="2022-10-10T20:07:19.817" v="2286" actId="20577"/>
          <ac:spMkLst>
            <pc:docMk/>
            <pc:sldMk cId="2480737816" sldId="275"/>
            <ac:spMk id="2" creationId="{50C10AB3-9D5B-1D97-6E28-D32EC12BB637}"/>
          </ac:spMkLst>
        </pc:spChg>
        <pc:spChg chg="del">
          <ac:chgData name="Gianluca De Rossi" userId="172b999c-c842-4969-9202-542c4c358035" providerId="ADAL" clId="{BFAF7FC3-3574-476E-9650-6C0F6D0BF1EB}" dt="2022-10-10T20:07:29.531" v="2287" actId="478"/>
          <ac:spMkLst>
            <pc:docMk/>
            <pc:sldMk cId="2480737816" sldId="275"/>
            <ac:spMk id="21" creationId="{F6D6A4E0-0A96-833F-3E69-DF419587A827}"/>
          </ac:spMkLst>
        </pc:spChg>
        <pc:spChg chg="del">
          <ac:chgData name="Gianluca De Rossi" userId="172b999c-c842-4969-9202-542c4c358035" providerId="ADAL" clId="{BFAF7FC3-3574-476E-9650-6C0F6D0BF1EB}" dt="2022-10-10T20:07:29.531" v="2287" actId="478"/>
          <ac:spMkLst>
            <pc:docMk/>
            <pc:sldMk cId="2480737816" sldId="275"/>
            <ac:spMk id="23" creationId="{0E869CAE-250E-8E8C-2CC2-4882E7C63BF8}"/>
          </ac:spMkLst>
        </pc:spChg>
        <pc:spChg chg="mod">
          <ac:chgData name="Gianluca De Rossi" userId="172b999c-c842-4969-9202-542c4c358035" providerId="ADAL" clId="{BFAF7FC3-3574-476E-9650-6C0F6D0BF1EB}" dt="2022-10-10T20:08:10.467" v="2298" actId="14100"/>
          <ac:spMkLst>
            <pc:docMk/>
            <pc:sldMk cId="2480737816" sldId="275"/>
            <ac:spMk id="38" creationId="{47C91049-A35F-9D23-3DE0-ECB635973B6A}"/>
          </ac:spMkLst>
        </pc:spChg>
        <pc:spChg chg="del mod">
          <ac:chgData name="Gianluca De Rossi" userId="172b999c-c842-4969-9202-542c4c358035" providerId="ADAL" clId="{BFAF7FC3-3574-476E-9650-6C0F6D0BF1EB}" dt="2022-10-10T20:08:20.777" v="2299" actId="478"/>
          <ac:spMkLst>
            <pc:docMk/>
            <pc:sldMk cId="2480737816" sldId="275"/>
            <ac:spMk id="61" creationId="{8C5753EC-96FA-DCB2-11E5-1452E5605E7F}"/>
          </ac:spMkLst>
        </pc:spChg>
        <pc:spChg chg="del mod">
          <ac:chgData name="Gianluca De Rossi" userId="172b999c-c842-4969-9202-542c4c358035" providerId="ADAL" clId="{BFAF7FC3-3574-476E-9650-6C0F6D0BF1EB}" dt="2022-10-10T20:08:20.777" v="2299" actId="478"/>
          <ac:spMkLst>
            <pc:docMk/>
            <pc:sldMk cId="2480737816" sldId="275"/>
            <ac:spMk id="62" creationId="{9E3709AA-3A0B-DBDB-6CE3-528219F11A38}"/>
          </ac:spMkLst>
        </pc:spChg>
        <pc:spChg chg="del mod">
          <ac:chgData name="Gianluca De Rossi" userId="172b999c-c842-4969-9202-542c4c358035" providerId="ADAL" clId="{BFAF7FC3-3574-476E-9650-6C0F6D0BF1EB}" dt="2022-10-10T20:08:20.777" v="2299" actId="478"/>
          <ac:spMkLst>
            <pc:docMk/>
            <pc:sldMk cId="2480737816" sldId="275"/>
            <ac:spMk id="64" creationId="{4B5B43D3-6745-F4DF-D834-4AC73C5B2B30}"/>
          </ac:spMkLst>
        </pc:spChg>
        <pc:spChg chg="del mod">
          <ac:chgData name="Gianluca De Rossi" userId="172b999c-c842-4969-9202-542c4c358035" providerId="ADAL" clId="{BFAF7FC3-3574-476E-9650-6C0F6D0BF1EB}" dt="2022-10-10T20:08:20.777" v="2299" actId="478"/>
          <ac:spMkLst>
            <pc:docMk/>
            <pc:sldMk cId="2480737816" sldId="275"/>
            <ac:spMk id="65" creationId="{D3198D8B-A024-4FB2-B80F-C3EC7A595E9A}"/>
          </ac:spMkLst>
        </pc:spChg>
        <pc:spChg chg="del mod">
          <ac:chgData name="Gianluca De Rossi" userId="172b999c-c842-4969-9202-542c4c358035" providerId="ADAL" clId="{BFAF7FC3-3574-476E-9650-6C0F6D0BF1EB}" dt="2022-10-10T20:08:20.777" v="2299" actId="478"/>
          <ac:spMkLst>
            <pc:docMk/>
            <pc:sldMk cId="2480737816" sldId="275"/>
            <ac:spMk id="67" creationId="{35F2B111-20FC-2F1B-74C5-AF8C8BD413A6}"/>
          </ac:spMkLst>
        </pc:spChg>
        <pc:spChg chg="del mod">
          <ac:chgData name="Gianluca De Rossi" userId="172b999c-c842-4969-9202-542c4c358035" providerId="ADAL" clId="{BFAF7FC3-3574-476E-9650-6C0F6D0BF1EB}" dt="2022-10-10T20:08:28.578" v="2301" actId="478"/>
          <ac:spMkLst>
            <pc:docMk/>
            <pc:sldMk cId="2480737816" sldId="275"/>
            <ac:spMk id="84" creationId="{E01D230F-5D79-85DF-3B1E-14DF44AF1889}"/>
          </ac:spMkLst>
        </pc:spChg>
        <pc:grpChg chg="del">
          <ac:chgData name="Gianluca De Rossi" userId="172b999c-c842-4969-9202-542c4c358035" providerId="ADAL" clId="{BFAF7FC3-3574-476E-9650-6C0F6D0BF1EB}" dt="2022-10-10T20:07:29.531" v="2287" actId="478"/>
          <ac:grpSpMkLst>
            <pc:docMk/>
            <pc:sldMk cId="2480737816" sldId="275"/>
            <ac:grpSpMk id="29" creationId="{667D7BAA-22B0-75D1-6290-1DE86154DC90}"/>
          </ac:grpSpMkLst>
        </pc:grpChg>
        <pc:picChg chg="del">
          <ac:chgData name="Gianluca De Rossi" userId="172b999c-c842-4969-9202-542c4c358035" providerId="ADAL" clId="{BFAF7FC3-3574-476E-9650-6C0F6D0BF1EB}" dt="2022-10-10T20:07:37.297" v="2290" actId="478"/>
          <ac:picMkLst>
            <pc:docMk/>
            <pc:sldMk cId="2480737816" sldId="275"/>
            <ac:picMk id="16" creationId="{3A5BFB9C-27E5-E0AF-E098-FC6438D811C7}"/>
          </ac:picMkLst>
        </pc:picChg>
        <pc:picChg chg="del">
          <ac:chgData name="Gianluca De Rossi" userId="172b999c-c842-4969-9202-542c4c358035" providerId="ADAL" clId="{BFAF7FC3-3574-476E-9650-6C0F6D0BF1EB}" dt="2022-10-10T20:07:32.177" v="2288" actId="478"/>
          <ac:picMkLst>
            <pc:docMk/>
            <pc:sldMk cId="2480737816" sldId="275"/>
            <ac:picMk id="17" creationId="{0EA2899F-734A-BC8D-8A02-BEA19AD50401}"/>
          </ac:picMkLst>
        </pc:picChg>
        <pc:picChg chg="del">
          <ac:chgData name="Gianluca De Rossi" userId="172b999c-c842-4969-9202-542c4c358035" providerId="ADAL" clId="{BFAF7FC3-3574-476E-9650-6C0F6D0BF1EB}" dt="2022-10-10T20:07:34.739" v="2289" actId="478"/>
          <ac:picMkLst>
            <pc:docMk/>
            <pc:sldMk cId="2480737816" sldId="275"/>
            <ac:picMk id="18" creationId="{4701AB60-9B22-B387-0CEF-68233BA3BEB1}"/>
          </ac:picMkLst>
        </pc:picChg>
        <pc:picChg chg="del">
          <ac:chgData name="Gianluca De Rossi" userId="172b999c-c842-4969-9202-542c4c358035" providerId="ADAL" clId="{BFAF7FC3-3574-476E-9650-6C0F6D0BF1EB}" dt="2022-10-10T20:07:29.531" v="2287" actId="478"/>
          <ac:picMkLst>
            <pc:docMk/>
            <pc:sldMk cId="2480737816" sldId="275"/>
            <ac:picMk id="31" creationId="{F4993633-C7D6-A28A-6285-2A7D1B8217B2}"/>
          </ac:picMkLst>
        </pc:picChg>
        <pc:picChg chg="del mod">
          <ac:chgData name="Gianluca De Rossi" userId="172b999c-c842-4969-9202-542c4c358035" providerId="ADAL" clId="{BFAF7FC3-3574-476E-9650-6C0F6D0BF1EB}" dt="2022-10-10T20:08:20.777" v="2299" actId="478"/>
          <ac:picMkLst>
            <pc:docMk/>
            <pc:sldMk cId="2480737816" sldId="275"/>
            <ac:picMk id="63" creationId="{EDCD2C6F-1A8E-437D-36A4-A7775F7DF783}"/>
          </ac:picMkLst>
        </pc:picChg>
        <pc:picChg chg="del mod">
          <ac:chgData name="Gianluca De Rossi" userId="172b999c-c842-4969-9202-542c4c358035" providerId="ADAL" clId="{BFAF7FC3-3574-476E-9650-6C0F6D0BF1EB}" dt="2022-10-10T20:08:20.777" v="2299" actId="478"/>
          <ac:picMkLst>
            <pc:docMk/>
            <pc:sldMk cId="2480737816" sldId="275"/>
            <ac:picMk id="66" creationId="{96676E00-A161-F938-B158-4556B85A11B4}"/>
          </ac:picMkLst>
        </pc:picChg>
        <pc:cxnChg chg="del mod">
          <ac:chgData name="Gianluca De Rossi" userId="172b999c-c842-4969-9202-542c4c358035" providerId="ADAL" clId="{BFAF7FC3-3574-476E-9650-6C0F6D0BF1EB}" dt="2022-10-10T20:07:39.688" v="2291" actId="478"/>
          <ac:cxnSpMkLst>
            <pc:docMk/>
            <pc:sldMk cId="2480737816" sldId="275"/>
            <ac:cxnSpMk id="33" creationId="{569CA253-01B8-3B1A-346E-3FDED3583232}"/>
          </ac:cxnSpMkLst>
        </pc:cxnChg>
        <pc:cxnChg chg="del mod">
          <ac:chgData name="Gianluca De Rossi" userId="172b999c-c842-4969-9202-542c4c358035" providerId="ADAL" clId="{BFAF7FC3-3574-476E-9650-6C0F6D0BF1EB}" dt="2022-10-10T20:07:42.058" v="2292" actId="478"/>
          <ac:cxnSpMkLst>
            <pc:docMk/>
            <pc:sldMk cId="2480737816" sldId="275"/>
            <ac:cxnSpMk id="36" creationId="{F16CF4AF-C16A-8F2B-B81B-B15B68E32E40}"/>
          </ac:cxnSpMkLst>
        </pc:cxnChg>
        <pc:cxnChg chg="del mod">
          <ac:chgData name="Gianluca De Rossi" userId="172b999c-c842-4969-9202-542c4c358035" providerId="ADAL" clId="{BFAF7FC3-3574-476E-9650-6C0F6D0BF1EB}" dt="2022-10-10T20:07:45.027" v="2293" actId="478"/>
          <ac:cxnSpMkLst>
            <pc:docMk/>
            <pc:sldMk cId="2480737816" sldId="275"/>
            <ac:cxnSpMk id="40" creationId="{1327D9C8-AB16-1423-58B3-D66128E9FC43}"/>
          </ac:cxnSpMkLst>
        </pc:cxnChg>
        <pc:cxnChg chg="del mod">
          <ac:chgData name="Gianluca De Rossi" userId="172b999c-c842-4969-9202-542c4c358035" providerId="ADAL" clId="{BFAF7FC3-3574-476E-9650-6C0F6D0BF1EB}" dt="2022-10-10T20:08:23.919" v="2300" actId="478"/>
          <ac:cxnSpMkLst>
            <pc:docMk/>
            <pc:sldMk cId="2480737816" sldId="275"/>
            <ac:cxnSpMk id="83" creationId="{CCCF6FFA-DB7E-3FFD-5FFB-157CFEA22244}"/>
          </ac:cxnSpMkLst>
        </pc:cxnChg>
      </pc:sldChg>
      <pc:sldChg chg="addSp delSp modSp new mod modClrScheme chgLayout">
        <pc:chgData name="Gianluca De Rossi" userId="172b999c-c842-4969-9202-542c4c358035" providerId="ADAL" clId="{BFAF7FC3-3574-476E-9650-6C0F6D0BF1EB}" dt="2022-10-10T20:14:35.189" v="2391" actId="255"/>
        <pc:sldMkLst>
          <pc:docMk/>
          <pc:sldMk cId="17932326" sldId="276"/>
        </pc:sldMkLst>
        <pc:spChg chg="del mod ord">
          <ac:chgData name="Gianluca De Rossi" userId="172b999c-c842-4969-9202-542c4c358035" providerId="ADAL" clId="{BFAF7FC3-3574-476E-9650-6C0F6D0BF1EB}" dt="2022-10-10T20:09:19.568" v="2303" actId="700"/>
          <ac:spMkLst>
            <pc:docMk/>
            <pc:sldMk cId="17932326" sldId="276"/>
            <ac:spMk id="2" creationId="{7E75BFF9-3DBB-5F5A-354F-9B09109D0BCA}"/>
          </ac:spMkLst>
        </pc:spChg>
        <pc:spChg chg="add mod ord">
          <ac:chgData name="Gianluca De Rossi" userId="172b999c-c842-4969-9202-542c4c358035" providerId="ADAL" clId="{BFAF7FC3-3574-476E-9650-6C0F6D0BF1EB}" dt="2022-10-10T20:09:26.117" v="2317" actId="20577"/>
          <ac:spMkLst>
            <pc:docMk/>
            <pc:sldMk cId="17932326" sldId="276"/>
            <ac:spMk id="3" creationId="{7D14EC90-8B60-4F36-2BFD-E7445936FDF0}"/>
          </ac:spMkLst>
        </pc:spChg>
        <pc:spChg chg="add del mod ord">
          <ac:chgData name="Gianluca De Rossi" userId="172b999c-c842-4969-9202-542c4c358035" providerId="ADAL" clId="{BFAF7FC3-3574-476E-9650-6C0F6D0BF1EB}" dt="2022-10-10T20:09:52.966" v="2318" actId="1032"/>
          <ac:spMkLst>
            <pc:docMk/>
            <pc:sldMk cId="17932326" sldId="276"/>
            <ac:spMk id="4" creationId="{7B8CAB2D-D586-01A9-DC66-06807459FABC}"/>
          </ac:spMkLst>
        </pc:spChg>
        <pc:spChg chg="add mod">
          <ac:chgData name="Gianluca De Rossi" userId="172b999c-c842-4969-9202-542c4c358035" providerId="ADAL" clId="{BFAF7FC3-3574-476E-9650-6C0F6D0BF1EB}" dt="2022-10-10T20:14:35.189" v="2391" actId="255"/>
          <ac:spMkLst>
            <pc:docMk/>
            <pc:sldMk cId="17932326" sldId="276"/>
            <ac:spMk id="7" creationId="{D115C521-2017-6477-A9B2-4D637AB3953C}"/>
          </ac:spMkLst>
        </pc:spChg>
        <pc:graphicFrameChg chg="add del mod modGraphic">
          <ac:chgData name="Gianluca De Rossi" userId="172b999c-c842-4969-9202-542c4c358035" providerId="ADAL" clId="{BFAF7FC3-3574-476E-9650-6C0F6D0BF1EB}" dt="2022-10-10T20:11:14.416" v="2340" actId="478"/>
          <ac:graphicFrameMkLst>
            <pc:docMk/>
            <pc:sldMk cId="17932326" sldId="276"/>
            <ac:graphicFrameMk id="5" creationId="{578BED85-6492-0E69-E36B-AF4129B91E07}"/>
          </ac:graphicFrameMkLst>
        </pc:graphicFrameChg>
      </pc:sldChg>
      <pc:sldChg chg="addSp delSp modSp add mod">
        <pc:chgData name="Gianluca De Rossi" userId="172b999c-c842-4969-9202-542c4c358035" providerId="ADAL" clId="{BFAF7FC3-3574-476E-9650-6C0F6D0BF1EB}" dt="2022-10-13T13:36:22.370" v="3078" actId="1035"/>
        <pc:sldMkLst>
          <pc:docMk/>
          <pc:sldMk cId="3685717811" sldId="277"/>
        </pc:sldMkLst>
        <pc:spChg chg="mod">
          <ac:chgData name="Gianluca De Rossi" userId="172b999c-c842-4969-9202-542c4c358035" providerId="ADAL" clId="{BFAF7FC3-3574-476E-9650-6C0F6D0BF1EB}" dt="2022-10-13T13:30:30.325" v="2981" actId="20577"/>
          <ac:spMkLst>
            <pc:docMk/>
            <pc:sldMk cId="3685717811" sldId="277"/>
            <ac:spMk id="2" creationId="{50C10AB3-9D5B-1D97-6E28-D32EC12BB637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3" creationId="{BB5E14CC-0099-CADB-F158-B780322626C3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" creationId="{D4BDF5EC-508E-7D23-A752-306634B395A9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6" creationId="{6249D324-C2FF-EDDE-FA1D-951C741703AE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7" creationId="{553F56E6-7D50-99AA-D91D-C879AE86F1C6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9" creationId="{C9652E62-4F6D-2A3A-FADB-16B57C5D6C73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11" creationId="{A6FB686B-9A21-5593-73F3-B3F7E4777AA5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12" creationId="{F392B657-4079-9FD1-3EFD-040B30A357C4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13" creationId="{5134416E-A7D6-7349-D886-439AE3FE93AF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14" creationId="{D30A9F05-CFD0-FA08-1E63-364CD7A8047B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15" creationId="{0C461653-06E3-9587-AAFC-7A7B4675C1DE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19" creationId="{EF322659-A909-34D4-54A6-AF070FB81ED2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20" creationId="{DE385C4C-10EC-E3AC-85BA-C3B102931070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21" creationId="{F6D6A4E0-0A96-833F-3E69-DF419587A827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23" creationId="{0E869CAE-250E-8E8C-2CC2-4882E7C63BF8}"/>
          </ac:spMkLst>
        </pc:spChg>
        <pc:spChg chg="mod topLvl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26" creationId="{89EF57E9-8957-7242-1DFE-3996B64374D7}"/>
          </ac:spMkLst>
        </pc:spChg>
        <pc:spChg chg="mod topLvl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28" creationId="{D85444F9-3B8E-7204-86F0-114AE4B6540C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32" creationId="{0BA7B72B-53B3-4963-F843-FEDA369BAD51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34" creationId="{4E9C7523-52FF-A548-37D5-EA92FD0BF0BC}"/>
          </ac:spMkLst>
        </pc:spChg>
        <pc:spChg chg="mod">
          <ac:chgData name="Gianluca De Rossi" userId="172b999c-c842-4969-9202-542c4c358035" providerId="ADAL" clId="{BFAF7FC3-3574-476E-9650-6C0F6D0BF1EB}" dt="2022-10-13T13:36:22.370" v="3078" actId="1035"/>
          <ac:spMkLst>
            <pc:docMk/>
            <pc:sldMk cId="3685717811" sldId="277"/>
            <ac:spMk id="38" creationId="{47C91049-A35F-9D23-3DE0-ECB635973B6A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42" creationId="{04EF156F-E5EE-282A-C00C-CA2F05B27084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43" creationId="{57030F76-16A6-8835-D70A-B895FCE456A0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47" creationId="{6C82CF33-9F6E-7B2B-24A3-06960321B64D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48" creationId="{ADCFE5AF-E86F-2290-DFF0-A4D62E845163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49" creationId="{2B09CFBF-2751-72EF-182C-20D614435307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0" creationId="{CE819837-A355-9DD5-52F1-3A6BC0860B99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1" creationId="{57A920F0-9F53-CCF5-8097-B60199928531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2" creationId="{4671C817-B3F3-5FBA-373D-792936274A3D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3" creationId="{254CE83A-F917-9212-11E0-63865B075203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6" creationId="{484262FB-7133-D5F9-6241-740B2E7CC63B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7" creationId="{AA4688C0-7972-EF8A-B81C-63EF94D0600C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8" creationId="{D3A8B38F-9B9D-6788-BF29-FB4F80F57E2C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59" creationId="{34869E5F-484A-5622-CB79-B231CA775986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60" creationId="{4A927A69-6DED-3233-4EBB-14093580EF3B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61" creationId="{8C5753EC-96FA-DCB2-11E5-1452E5605E7F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62" creationId="{9E3709AA-3A0B-DBDB-6CE3-528219F11A38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64" creationId="{4B5B43D3-6745-F4DF-D834-4AC73C5B2B30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65" creationId="{D3198D8B-A024-4FB2-B80F-C3EC7A595E9A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67" creationId="{35F2B111-20FC-2F1B-74C5-AF8C8BD413A6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68" creationId="{57FE0451-985A-0D23-7B41-B2117D66DD1E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69" creationId="{91AC9088-BABA-D990-C12A-525C2C1613AD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70" creationId="{380E16D0-211E-40C3-8F7A-EB526A504185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72" creationId="{8BF8CE89-FC01-20FF-2CE4-846A9459926F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73" creationId="{05D8264E-B8A9-E7DB-C83E-D0DDB480B495}"/>
          </ac:spMkLst>
        </pc:spChg>
        <pc:spChg chg="del">
          <ac:chgData name="Gianluca De Rossi" userId="172b999c-c842-4969-9202-542c4c358035" providerId="ADAL" clId="{BFAF7FC3-3574-476E-9650-6C0F6D0BF1EB}" dt="2022-10-13T10:56:29.379" v="2636" actId="478"/>
          <ac:spMkLst>
            <pc:docMk/>
            <pc:sldMk cId="3685717811" sldId="277"/>
            <ac:spMk id="75" creationId="{324A5CAE-EB68-DFE4-00C3-724396B351C1}"/>
          </ac:spMkLst>
        </pc:spChg>
        <pc:spChg chg="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76" creationId="{7E73086C-5E53-D8A5-9619-99B1F25219D4}"/>
          </ac:spMkLst>
        </pc:spChg>
        <pc:spChg chg="add mod">
          <ac:chgData name="Gianluca De Rossi" userId="172b999c-c842-4969-9202-542c4c358035" providerId="ADAL" clId="{BFAF7FC3-3574-476E-9650-6C0F6D0BF1EB}" dt="2022-10-13T13:30:47.128" v="3015" actId="1038"/>
          <ac:spMkLst>
            <pc:docMk/>
            <pc:sldMk cId="3685717811" sldId="277"/>
            <ac:spMk id="82" creationId="{16CBCAE9-AB4D-63FC-B1CB-49B4020D4B14}"/>
          </ac:spMkLst>
        </pc:spChg>
        <pc:spChg chg="del">
          <ac:chgData name="Gianluca De Rossi" userId="172b999c-c842-4969-9202-542c4c358035" providerId="ADAL" clId="{BFAF7FC3-3574-476E-9650-6C0F6D0BF1EB}" dt="2022-10-13T10:56:35.643" v="2639" actId="478"/>
          <ac:spMkLst>
            <pc:docMk/>
            <pc:sldMk cId="3685717811" sldId="277"/>
            <ac:spMk id="84" creationId="{E01D230F-5D79-85DF-3B1E-14DF44AF1889}"/>
          </ac:spMkLst>
        </pc:spChg>
        <pc:spChg chg="del">
          <ac:chgData name="Gianluca De Rossi" userId="172b999c-c842-4969-9202-542c4c358035" providerId="ADAL" clId="{BFAF7FC3-3574-476E-9650-6C0F6D0BF1EB}" dt="2022-10-13T10:56:32.985" v="2638" actId="478"/>
          <ac:spMkLst>
            <pc:docMk/>
            <pc:sldMk cId="3685717811" sldId="277"/>
            <ac:spMk id="85" creationId="{C8CCEF47-886B-0F9A-C142-D113773E576F}"/>
          </ac:spMkLst>
        </pc:spChg>
        <pc:grpChg chg="del mod">
          <ac:chgData name="Gianluca De Rossi" userId="172b999c-c842-4969-9202-542c4c358035" providerId="ADAL" clId="{BFAF7FC3-3574-476E-9650-6C0F6D0BF1EB}" dt="2022-10-13T10:57:16.221" v="2756" actId="165"/>
          <ac:grpSpMkLst>
            <pc:docMk/>
            <pc:sldMk cId="3685717811" sldId="277"/>
            <ac:grpSpMk id="29" creationId="{667D7BAA-22B0-75D1-6290-1DE86154DC90}"/>
          </ac:grpSpMkLst>
        </pc:grpChg>
        <pc:grpChg chg="del mod">
          <ac:chgData name="Gianluca De Rossi" userId="172b999c-c842-4969-9202-542c4c358035" providerId="ADAL" clId="{BFAF7FC3-3574-476E-9650-6C0F6D0BF1EB}" dt="2022-10-13T13:23:47.558" v="2772" actId="27803"/>
          <ac:grpSpMkLst>
            <pc:docMk/>
            <pc:sldMk cId="3685717811" sldId="277"/>
            <ac:grpSpMk id="46" creationId="{897A8FFD-09F7-5E59-6C27-FA2975FD93EE}"/>
          </ac:grpSpMkLst>
        </pc:grpChg>
        <pc:grpChg chg="add mod">
          <ac:chgData name="Gianluca De Rossi" userId="172b999c-c842-4969-9202-542c4c358035" providerId="ADAL" clId="{BFAF7FC3-3574-476E-9650-6C0F6D0BF1EB}" dt="2022-10-13T13:30:47.128" v="3015" actId="1038"/>
          <ac:grpSpMkLst>
            <pc:docMk/>
            <pc:sldMk cId="3685717811" sldId="277"/>
            <ac:grpSpMk id="54" creationId="{825F0F9E-B684-F056-C78C-AFA8A5466C82}"/>
          </ac:grpSpMkLst>
        </pc:grpChg>
        <pc:grpChg chg="add mod">
          <ac:chgData name="Gianluca De Rossi" userId="172b999c-c842-4969-9202-542c4c358035" providerId="ADAL" clId="{BFAF7FC3-3574-476E-9650-6C0F6D0BF1EB}" dt="2022-10-13T13:30:47.128" v="3015" actId="1038"/>
          <ac:grpSpMkLst>
            <pc:docMk/>
            <pc:sldMk cId="3685717811" sldId="277"/>
            <ac:grpSpMk id="55" creationId="{29A52287-32ED-E1D3-A67E-EFD88E113CD9}"/>
          </ac:grpSpMkLst>
        </pc:grpChg>
        <pc:grpChg chg="add mod">
          <ac:chgData name="Gianluca De Rossi" userId="172b999c-c842-4969-9202-542c4c358035" providerId="ADAL" clId="{BFAF7FC3-3574-476E-9650-6C0F6D0BF1EB}" dt="2022-10-13T13:30:47.128" v="3015" actId="1038"/>
          <ac:grpSpMkLst>
            <pc:docMk/>
            <pc:sldMk cId="3685717811" sldId="277"/>
            <ac:grpSpMk id="79" creationId="{A47454EF-918B-ACD9-B602-7D17F8B3F5E9}"/>
          </ac:grpSpMkLst>
        </pc:grp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4" creationId="{B3DC6F35-813A-3AFB-474C-FE8D7FA0F9B7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8" creationId="{0FA7AE5B-7312-3C05-0BDD-838035EE98A2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10" creationId="{5C2878BE-4C80-1FC0-67C5-934ED7B1D072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16" creationId="{3A5BFB9C-27E5-E0AF-E098-FC6438D811C7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17" creationId="{0EA2899F-734A-BC8D-8A02-BEA19AD50401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18" creationId="{4701AB60-9B22-B387-0CEF-68233BA3BEB1}"/>
          </ac:picMkLst>
        </pc:picChg>
        <pc:picChg chg="mod">
          <ac:chgData name="Gianluca De Rossi" userId="172b999c-c842-4969-9202-542c4c358035" providerId="ADAL" clId="{BFAF7FC3-3574-476E-9650-6C0F6D0BF1EB}" dt="2022-10-13T13:36:16.480" v="3065" actId="1036"/>
          <ac:picMkLst>
            <pc:docMk/>
            <pc:sldMk cId="3685717811" sldId="277"/>
            <ac:picMk id="22" creationId="{81AB12BE-409E-08E1-A8FE-328B2C8F7277}"/>
          </ac:picMkLst>
        </pc:picChg>
        <pc:picChg chg="del mod">
          <ac:chgData name="Gianluca De Rossi" userId="172b999c-c842-4969-9202-542c4c358035" providerId="ADAL" clId="{BFAF7FC3-3574-476E-9650-6C0F6D0BF1EB}" dt="2022-10-13T13:28:36.416" v="2952" actId="478"/>
          <ac:picMkLst>
            <pc:docMk/>
            <pc:sldMk cId="3685717811" sldId="277"/>
            <ac:picMk id="24" creationId="{8E497AA4-F76E-633F-9E72-E29D2A61D9DC}"/>
          </ac:picMkLst>
        </pc:picChg>
        <pc:picChg chg="del mod">
          <ac:chgData name="Gianluca De Rossi" userId="172b999c-c842-4969-9202-542c4c358035" providerId="ADAL" clId="{BFAF7FC3-3574-476E-9650-6C0F6D0BF1EB}" dt="2022-10-13T13:28:28.400" v="2948" actId="478"/>
          <ac:picMkLst>
            <pc:docMk/>
            <pc:sldMk cId="3685717811" sldId="277"/>
            <ac:picMk id="25" creationId="{BD92B1D9-2A24-12B5-F136-1F6635804BB1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31" creationId="{F4993633-C7D6-A28A-6285-2A7D1B8217B2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35" creationId="{A748A746-9B7A-75DE-CEFD-2977F862BB64}"/>
          </ac:picMkLst>
        </pc:picChg>
        <pc:picChg chg="add del mod">
          <ac:chgData name="Gianluca De Rossi" userId="172b999c-c842-4969-9202-542c4c358035" providerId="ADAL" clId="{BFAF7FC3-3574-476E-9650-6C0F6D0BF1EB}" dt="2022-10-13T13:24:35.600" v="2779" actId="478"/>
          <ac:picMkLst>
            <pc:docMk/>
            <pc:sldMk cId="3685717811" sldId="277"/>
            <ac:picMk id="39" creationId="{9812D3B5-FB0E-5064-CF52-176AF921315F}"/>
          </ac:picMkLst>
        </pc:picChg>
        <pc:picChg chg="add del mod">
          <ac:chgData name="Gianluca De Rossi" userId="172b999c-c842-4969-9202-542c4c358035" providerId="ADAL" clId="{BFAF7FC3-3574-476E-9650-6C0F6D0BF1EB}" dt="2022-10-13T13:24:21.524" v="2775" actId="478"/>
          <ac:picMkLst>
            <pc:docMk/>
            <pc:sldMk cId="3685717811" sldId="277"/>
            <ac:picMk id="41" creationId="{83DBB65F-DE82-83D2-6CA9-003725376F6D}"/>
          </ac:picMkLst>
        </pc:picChg>
        <pc:picChg chg="add del mod">
          <ac:chgData name="Gianluca De Rossi" userId="172b999c-c842-4969-9202-542c4c358035" providerId="ADAL" clId="{BFAF7FC3-3574-476E-9650-6C0F6D0BF1EB}" dt="2022-10-13T13:23:47.558" v="2772" actId="27803"/>
          <ac:picMkLst>
            <pc:docMk/>
            <pc:sldMk cId="3685717811" sldId="277"/>
            <ac:picMk id="45" creationId="{5B406104-DE37-6C71-E4A4-12A21A69D197}"/>
          </ac:picMkLst>
        </pc:picChg>
        <pc:picChg chg="del">
          <ac:chgData name="Gianluca De Rossi" userId="172b999c-c842-4969-9202-542c4c358035" providerId="ADAL" clId="{BFAF7FC3-3574-476E-9650-6C0F6D0BF1EB}" dt="2022-10-13T10:56:29.379" v="2636" actId="478"/>
          <ac:picMkLst>
            <pc:docMk/>
            <pc:sldMk cId="3685717811" sldId="277"/>
            <ac:picMk id="63" creationId="{EDCD2C6F-1A8E-437D-36A4-A7775F7DF783}"/>
          </ac:picMkLst>
        </pc:picChg>
        <pc:picChg chg="del">
          <ac:chgData name="Gianluca De Rossi" userId="172b999c-c842-4969-9202-542c4c358035" providerId="ADAL" clId="{BFAF7FC3-3574-476E-9650-6C0F6D0BF1EB}" dt="2022-10-13T10:56:29.379" v="2636" actId="478"/>
          <ac:picMkLst>
            <pc:docMk/>
            <pc:sldMk cId="3685717811" sldId="277"/>
            <ac:picMk id="66" creationId="{96676E00-A161-F938-B158-4556B85A11B4}"/>
          </ac:picMkLst>
        </pc:picChg>
        <pc:picChg chg="del">
          <ac:chgData name="Gianluca De Rossi" userId="172b999c-c842-4969-9202-542c4c358035" providerId="ADAL" clId="{BFAF7FC3-3574-476E-9650-6C0F6D0BF1EB}" dt="2022-10-13T10:56:29.379" v="2636" actId="478"/>
          <ac:picMkLst>
            <pc:docMk/>
            <pc:sldMk cId="3685717811" sldId="277"/>
            <ac:picMk id="71" creationId="{9BBF8B6E-5ECB-5749-B6DF-28FF0E124171}"/>
          </ac:picMkLst>
        </pc:picChg>
        <pc:picChg chg="del">
          <ac:chgData name="Gianluca De Rossi" userId="172b999c-c842-4969-9202-542c4c358035" providerId="ADAL" clId="{BFAF7FC3-3574-476E-9650-6C0F6D0BF1EB}" dt="2022-10-13T10:56:29.379" v="2636" actId="478"/>
          <ac:picMkLst>
            <pc:docMk/>
            <pc:sldMk cId="3685717811" sldId="277"/>
            <ac:picMk id="74" creationId="{AEEB5D5A-BED9-2C40-F86D-6308E83F9E66}"/>
          </ac:picMkLst>
        </pc:picChg>
        <pc:picChg chg="add mod">
          <ac:chgData name="Gianluca De Rossi" userId="172b999c-c842-4969-9202-542c4c358035" providerId="ADAL" clId="{BFAF7FC3-3574-476E-9650-6C0F6D0BF1EB}" dt="2022-10-13T13:25:20.880" v="2820"/>
          <ac:picMkLst>
            <pc:docMk/>
            <pc:sldMk cId="3685717811" sldId="277"/>
            <ac:picMk id="77" creationId="{0669C874-5825-01FF-CAD2-73200105083B}"/>
          </ac:picMkLst>
        </pc:picChg>
        <pc:picChg chg="add 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78" creationId="{0FA029B5-09C7-9CA8-3F3D-F28C59C63F44}"/>
          </ac:picMkLst>
        </pc:picChg>
        <pc:picChg chg="add 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80" creationId="{D416FB1A-F75B-A08E-23BC-9385EC1C34B5}"/>
          </ac:picMkLst>
        </pc:picChg>
        <pc:picChg chg="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1026" creationId="{48F4B31F-90E8-243F-762B-ABE4A43944E2}"/>
          </ac:picMkLst>
        </pc:picChg>
        <pc:picChg chg="add del">
          <ac:chgData name="Gianluca De Rossi" userId="172b999c-c842-4969-9202-542c4c358035" providerId="ADAL" clId="{BFAF7FC3-3574-476E-9650-6C0F6D0BF1EB}" dt="2022-10-13T13:27:32.598" v="2938"/>
          <ac:picMkLst>
            <pc:docMk/>
            <pc:sldMk cId="3685717811" sldId="277"/>
            <ac:picMk id="1028" creationId="{D67C8BE9-323F-5412-C0EC-96DDC70C62D7}"/>
          </ac:picMkLst>
        </pc:picChg>
        <pc:picChg chg="add mod">
          <ac:chgData name="Gianluca De Rossi" userId="172b999c-c842-4969-9202-542c4c358035" providerId="ADAL" clId="{BFAF7FC3-3574-476E-9650-6C0F6D0BF1EB}" dt="2022-10-13T13:30:47.128" v="3015" actId="1038"/>
          <ac:picMkLst>
            <pc:docMk/>
            <pc:sldMk cId="3685717811" sldId="277"/>
            <ac:picMk id="1030" creationId="{5E6FCA4A-7110-4E88-04D9-143F1BA4B62C}"/>
          </ac:picMkLst>
        </pc:picChg>
        <pc:cxnChg chg="mod">
          <ac:chgData name="Gianluca De Rossi" userId="172b999c-c842-4969-9202-542c4c358035" providerId="ADAL" clId="{BFAF7FC3-3574-476E-9650-6C0F6D0BF1EB}" dt="2022-10-13T13:36:16.480" v="3065" actId="1036"/>
          <ac:cxnSpMkLst>
            <pc:docMk/>
            <pc:sldMk cId="3685717811" sldId="277"/>
            <ac:cxnSpMk id="27" creationId="{1456FD19-4346-CADA-4C7A-AA5F5EE63521}"/>
          </ac:cxnSpMkLst>
        </pc:cxnChg>
        <pc:cxnChg chg="mod">
          <ac:chgData name="Gianluca De Rossi" userId="172b999c-c842-4969-9202-542c4c358035" providerId="ADAL" clId="{BFAF7FC3-3574-476E-9650-6C0F6D0BF1EB}" dt="2022-10-13T13:36:16.480" v="3065" actId="1036"/>
          <ac:cxnSpMkLst>
            <pc:docMk/>
            <pc:sldMk cId="3685717811" sldId="277"/>
            <ac:cxnSpMk id="30" creationId="{CA03FCEA-2A48-C0AB-BF69-ED3F9042D1AC}"/>
          </ac:cxnSpMkLst>
        </pc:cxnChg>
        <pc:cxnChg chg="mod">
          <ac:chgData name="Gianluca De Rossi" userId="172b999c-c842-4969-9202-542c4c358035" providerId="ADAL" clId="{BFAF7FC3-3574-476E-9650-6C0F6D0BF1EB}" dt="2022-10-13T13:30:47.128" v="3015" actId="1038"/>
          <ac:cxnSpMkLst>
            <pc:docMk/>
            <pc:sldMk cId="3685717811" sldId="277"/>
            <ac:cxnSpMk id="33" creationId="{569CA253-01B8-3B1A-346E-3FDED3583232}"/>
          </ac:cxnSpMkLst>
        </pc:cxnChg>
        <pc:cxnChg chg="mod">
          <ac:chgData name="Gianluca De Rossi" userId="172b999c-c842-4969-9202-542c4c358035" providerId="ADAL" clId="{BFAF7FC3-3574-476E-9650-6C0F6D0BF1EB}" dt="2022-10-13T13:30:47.128" v="3015" actId="1038"/>
          <ac:cxnSpMkLst>
            <pc:docMk/>
            <pc:sldMk cId="3685717811" sldId="277"/>
            <ac:cxnSpMk id="36" creationId="{F16CF4AF-C16A-8F2B-B81B-B15B68E32E40}"/>
          </ac:cxnSpMkLst>
        </pc:cxnChg>
        <pc:cxnChg chg="mod">
          <ac:chgData name="Gianluca De Rossi" userId="172b999c-c842-4969-9202-542c4c358035" providerId="ADAL" clId="{BFAF7FC3-3574-476E-9650-6C0F6D0BF1EB}" dt="2022-10-13T13:30:47.128" v="3015" actId="1038"/>
          <ac:cxnSpMkLst>
            <pc:docMk/>
            <pc:sldMk cId="3685717811" sldId="277"/>
            <ac:cxnSpMk id="40" creationId="{1327D9C8-AB16-1423-58B3-D66128E9FC43}"/>
          </ac:cxnSpMkLst>
        </pc:cxnChg>
        <pc:cxnChg chg="mod">
          <ac:chgData name="Gianluca De Rossi" userId="172b999c-c842-4969-9202-542c4c358035" providerId="ADAL" clId="{BFAF7FC3-3574-476E-9650-6C0F6D0BF1EB}" dt="2022-10-13T13:30:47.128" v="3015" actId="1038"/>
          <ac:cxnSpMkLst>
            <pc:docMk/>
            <pc:sldMk cId="3685717811" sldId="277"/>
            <ac:cxnSpMk id="44" creationId="{897C21A3-B78B-B0ED-BFA9-4D3A04159CC2}"/>
          </ac:cxnSpMkLst>
        </pc:cxnChg>
        <pc:cxnChg chg="del">
          <ac:chgData name="Gianluca De Rossi" userId="172b999c-c842-4969-9202-542c4c358035" providerId="ADAL" clId="{BFAF7FC3-3574-476E-9650-6C0F6D0BF1EB}" dt="2022-10-13T10:56:30.985" v="2637" actId="478"/>
          <ac:cxnSpMkLst>
            <pc:docMk/>
            <pc:sldMk cId="3685717811" sldId="277"/>
            <ac:cxnSpMk id="81" creationId="{16442BAB-1179-28CB-F43B-1A1DA50B780A}"/>
          </ac:cxnSpMkLst>
        </pc:cxnChg>
        <pc:cxnChg chg="del">
          <ac:chgData name="Gianluca De Rossi" userId="172b999c-c842-4969-9202-542c4c358035" providerId="ADAL" clId="{BFAF7FC3-3574-476E-9650-6C0F6D0BF1EB}" dt="2022-10-13T10:56:36.858" v="2640" actId="478"/>
          <ac:cxnSpMkLst>
            <pc:docMk/>
            <pc:sldMk cId="3685717811" sldId="277"/>
            <ac:cxnSpMk id="83" creationId="{CCCF6FFA-DB7E-3FFD-5FFB-157CFEA22244}"/>
          </ac:cxnSpMkLst>
        </pc:cxnChg>
      </pc:sldChg>
    </pc:docChg>
  </pc:docChgLst>
  <pc:docChgLst>
    <pc:chgData name="Gianluca De Rossi" userId="172b999c-c842-4969-9202-542c4c358035" providerId="ADAL" clId="{E6418FF6-8276-4FEC-ACE7-87FA49F81288}"/>
    <pc:docChg chg="undo custSel delSld modSld">
      <pc:chgData name="Gianluca De Rossi" userId="172b999c-c842-4969-9202-542c4c358035" providerId="ADAL" clId="{E6418FF6-8276-4FEC-ACE7-87FA49F81288}" dt="2022-12-08T15:35:44.874" v="321" actId="14100"/>
      <pc:docMkLst>
        <pc:docMk/>
      </pc:docMkLst>
      <pc:sldChg chg="del">
        <pc:chgData name="Gianluca De Rossi" userId="172b999c-c842-4969-9202-542c4c358035" providerId="ADAL" clId="{E6418FF6-8276-4FEC-ACE7-87FA49F81288}" dt="2022-12-08T15:25:19.741" v="0" actId="47"/>
        <pc:sldMkLst>
          <pc:docMk/>
          <pc:sldMk cId="446005601" sldId="272"/>
        </pc:sldMkLst>
      </pc:sldChg>
      <pc:sldChg chg="addSp delSp modSp mod">
        <pc:chgData name="Gianluca De Rossi" userId="172b999c-c842-4969-9202-542c4c358035" providerId="ADAL" clId="{E6418FF6-8276-4FEC-ACE7-87FA49F81288}" dt="2022-12-08T15:35:44.874" v="321" actId="14100"/>
        <pc:sldMkLst>
          <pc:docMk/>
          <pc:sldMk cId="3777483309" sldId="274"/>
        </pc:sldMkLst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3" creationId="{BB5E14CC-0099-CADB-F158-B780322626C3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" creationId="{D4BDF5EC-508E-7D23-A752-306634B395A9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6" creationId="{6249D324-C2FF-EDDE-FA1D-951C741703AE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7" creationId="{553F56E6-7D50-99AA-D91D-C879AE86F1C6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9" creationId="{C9652E62-4F6D-2A3A-FADB-16B57C5D6C73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11" creationId="{A6FB686B-9A21-5593-73F3-B3F7E4777AA5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12" creationId="{F392B657-4079-9FD1-3EFD-040B30A357C4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13" creationId="{5134416E-A7D6-7349-D886-439AE3FE93AF}"/>
          </ac:spMkLst>
        </pc:spChg>
        <pc:spChg chg="del mod">
          <ac:chgData name="Gianluca De Rossi" userId="172b999c-c842-4969-9202-542c4c358035" providerId="ADAL" clId="{E6418FF6-8276-4FEC-ACE7-87FA49F81288}" dt="2022-12-08T15:31:30.775" v="303" actId="478"/>
          <ac:spMkLst>
            <pc:docMk/>
            <pc:sldMk cId="3777483309" sldId="274"/>
            <ac:spMk id="14" creationId="{D30A9F05-CFD0-FA08-1E63-364CD7A8047B}"/>
          </ac:spMkLst>
        </pc:spChg>
        <pc:spChg chg="mod">
          <ac:chgData name="Gianluca De Rossi" userId="172b999c-c842-4969-9202-542c4c358035" providerId="ADAL" clId="{E6418FF6-8276-4FEC-ACE7-87FA49F81288}" dt="2022-12-08T15:32:12.579" v="311" actId="14100"/>
          <ac:spMkLst>
            <pc:docMk/>
            <pc:sldMk cId="3777483309" sldId="274"/>
            <ac:spMk id="15" creationId="{0C461653-06E3-9587-AAFC-7A7B4675C1DE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19" creationId="{EF322659-A909-34D4-54A6-AF070FB81ED2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20" creationId="{DE385C4C-10EC-E3AC-85BA-C3B102931070}"/>
          </ac:spMkLst>
        </pc:spChg>
        <pc:spChg chg="mod">
          <ac:chgData name="Gianluca De Rossi" userId="172b999c-c842-4969-9202-542c4c358035" providerId="ADAL" clId="{E6418FF6-8276-4FEC-ACE7-87FA49F81288}" dt="2022-12-08T15:29:59.746" v="249" actId="14100"/>
          <ac:spMkLst>
            <pc:docMk/>
            <pc:sldMk cId="3777483309" sldId="274"/>
            <ac:spMk id="21" creationId="{F6D6A4E0-0A96-833F-3E69-DF419587A827}"/>
          </ac:spMkLst>
        </pc:spChg>
        <pc:spChg chg="mod">
          <ac:chgData name="Gianluca De Rossi" userId="172b999c-c842-4969-9202-542c4c358035" providerId="ADAL" clId="{E6418FF6-8276-4FEC-ACE7-87FA49F81288}" dt="2022-12-08T15:30:45.155" v="296" actId="122"/>
          <ac:spMkLst>
            <pc:docMk/>
            <pc:sldMk cId="3777483309" sldId="274"/>
            <ac:spMk id="23" creationId="{0E869CAE-250E-8E8C-2CC2-4882E7C63BF8}"/>
          </ac:spMkLst>
        </pc:spChg>
        <pc:spChg chg="mod topLvl">
          <ac:chgData name="Gianluca De Rossi" userId="172b999c-c842-4969-9202-542c4c358035" providerId="ADAL" clId="{E6418FF6-8276-4FEC-ACE7-87FA49F81288}" dt="2022-12-08T15:35:44.874" v="321" actId="14100"/>
          <ac:spMkLst>
            <pc:docMk/>
            <pc:sldMk cId="3777483309" sldId="274"/>
            <ac:spMk id="26" creationId="{89EF57E9-8957-7242-1DFE-3996B64374D7}"/>
          </ac:spMkLst>
        </pc:spChg>
        <pc:spChg chg="mod topLvl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28" creationId="{D85444F9-3B8E-7204-86F0-114AE4B6540C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32" creationId="{0BA7B72B-53B3-4963-F843-FEDA369BAD51}"/>
          </ac:spMkLst>
        </pc:spChg>
        <pc:spChg chg="mod">
          <ac:chgData name="Gianluca De Rossi" userId="172b999c-c842-4969-9202-542c4c358035" providerId="ADAL" clId="{E6418FF6-8276-4FEC-ACE7-87FA49F81288}" dt="2022-12-08T15:29:39.969" v="247" actId="1076"/>
          <ac:spMkLst>
            <pc:docMk/>
            <pc:sldMk cId="3777483309" sldId="274"/>
            <ac:spMk id="34" creationId="{4E9C7523-52FF-A548-37D5-EA92FD0BF0BC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38" creationId="{47C91049-A35F-9D23-3DE0-ECB635973B6A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42" creationId="{04EF156F-E5EE-282A-C00C-CA2F05B27084}"/>
          </ac:spMkLst>
        </pc:spChg>
        <pc:spChg chg="mod">
          <ac:chgData name="Gianluca De Rossi" userId="172b999c-c842-4969-9202-542c4c358035" providerId="ADAL" clId="{E6418FF6-8276-4FEC-ACE7-87FA49F81288}" dt="2022-12-08T15:30:12.186" v="252" actId="14100"/>
          <ac:spMkLst>
            <pc:docMk/>
            <pc:sldMk cId="3777483309" sldId="274"/>
            <ac:spMk id="43" creationId="{57030F76-16A6-8835-D70A-B895FCE456A0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45" creationId="{279C8C08-0B33-958C-B869-112D1F755282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46" creationId="{FB93C283-F01C-5A08-9CBB-60A7936C9CFB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47" creationId="{CC317E49-FA51-B0F9-50E3-1FB3E00C2BB0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48" creationId="{B23E1B37-58C5-CEC3-1B64-89903747CDD2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49" creationId="{3324F660-7DB5-3B5F-BD2B-E683C942B6FB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0" creationId="{0157B83E-6286-1170-7BF3-76FDF1E3906F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1" creationId="{8DE5D4A4-9D7A-B5EF-8A6D-4CF7F138EC9B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5" creationId="{E79ECD02-3EB7-B3D4-383E-07855B52D99F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6" creationId="{C4A367E6-2E07-7EE9-452F-01DE09DD5C57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7" creationId="{8CD3D9A9-B347-90E9-0F37-69781AB6F941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8" creationId="{1EA03429-530D-EE53-91EB-69A0DB15DFA3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59" creationId="{20A8C2C7-3CC9-D1E3-2EB4-F80A74C8A885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60" creationId="{6289021C-7EBB-916A-3BA7-7E61D897ADAB}"/>
          </ac:spMkLst>
        </pc:spChg>
        <pc:spChg chg="del">
          <ac:chgData name="Gianluca De Rossi" userId="172b999c-c842-4969-9202-542c4c358035" providerId="ADAL" clId="{E6418FF6-8276-4FEC-ACE7-87FA49F81288}" dt="2022-12-08T15:27:00.633" v="65" actId="478"/>
          <ac:spMkLst>
            <pc:docMk/>
            <pc:sldMk cId="3777483309" sldId="274"/>
            <ac:spMk id="61" creationId="{8C5753EC-96FA-DCB2-11E5-1452E5605E7F}"/>
          </ac:spMkLst>
        </pc:spChg>
        <pc:spChg chg="del">
          <ac:chgData name="Gianluca De Rossi" userId="172b999c-c842-4969-9202-542c4c358035" providerId="ADAL" clId="{E6418FF6-8276-4FEC-ACE7-87FA49F81288}" dt="2022-12-08T15:27:00.633" v="65" actId="478"/>
          <ac:spMkLst>
            <pc:docMk/>
            <pc:sldMk cId="3777483309" sldId="274"/>
            <ac:spMk id="62" creationId="{9E3709AA-3A0B-DBDB-6CE3-528219F11A38}"/>
          </ac:spMkLst>
        </pc:spChg>
        <pc:spChg chg="del">
          <ac:chgData name="Gianluca De Rossi" userId="172b999c-c842-4969-9202-542c4c358035" providerId="ADAL" clId="{E6418FF6-8276-4FEC-ACE7-87FA49F81288}" dt="2022-12-08T15:27:00.633" v="65" actId="478"/>
          <ac:spMkLst>
            <pc:docMk/>
            <pc:sldMk cId="3777483309" sldId="274"/>
            <ac:spMk id="64" creationId="{4B5B43D3-6745-F4DF-D834-4AC73C5B2B30}"/>
          </ac:spMkLst>
        </pc:spChg>
        <pc:spChg chg="del">
          <ac:chgData name="Gianluca De Rossi" userId="172b999c-c842-4969-9202-542c4c358035" providerId="ADAL" clId="{E6418FF6-8276-4FEC-ACE7-87FA49F81288}" dt="2022-12-08T15:27:00.633" v="65" actId="478"/>
          <ac:spMkLst>
            <pc:docMk/>
            <pc:sldMk cId="3777483309" sldId="274"/>
            <ac:spMk id="65" creationId="{D3198D8B-A024-4FB2-B80F-C3EC7A595E9A}"/>
          </ac:spMkLst>
        </pc:spChg>
        <pc:spChg chg="del">
          <ac:chgData name="Gianluca De Rossi" userId="172b999c-c842-4969-9202-542c4c358035" providerId="ADAL" clId="{E6418FF6-8276-4FEC-ACE7-87FA49F81288}" dt="2022-12-08T15:27:00.633" v="65" actId="478"/>
          <ac:spMkLst>
            <pc:docMk/>
            <pc:sldMk cId="3777483309" sldId="274"/>
            <ac:spMk id="67" creationId="{35F2B111-20FC-2F1B-74C5-AF8C8BD413A6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68" creationId="{2F7BB540-0FFB-12C5-3F63-9368FFD1B29F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69" creationId="{91AC9088-BABA-D990-C12A-525C2C1613AD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70" creationId="{380E16D0-211E-40C3-8F7A-EB526A504185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72" creationId="{8BF8CE89-FC01-20FF-2CE4-846A9459926F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73" creationId="{05D8264E-B8A9-E7DB-C83E-D0DDB480B495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75" creationId="{324A5CAE-EB68-DFE4-00C3-724396B351C1}"/>
          </ac:spMkLst>
        </pc:spChg>
        <pc:spChg chg="del">
          <ac:chgData name="Gianluca De Rossi" userId="172b999c-c842-4969-9202-542c4c358035" providerId="ADAL" clId="{E6418FF6-8276-4FEC-ACE7-87FA49F81288}" dt="2022-12-08T15:27:07.364" v="67" actId="478"/>
          <ac:spMkLst>
            <pc:docMk/>
            <pc:sldMk cId="3777483309" sldId="274"/>
            <ac:spMk id="84" creationId="{E01D230F-5D79-85DF-3B1E-14DF44AF1889}"/>
          </ac:spMkLst>
        </pc:spChg>
        <pc:spChg chg="mod">
          <ac:chgData name="Gianluca De Rossi" userId="172b999c-c842-4969-9202-542c4c358035" providerId="ADAL" clId="{E6418FF6-8276-4FEC-ACE7-87FA49F81288}" dt="2022-12-08T15:28:59.577" v="241" actId="1036"/>
          <ac:spMkLst>
            <pc:docMk/>
            <pc:sldMk cId="3777483309" sldId="274"/>
            <ac:spMk id="85" creationId="{C8CCEF47-886B-0F9A-C142-D113773E576F}"/>
          </ac:spMkLst>
        </pc:spChg>
        <pc:spChg chg="add mod">
          <ac:chgData name="Gianluca De Rossi" userId="172b999c-c842-4969-9202-542c4c358035" providerId="ADAL" clId="{E6418FF6-8276-4FEC-ACE7-87FA49F81288}" dt="2022-12-08T15:31:22.763" v="301" actId="20577"/>
          <ac:spMkLst>
            <pc:docMk/>
            <pc:sldMk cId="3777483309" sldId="274"/>
            <ac:spMk id="89" creationId="{CC674430-F3CE-1BAD-FDD1-E55989BC0F6F}"/>
          </ac:spMkLst>
        </pc:spChg>
        <pc:grpChg chg="del">
          <ac:chgData name="Gianluca De Rossi" userId="172b999c-c842-4969-9202-542c4c358035" providerId="ADAL" clId="{E6418FF6-8276-4FEC-ACE7-87FA49F81288}" dt="2022-12-08T15:26:13.825" v="59" actId="165"/>
          <ac:grpSpMkLst>
            <pc:docMk/>
            <pc:sldMk cId="3777483309" sldId="274"/>
            <ac:grpSpMk id="29" creationId="{667D7BAA-22B0-75D1-6290-1DE86154DC90}"/>
          </ac:grpSpMkLst>
        </pc:grpChg>
        <pc:grpChg chg="add mod">
          <ac:chgData name="Gianluca De Rossi" userId="172b999c-c842-4969-9202-542c4c358035" providerId="ADAL" clId="{E6418FF6-8276-4FEC-ACE7-87FA49F81288}" dt="2022-12-08T15:28:59.577" v="241" actId="1036"/>
          <ac:grpSpMkLst>
            <pc:docMk/>
            <pc:sldMk cId="3777483309" sldId="274"/>
            <ac:grpSpMk id="41" creationId="{578C2337-76EB-5CAA-5148-6CA303EE4391}"/>
          </ac:grpSpMkLst>
        </pc:grpChg>
        <pc:grpChg chg="add mod">
          <ac:chgData name="Gianluca De Rossi" userId="172b999c-c842-4969-9202-542c4c358035" providerId="ADAL" clId="{E6418FF6-8276-4FEC-ACE7-87FA49F81288}" dt="2022-12-08T15:28:59.577" v="241" actId="1036"/>
          <ac:grpSpMkLst>
            <pc:docMk/>
            <pc:sldMk cId="3777483309" sldId="274"/>
            <ac:grpSpMk id="54" creationId="{2DC0464B-4F7E-844B-CB71-C6B3E8E30224}"/>
          </ac:grpSpMkLst>
        </pc:grp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4" creationId="{B3DC6F35-813A-3AFB-474C-FE8D7FA0F9B7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8" creationId="{0FA7AE5B-7312-3C05-0BDD-838035EE98A2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10" creationId="{5C2878BE-4C80-1FC0-67C5-934ED7B1D072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16" creationId="{3A5BFB9C-27E5-E0AF-E098-FC6438D811C7}"/>
          </ac:picMkLst>
        </pc:picChg>
        <pc:picChg chg="del mod">
          <ac:chgData name="Gianluca De Rossi" userId="172b999c-c842-4969-9202-542c4c358035" providerId="ADAL" clId="{E6418FF6-8276-4FEC-ACE7-87FA49F81288}" dt="2022-12-08T15:31:29.031" v="302" actId="478"/>
          <ac:picMkLst>
            <pc:docMk/>
            <pc:sldMk cId="3777483309" sldId="274"/>
            <ac:picMk id="17" creationId="{0EA2899F-734A-BC8D-8A02-BEA19AD50401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18" creationId="{4701AB60-9B22-B387-0CEF-68233BA3BEB1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22" creationId="{81AB12BE-409E-08E1-A8FE-328B2C8F7277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24" creationId="{8E497AA4-F76E-633F-9E72-E29D2A61D9DC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25" creationId="{BD92B1D9-2A24-12B5-F136-1F6635804BB1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31" creationId="{F4993633-C7D6-A28A-6285-2A7D1B8217B2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35" creationId="{A748A746-9B7A-75DE-CEFD-2977F862BB64}"/>
          </ac:picMkLst>
        </pc:picChg>
        <pc:picChg chg="del">
          <ac:chgData name="Gianluca De Rossi" userId="172b999c-c842-4969-9202-542c4c358035" providerId="ADAL" clId="{E6418FF6-8276-4FEC-ACE7-87FA49F81288}" dt="2022-12-08T15:27:00.633" v="65" actId="478"/>
          <ac:picMkLst>
            <pc:docMk/>
            <pc:sldMk cId="3777483309" sldId="274"/>
            <ac:picMk id="63" creationId="{EDCD2C6F-1A8E-437D-36A4-A7775F7DF783}"/>
          </ac:picMkLst>
        </pc:picChg>
        <pc:picChg chg="del">
          <ac:chgData name="Gianluca De Rossi" userId="172b999c-c842-4969-9202-542c4c358035" providerId="ADAL" clId="{E6418FF6-8276-4FEC-ACE7-87FA49F81288}" dt="2022-12-08T15:27:00.633" v="65" actId="478"/>
          <ac:picMkLst>
            <pc:docMk/>
            <pc:sldMk cId="3777483309" sldId="274"/>
            <ac:picMk id="66" creationId="{96676E00-A161-F938-B158-4556B85A11B4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71" creationId="{9BBF8B6E-5ECB-5749-B6DF-28FF0E124171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74" creationId="{AEEB5D5A-BED9-2C40-F86D-6308E83F9E66}"/>
          </ac:picMkLst>
        </pc:picChg>
        <pc:picChg chg="add mod">
          <ac:chgData name="Gianluca De Rossi" userId="172b999c-c842-4969-9202-542c4c358035" providerId="ADAL" clId="{E6418FF6-8276-4FEC-ACE7-87FA49F81288}" dt="2022-12-08T15:31:17.123" v="300" actId="12788"/>
          <ac:picMkLst>
            <pc:docMk/>
            <pc:sldMk cId="3777483309" sldId="274"/>
            <ac:picMk id="90" creationId="{CF2BB486-9D08-4594-1A98-A1E971F386E1}"/>
          </ac:picMkLst>
        </pc:picChg>
        <pc:picChg chg="add mod">
          <ac:chgData name="Gianluca De Rossi" userId="172b999c-c842-4969-9202-542c4c358035" providerId="ADAL" clId="{E6418FF6-8276-4FEC-ACE7-87FA49F81288}" dt="2022-12-08T15:35:34.428" v="318" actId="1076"/>
          <ac:picMkLst>
            <pc:docMk/>
            <pc:sldMk cId="3777483309" sldId="274"/>
            <ac:picMk id="97" creationId="{77EB6B4B-6600-EDB8-4A70-4D6BF31D0A41}"/>
          </ac:picMkLst>
        </pc:picChg>
        <pc:picChg chg="add mod">
          <ac:chgData name="Gianluca De Rossi" userId="172b999c-c842-4969-9202-542c4c358035" providerId="ADAL" clId="{E6418FF6-8276-4FEC-ACE7-87FA49F81288}" dt="2022-12-08T15:35:37.772" v="320" actId="1076"/>
          <ac:picMkLst>
            <pc:docMk/>
            <pc:sldMk cId="3777483309" sldId="274"/>
            <ac:picMk id="98" creationId="{4A1D4C47-D161-61C4-E291-8B06CDF624C4}"/>
          </ac:picMkLst>
        </pc:picChg>
        <pc:picChg chg="mod">
          <ac:chgData name="Gianluca De Rossi" userId="172b999c-c842-4969-9202-542c4c358035" providerId="ADAL" clId="{E6418FF6-8276-4FEC-ACE7-87FA49F81288}" dt="2022-12-08T15:28:59.577" v="241" actId="1036"/>
          <ac:picMkLst>
            <pc:docMk/>
            <pc:sldMk cId="3777483309" sldId="274"/>
            <ac:picMk id="1026" creationId="{48F4B31F-90E8-243F-762B-ABE4A43944E2}"/>
          </ac:picMkLst>
        </pc:picChg>
        <pc:cxnChg chg="mod">
          <ac:chgData name="Gianluca De Rossi" userId="172b999c-c842-4969-9202-542c4c358035" providerId="ADAL" clId="{E6418FF6-8276-4FEC-ACE7-87FA49F81288}" dt="2022-12-08T15:28:59.577" v="241" actId="1036"/>
          <ac:cxnSpMkLst>
            <pc:docMk/>
            <pc:sldMk cId="3777483309" sldId="274"/>
            <ac:cxnSpMk id="27" creationId="{1456FD19-4346-CADA-4C7A-AA5F5EE63521}"/>
          </ac:cxnSpMkLst>
        </pc:cxnChg>
        <pc:cxnChg chg="mod">
          <ac:chgData name="Gianluca De Rossi" userId="172b999c-c842-4969-9202-542c4c358035" providerId="ADAL" clId="{E6418FF6-8276-4FEC-ACE7-87FA49F81288}" dt="2022-12-08T15:28:59.577" v="241" actId="1036"/>
          <ac:cxnSpMkLst>
            <pc:docMk/>
            <pc:sldMk cId="3777483309" sldId="274"/>
            <ac:cxnSpMk id="30" creationId="{CA03FCEA-2A48-C0AB-BF69-ED3F9042D1AC}"/>
          </ac:cxnSpMkLst>
        </pc:cxnChg>
        <pc:cxnChg chg="mod">
          <ac:chgData name="Gianluca De Rossi" userId="172b999c-c842-4969-9202-542c4c358035" providerId="ADAL" clId="{E6418FF6-8276-4FEC-ACE7-87FA49F81288}" dt="2022-12-08T15:28:59.577" v="241" actId="1036"/>
          <ac:cxnSpMkLst>
            <pc:docMk/>
            <pc:sldMk cId="3777483309" sldId="274"/>
            <ac:cxnSpMk id="33" creationId="{569CA253-01B8-3B1A-346E-3FDED3583232}"/>
          </ac:cxnSpMkLst>
        </pc:cxnChg>
        <pc:cxnChg chg="mod">
          <ac:chgData name="Gianluca De Rossi" userId="172b999c-c842-4969-9202-542c4c358035" providerId="ADAL" clId="{E6418FF6-8276-4FEC-ACE7-87FA49F81288}" dt="2022-12-08T15:29:39.969" v="247" actId="1076"/>
          <ac:cxnSpMkLst>
            <pc:docMk/>
            <pc:sldMk cId="3777483309" sldId="274"/>
            <ac:cxnSpMk id="36" creationId="{F16CF4AF-C16A-8F2B-B81B-B15B68E32E40}"/>
          </ac:cxnSpMkLst>
        </pc:cxnChg>
        <pc:cxnChg chg="mod">
          <ac:chgData name="Gianluca De Rossi" userId="172b999c-c842-4969-9202-542c4c358035" providerId="ADAL" clId="{E6418FF6-8276-4FEC-ACE7-87FA49F81288}" dt="2022-12-08T15:32:05.559" v="310" actId="14100"/>
          <ac:cxnSpMkLst>
            <pc:docMk/>
            <pc:sldMk cId="3777483309" sldId="274"/>
            <ac:cxnSpMk id="40" creationId="{1327D9C8-AB16-1423-58B3-D66128E9FC43}"/>
          </ac:cxnSpMkLst>
        </pc:cxnChg>
        <pc:cxnChg chg="mod">
          <ac:chgData name="Gianluca De Rossi" userId="172b999c-c842-4969-9202-542c4c358035" providerId="ADAL" clId="{E6418FF6-8276-4FEC-ACE7-87FA49F81288}" dt="2022-12-08T15:31:46.876" v="305" actId="14100"/>
          <ac:cxnSpMkLst>
            <pc:docMk/>
            <pc:sldMk cId="3777483309" sldId="274"/>
            <ac:cxnSpMk id="44" creationId="{897C21A3-B78B-B0ED-BFA9-4D3A04159CC2}"/>
          </ac:cxnSpMkLst>
        </pc:cxnChg>
        <pc:cxnChg chg="mod">
          <ac:chgData name="Gianluca De Rossi" userId="172b999c-c842-4969-9202-542c4c358035" providerId="ADAL" clId="{E6418FF6-8276-4FEC-ACE7-87FA49F81288}" dt="2022-12-08T15:28:59.577" v="241" actId="1036"/>
          <ac:cxnSpMkLst>
            <pc:docMk/>
            <pc:sldMk cId="3777483309" sldId="274"/>
            <ac:cxnSpMk id="81" creationId="{16442BAB-1179-28CB-F43B-1A1DA50B780A}"/>
          </ac:cxnSpMkLst>
        </pc:cxnChg>
        <pc:cxnChg chg="del">
          <ac:chgData name="Gianluca De Rossi" userId="172b999c-c842-4969-9202-542c4c358035" providerId="ADAL" clId="{E6418FF6-8276-4FEC-ACE7-87FA49F81288}" dt="2022-12-08T15:27:01.702" v="66" actId="478"/>
          <ac:cxnSpMkLst>
            <pc:docMk/>
            <pc:sldMk cId="3777483309" sldId="274"/>
            <ac:cxnSpMk id="83" creationId="{CCCF6FFA-DB7E-3FFD-5FFB-157CFEA22244}"/>
          </ac:cxnSpMkLst>
        </pc:cxnChg>
      </pc:sldChg>
      <pc:sldChg chg="del">
        <pc:chgData name="Gianluca De Rossi" userId="172b999c-c842-4969-9202-542c4c358035" providerId="ADAL" clId="{E6418FF6-8276-4FEC-ACE7-87FA49F81288}" dt="2022-12-08T15:28:13.197" v="202" actId="47"/>
        <pc:sldMkLst>
          <pc:docMk/>
          <pc:sldMk cId="3685717811" sldId="277"/>
        </pc:sldMkLst>
      </pc:sldChg>
    </pc:docChg>
  </pc:docChgLst>
  <pc:docChgLst>
    <pc:chgData name="Gianluca De Rossi" userId="172b999c-c842-4969-9202-542c4c358035" providerId="ADAL" clId="{E772397E-0C04-4AF8-8326-28DC9720139A}"/>
    <pc:docChg chg="undo custSel delSld modSld">
      <pc:chgData name="Gianluca De Rossi" userId="172b999c-c842-4969-9202-542c4c358035" providerId="ADAL" clId="{E772397E-0C04-4AF8-8326-28DC9720139A}" dt="2022-05-21T10:08:32.221" v="153" actId="20577"/>
      <pc:docMkLst>
        <pc:docMk/>
      </pc:docMkLst>
      <pc:sldChg chg="modSp mod">
        <pc:chgData name="Gianluca De Rossi" userId="172b999c-c842-4969-9202-542c4c358035" providerId="ADAL" clId="{E772397E-0C04-4AF8-8326-28DC9720139A}" dt="2022-05-21T10:03:12.389" v="18" actId="20577"/>
        <pc:sldMkLst>
          <pc:docMk/>
          <pc:sldMk cId="2134070658" sldId="256"/>
        </pc:sldMkLst>
        <pc:spChg chg="mod">
          <ac:chgData name="Gianluca De Rossi" userId="172b999c-c842-4969-9202-542c4c358035" providerId="ADAL" clId="{E772397E-0C04-4AF8-8326-28DC9720139A}" dt="2022-05-21T10:03:12.389" v="18" actId="20577"/>
          <ac:spMkLst>
            <pc:docMk/>
            <pc:sldMk cId="2134070658" sldId="256"/>
            <ac:spMk id="2" creationId="{7802740F-BBE1-4BEE-A38D-686FCD094216}"/>
          </ac:spMkLst>
        </pc:spChg>
      </pc:sldChg>
      <pc:sldChg chg="addSp delSp modSp mod">
        <pc:chgData name="Gianluca De Rossi" userId="172b999c-c842-4969-9202-542c4c358035" providerId="ADAL" clId="{E772397E-0C04-4AF8-8326-28DC9720139A}" dt="2022-05-21T10:08:32.221" v="153" actId="20577"/>
        <pc:sldMkLst>
          <pc:docMk/>
          <pc:sldMk cId="2710839834" sldId="259"/>
        </pc:sldMkLst>
        <pc:spChg chg="mod">
          <ac:chgData name="Gianluca De Rossi" userId="172b999c-c842-4969-9202-542c4c358035" providerId="ADAL" clId="{E772397E-0C04-4AF8-8326-28DC9720139A}" dt="2022-05-21T10:05:28.961" v="124" actId="1035"/>
          <ac:spMkLst>
            <pc:docMk/>
            <pc:sldMk cId="2710839834" sldId="259"/>
            <ac:spMk id="2" creationId="{F983F99F-541C-47EE-8821-97540DE4A082}"/>
          </ac:spMkLst>
        </pc:spChg>
        <pc:spChg chg="mod">
          <ac:chgData name="Gianluca De Rossi" userId="172b999c-c842-4969-9202-542c4c358035" providerId="ADAL" clId="{E772397E-0C04-4AF8-8326-28DC9720139A}" dt="2022-05-21T10:05:28.961" v="124" actId="1035"/>
          <ac:spMkLst>
            <pc:docMk/>
            <pc:sldMk cId="2710839834" sldId="259"/>
            <ac:spMk id="5" creationId="{74A5DD01-4F14-4FA5-B6CF-9117EED89C23}"/>
          </ac:spMkLst>
        </pc:spChg>
        <pc:spChg chg="mod">
          <ac:chgData name="Gianluca De Rossi" userId="172b999c-c842-4969-9202-542c4c358035" providerId="ADAL" clId="{E772397E-0C04-4AF8-8326-28DC9720139A}" dt="2022-05-21T10:08:32.221" v="153" actId="20577"/>
          <ac:spMkLst>
            <pc:docMk/>
            <pc:sldMk cId="2710839834" sldId="259"/>
            <ac:spMk id="9" creationId="{EDA52C04-6B07-41CE-8D63-EA9FABE8E692}"/>
          </ac:spMkLst>
        </pc:spChg>
        <pc:spChg chg="mod">
          <ac:chgData name="Gianluca De Rossi" userId="172b999c-c842-4969-9202-542c4c358035" providerId="ADAL" clId="{E772397E-0C04-4AF8-8326-28DC9720139A}" dt="2022-05-21T10:04:46.548" v="69" actId="1076"/>
          <ac:spMkLst>
            <pc:docMk/>
            <pc:sldMk cId="2710839834" sldId="259"/>
            <ac:spMk id="10" creationId="{C4D59B34-57B6-4513-A465-A0287F21F75A}"/>
          </ac:spMkLst>
        </pc:spChg>
        <pc:spChg chg="mod">
          <ac:chgData name="Gianluca De Rossi" userId="172b999c-c842-4969-9202-542c4c358035" providerId="ADAL" clId="{E772397E-0C04-4AF8-8326-28DC9720139A}" dt="2022-05-21T10:06:18.218" v="132" actId="1076"/>
          <ac:spMkLst>
            <pc:docMk/>
            <pc:sldMk cId="2710839834" sldId="259"/>
            <ac:spMk id="13" creationId="{490C692F-E270-4732-AA04-88DD06FEE99F}"/>
          </ac:spMkLst>
        </pc:spChg>
        <pc:spChg chg="mod">
          <ac:chgData name="Gianluca De Rossi" userId="172b999c-c842-4969-9202-542c4c358035" providerId="ADAL" clId="{E772397E-0C04-4AF8-8326-28DC9720139A}" dt="2022-05-21T10:05:28.961" v="124" actId="1035"/>
          <ac:spMkLst>
            <pc:docMk/>
            <pc:sldMk cId="2710839834" sldId="259"/>
            <ac:spMk id="14" creationId="{86D3EC02-10F1-45BE-BBAD-F3D9AAAE284E}"/>
          </ac:spMkLst>
        </pc:spChg>
        <pc:spChg chg="mod">
          <ac:chgData name="Gianluca De Rossi" userId="172b999c-c842-4969-9202-542c4c358035" providerId="ADAL" clId="{E772397E-0C04-4AF8-8326-28DC9720139A}" dt="2022-05-21T10:04:14.372" v="46" actId="1037"/>
          <ac:spMkLst>
            <pc:docMk/>
            <pc:sldMk cId="2710839834" sldId="259"/>
            <ac:spMk id="24" creationId="{2967D861-7B27-424B-A98E-0F6E4B0B7DDC}"/>
          </ac:spMkLst>
        </pc:spChg>
        <pc:spChg chg="mod">
          <ac:chgData name="Gianluca De Rossi" userId="172b999c-c842-4969-9202-542c4c358035" providerId="ADAL" clId="{E772397E-0C04-4AF8-8326-28DC9720139A}" dt="2022-05-21T10:04:59.165" v="80" actId="1036"/>
          <ac:spMkLst>
            <pc:docMk/>
            <pc:sldMk cId="2710839834" sldId="259"/>
            <ac:spMk id="32" creationId="{F9DB54CB-8DAA-4F03-9554-585E7D1D5058}"/>
          </ac:spMkLst>
        </pc:spChg>
        <pc:spChg chg="mod">
          <ac:chgData name="Gianluca De Rossi" userId="172b999c-c842-4969-9202-542c4c358035" providerId="ADAL" clId="{E772397E-0C04-4AF8-8326-28DC9720139A}" dt="2022-05-21T10:04:14.372" v="46" actId="1037"/>
          <ac:spMkLst>
            <pc:docMk/>
            <pc:sldMk cId="2710839834" sldId="259"/>
            <ac:spMk id="50" creationId="{898B30A0-2606-48C1-AACC-B9AC25C74044}"/>
          </ac:spMkLst>
        </pc:spChg>
        <pc:spChg chg="add mod">
          <ac:chgData name="Gianluca De Rossi" userId="172b999c-c842-4969-9202-542c4c358035" providerId="ADAL" clId="{E772397E-0C04-4AF8-8326-28DC9720139A}" dt="2022-05-21T10:08:09.620" v="150" actId="20577"/>
          <ac:spMkLst>
            <pc:docMk/>
            <pc:sldMk cId="2710839834" sldId="259"/>
            <ac:spMk id="60" creationId="{B42D3B08-9BDA-678A-BE06-8EDACE5520A5}"/>
          </ac:spMkLst>
        </pc:spChg>
        <pc:spChg chg="mod">
          <ac:chgData name="Gianluca De Rossi" userId="172b999c-c842-4969-9202-542c4c358035" providerId="ADAL" clId="{E772397E-0C04-4AF8-8326-28DC9720139A}" dt="2022-05-21T10:04:14.372" v="46" actId="1037"/>
          <ac:spMkLst>
            <pc:docMk/>
            <pc:sldMk cId="2710839834" sldId="259"/>
            <ac:spMk id="62" creationId="{2427BF08-A020-42A5-A522-8C3749470EB5}"/>
          </ac:spMkLst>
        </pc:spChg>
        <pc:spChg chg="mod">
          <ac:chgData name="Gianluca De Rossi" userId="172b999c-c842-4969-9202-542c4c358035" providerId="ADAL" clId="{E772397E-0C04-4AF8-8326-28DC9720139A}" dt="2022-05-21T10:04:30.477" v="66" actId="1076"/>
          <ac:spMkLst>
            <pc:docMk/>
            <pc:sldMk cId="2710839834" sldId="259"/>
            <ac:spMk id="63" creationId="{2595ACE6-E448-4C54-A2A2-8F2FF9B4DE2A}"/>
          </ac:spMkLst>
        </pc:spChg>
        <pc:spChg chg="add mod">
          <ac:chgData name="Gianluca De Rossi" userId="172b999c-c842-4969-9202-542c4c358035" providerId="ADAL" clId="{E772397E-0C04-4AF8-8326-28DC9720139A}" dt="2022-05-21T10:05:51.798" v="126" actId="1076"/>
          <ac:spMkLst>
            <pc:docMk/>
            <pc:sldMk cId="2710839834" sldId="259"/>
            <ac:spMk id="68" creationId="{2C88D095-1E53-B991-633F-B874BF01A6D0}"/>
          </ac:spMkLst>
        </pc:spChg>
        <pc:spChg chg="add mod">
          <ac:chgData name="Gianluca De Rossi" userId="172b999c-c842-4969-9202-542c4c358035" providerId="ADAL" clId="{E772397E-0C04-4AF8-8326-28DC9720139A}" dt="2022-05-21T10:05:51.798" v="126" actId="1076"/>
          <ac:spMkLst>
            <pc:docMk/>
            <pc:sldMk cId="2710839834" sldId="259"/>
            <ac:spMk id="70" creationId="{210D8CEC-2243-29CF-2FFA-BBD13D9ED594}"/>
          </ac:spMkLst>
        </pc:spChg>
        <pc:spChg chg="mod">
          <ac:chgData name="Gianluca De Rossi" userId="172b999c-c842-4969-9202-542c4c358035" providerId="ADAL" clId="{E772397E-0C04-4AF8-8326-28DC9720139A}" dt="2022-05-21T10:04:18.782" v="64" actId="1038"/>
          <ac:spMkLst>
            <pc:docMk/>
            <pc:sldMk cId="2710839834" sldId="259"/>
            <ac:spMk id="71" creationId="{1795D737-359E-439F-A189-1E2B1BCF8992}"/>
          </ac:spMkLst>
        </pc:spChg>
        <pc:picChg chg="mod">
          <ac:chgData name="Gianluca De Rossi" userId="172b999c-c842-4969-9202-542c4c358035" providerId="ADAL" clId="{E772397E-0C04-4AF8-8326-28DC9720139A}" dt="2022-05-21T10:05:28.961" v="124" actId="1035"/>
          <ac:picMkLst>
            <pc:docMk/>
            <pc:sldMk cId="2710839834" sldId="259"/>
            <ac:picMk id="15" creationId="{BE8DB35D-DE73-4AFC-8745-39D51A422A56}"/>
          </ac:picMkLst>
        </pc:picChg>
        <pc:picChg chg="add mod">
          <ac:chgData name="Gianluca De Rossi" userId="172b999c-c842-4969-9202-542c4c358035" providerId="ADAL" clId="{E772397E-0C04-4AF8-8326-28DC9720139A}" dt="2022-05-21T10:05:51.798" v="126" actId="1076"/>
          <ac:picMkLst>
            <pc:docMk/>
            <pc:sldMk cId="2710839834" sldId="259"/>
            <ac:picMk id="64" creationId="{C2460FAB-A87F-C56C-9C90-22455EADDAF0}"/>
          </ac:picMkLst>
        </pc:picChg>
        <pc:inkChg chg="del">
          <ac:chgData name="Gianluca De Rossi" userId="172b999c-c842-4969-9202-542c4c358035" providerId="ADAL" clId="{E772397E-0C04-4AF8-8326-28DC9720139A}" dt="2022-05-21T10:03:23.839" v="20" actId="478"/>
          <ac:inkMkLst>
            <pc:docMk/>
            <pc:sldMk cId="2710839834" sldId="259"/>
            <ac:inkMk id="4" creationId="{1F923570-5AED-472B-993E-E7BD07F74311}"/>
          </ac:inkMkLst>
        </pc:inkChg>
        <pc:inkChg chg="del">
          <ac:chgData name="Gianluca De Rossi" userId="172b999c-c842-4969-9202-542c4c358035" providerId="ADAL" clId="{E772397E-0C04-4AF8-8326-28DC9720139A}" dt="2022-05-21T10:03:31.502" v="21" actId="478"/>
          <ac:inkMkLst>
            <pc:docMk/>
            <pc:sldMk cId="2710839834" sldId="259"/>
            <ac:inkMk id="6" creationId="{9E9FF4CA-E0A0-4C2E-8DB1-0DFA29431B95}"/>
          </ac:inkMkLst>
        </pc:inkChg>
        <pc:inkChg chg="del mod">
          <ac:chgData name="Gianluca De Rossi" userId="172b999c-c842-4969-9202-542c4c358035" providerId="ADAL" clId="{E772397E-0C04-4AF8-8326-28DC9720139A}" dt="2022-05-21T10:06:21.946" v="133" actId="478"/>
          <ac:inkMkLst>
            <pc:docMk/>
            <pc:sldMk cId="2710839834" sldId="259"/>
            <ac:inkMk id="12" creationId="{AACFEA69-4987-4B64-A384-00A7064B67EB}"/>
          </ac:inkMkLst>
        </pc:inkChg>
        <pc:inkChg chg="del">
          <ac:chgData name="Gianluca De Rossi" userId="172b999c-c842-4969-9202-542c4c358035" providerId="ADAL" clId="{E772397E-0C04-4AF8-8326-28DC9720139A}" dt="2022-05-21T10:03:21.265" v="19" actId="478"/>
          <ac:inkMkLst>
            <pc:docMk/>
            <pc:sldMk cId="2710839834" sldId="259"/>
            <ac:inkMk id="18" creationId="{AE1E73A8-B7CA-4FA9-B146-8BA548911EEB}"/>
          </ac:inkMkLst>
        </pc:inkChg>
        <pc:inkChg chg="add del mod">
          <ac:chgData name="Gianluca De Rossi" userId="172b999c-c842-4969-9202-542c4c358035" providerId="ADAL" clId="{E772397E-0C04-4AF8-8326-28DC9720139A}" dt="2022-05-21T10:06:24.517" v="134" actId="478"/>
          <ac:inkMkLst>
            <pc:docMk/>
            <pc:sldMk cId="2710839834" sldId="259"/>
            <ac:inkMk id="75" creationId="{8E4364AE-C1CB-6392-32FA-7A1A6A3192DA}"/>
          </ac:inkMkLst>
        </pc:inkChg>
        <pc:cxnChg chg="mod">
          <ac:chgData name="Gianluca De Rossi" userId="172b999c-c842-4969-9202-542c4c358035" providerId="ADAL" clId="{E772397E-0C04-4AF8-8326-28DC9720139A}" dt="2022-05-21T10:05:28.961" v="124" actId="1035"/>
          <ac:cxnSpMkLst>
            <pc:docMk/>
            <pc:sldMk cId="2710839834" sldId="259"/>
            <ac:cxnSpMk id="3" creationId="{C804082B-5E9D-4F00-963A-9556000103C2}"/>
          </ac:cxnSpMkLst>
        </pc:cxnChg>
        <pc:cxnChg chg="del mod">
          <ac:chgData name="Gianluca De Rossi" userId="172b999c-c842-4969-9202-542c4c358035" providerId="ADAL" clId="{E772397E-0C04-4AF8-8326-28DC9720139A}" dt="2022-05-21T10:04:38.701" v="68" actId="478"/>
          <ac:cxnSpMkLst>
            <pc:docMk/>
            <pc:sldMk cId="2710839834" sldId="259"/>
            <ac:cxnSpMk id="8" creationId="{6BA44AB4-B3AA-40DE-9264-B290ABE5AFE0}"/>
          </ac:cxnSpMkLst>
        </pc:cxnChg>
        <pc:cxnChg chg="mod">
          <ac:chgData name="Gianluca De Rossi" userId="172b999c-c842-4969-9202-542c4c358035" providerId="ADAL" clId="{E772397E-0C04-4AF8-8326-28DC9720139A}" dt="2022-05-21T10:05:55.995" v="127" actId="14100"/>
          <ac:cxnSpMkLst>
            <pc:docMk/>
            <pc:sldMk cId="2710839834" sldId="259"/>
            <ac:cxnSpMk id="11" creationId="{429C6A53-9877-4C68-8EA7-5BC05BD8BD4B}"/>
          </ac:cxnSpMkLst>
        </pc:cxnChg>
        <pc:cxnChg chg="mod">
          <ac:chgData name="Gianluca De Rossi" userId="172b999c-c842-4969-9202-542c4c358035" providerId="ADAL" clId="{E772397E-0C04-4AF8-8326-28DC9720139A}" dt="2022-05-21T10:05:28.961" v="124" actId="1035"/>
          <ac:cxnSpMkLst>
            <pc:docMk/>
            <pc:sldMk cId="2710839834" sldId="259"/>
            <ac:cxnSpMk id="16" creationId="{CE9A67FC-12C8-4692-B232-76A2E09D06C7}"/>
          </ac:cxnSpMkLst>
        </pc:cxnChg>
        <pc:cxnChg chg="mod">
          <ac:chgData name="Gianluca De Rossi" userId="172b999c-c842-4969-9202-542c4c358035" providerId="ADAL" clId="{E772397E-0C04-4AF8-8326-28DC9720139A}" dt="2022-05-21T10:05:28.961" v="124" actId="1035"/>
          <ac:cxnSpMkLst>
            <pc:docMk/>
            <pc:sldMk cId="2710839834" sldId="259"/>
            <ac:cxnSpMk id="19" creationId="{C5494315-3A80-4D01-9785-0F8A5DA879FA}"/>
          </ac:cxnSpMkLst>
        </pc:cxnChg>
        <pc:cxnChg chg="mod">
          <ac:chgData name="Gianluca De Rossi" userId="172b999c-c842-4969-9202-542c4c358035" providerId="ADAL" clId="{E772397E-0C04-4AF8-8326-28DC9720139A}" dt="2022-05-21T10:04:59.165" v="80" actId="1036"/>
          <ac:cxnSpMkLst>
            <pc:docMk/>
            <pc:sldMk cId="2710839834" sldId="259"/>
            <ac:cxnSpMk id="23" creationId="{A9687F94-EE84-43CF-BE90-C15B4258FB5A}"/>
          </ac:cxnSpMkLst>
        </pc:cxnChg>
        <pc:cxnChg chg="mod">
          <ac:chgData name="Gianluca De Rossi" userId="172b999c-c842-4969-9202-542c4c358035" providerId="ADAL" clId="{E772397E-0C04-4AF8-8326-28DC9720139A}" dt="2022-05-21T10:04:14.372" v="46" actId="1037"/>
          <ac:cxnSpMkLst>
            <pc:docMk/>
            <pc:sldMk cId="2710839834" sldId="259"/>
            <ac:cxnSpMk id="51" creationId="{C9BA56A3-E9F7-48BE-9321-A24CFB3CD222}"/>
          </ac:cxnSpMkLst>
        </pc:cxnChg>
        <pc:cxnChg chg="add mod">
          <ac:chgData name="Gianluca De Rossi" userId="172b999c-c842-4969-9202-542c4c358035" providerId="ADAL" clId="{E772397E-0C04-4AF8-8326-28DC9720139A}" dt="2022-05-21T10:05:12.046" v="84" actId="1076"/>
          <ac:cxnSpMkLst>
            <pc:docMk/>
            <pc:sldMk cId="2710839834" sldId="259"/>
            <ac:cxnSpMk id="58" creationId="{09635C57-E355-9F7B-16E0-74A53AD836B1}"/>
          </ac:cxnSpMkLst>
        </pc:cxnChg>
        <pc:cxnChg chg="add mod">
          <ac:chgData name="Gianluca De Rossi" userId="172b999c-c842-4969-9202-542c4c358035" providerId="ADAL" clId="{E772397E-0C04-4AF8-8326-28DC9720139A}" dt="2022-05-21T10:05:51.798" v="126" actId="1076"/>
          <ac:cxnSpMkLst>
            <pc:docMk/>
            <pc:sldMk cId="2710839834" sldId="259"/>
            <ac:cxnSpMk id="59" creationId="{2D5F66E9-DF26-423D-F168-FEC69904C270}"/>
          </ac:cxnSpMkLst>
        </pc:cxnChg>
        <pc:cxnChg chg="mod">
          <ac:chgData name="Gianluca De Rossi" userId="172b999c-c842-4969-9202-542c4c358035" providerId="ADAL" clId="{E772397E-0C04-4AF8-8326-28DC9720139A}" dt="2022-05-21T10:04:14.372" v="46" actId="1037"/>
          <ac:cxnSpMkLst>
            <pc:docMk/>
            <pc:sldMk cId="2710839834" sldId="259"/>
            <ac:cxnSpMk id="61" creationId="{1B404BE1-1582-4AF6-93FC-C0AA31218EEE}"/>
          </ac:cxnSpMkLst>
        </pc:cxnChg>
        <pc:cxnChg chg="del mod">
          <ac:chgData name="Gianluca De Rossi" userId="172b999c-c842-4969-9202-542c4c358035" providerId="ADAL" clId="{E772397E-0C04-4AF8-8326-28DC9720139A}" dt="2022-05-21T10:04:36.539" v="67" actId="478"/>
          <ac:cxnSpMkLst>
            <pc:docMk/>
            <pc:sldMk cId="2710839834" sldId="259"/>
            <ac:cxnSpMk id="69" creationId="{BD659593-6935-479B-8D4F-60493B891CBB}"/>
          </ac:cxnSpMkLst>
        </pc:cxnChg>
        <pc:cxnChg chg="mod">
          <ac:chgData name="Gianluca De Rossi" userId="172b999c-c842-4969-9202-542c4c358035" providerId="ADAL" clId="{E772397E-0C04-4AF8-8326-28DC9720139A}" dt="2022-05-21T10:05:05.696" v="82" actId="1076"/>
          <ac:cxnSpMkLst>
            <pc:docMk/>
            <pc:sldMk cId="2710839834" sldId="259"/>
            <ac:cxnSpMk id="72" creationId="{64BBBED5-53C1-41D8-B643-4011E18F1D33}"/>
          </ac:cxnSpMkLst>
        </pc:cxnChg>
        <pc:cxnChg chg="add mod">
          <ac:chgData name="Gianluca De Rossi" userId="172b999c-c842-4969-9202-542c4c358035" providerId="ADAL" clId="{E772397E-0C04-4AF8-8326-28DC9720139A}" dt="2022-05-21T10:05:51.798" v="126" actId="1076"/>
          <ac:cxnSpMkLst>
            <pc:docMk/>
            <pc:sldMk cId="2710839834" sldId="259"/>
            <ac:cxnSpMk id="73" creationId="{8B61E5D0-03FB-7CBD-C7AA-8692F7D4528D}"/>
          </ac:cxnSpMkLst>
        </pc:cxnChg>
        <pc:cxnChg chg="add mod">
          <ac:chgData name="Gianluca De Rossi" userId="172b999c-c842-4969-9202-542c4c358035" providerId="ADAL" clId="{E772397E-0C04-4AF8-8326-28DC9720139A}" dt="2022-05-21T10:05:51.798" v="126" actId="1076"/>
          <ac:cxnSpMkLst>
            <pc:docMk/>
            <pc:sldMk cId="2710839834" sldId="259"/>
            <ac:cxnSpMk id="74" creationId="{6B72CCC8-89A7-455D-7624-E35E06617226}"/>
          </ac:cxnSpMkLst>
        </pc:cxnChg>
        <pc:cxnChg chg="add mod">
          <ac:chgData name="Gianluca De Rossi" userId="172b999c-c842-4969-9202-542c4c358035" providerId="ADAL" clId="{E772397E-0C04-4AF8-8326-28DC9720139A}" dt="2022-05-21T10:06:11.246" v="131" actId="14100"/>
          <ac:cxnSpMkLst>
            <pc:docMk/>
            <pc:sldMk cId="2710839834" sldId="259"/>
            <ac:cxnSpMk id="77" creationId="{B7F9BFD0-D673-2932-B786-3CEA28BC0363}"/>
          </ac:cxnSpMkLst>
        </pc:cxnChg>
      </pc:sldChg>
      <pc:sldChg chg="del">
        <pc:chgData name="Gianluca De Rossi" userId="172b999c-c842-4969-9202-542c4c358035" providerId="ADAL" clId="{E772397E-0C04-4AF8-8326-28DC9720139A}" dt="2022-05-21T10:03:54.328" v="22" actId="47"/>
        <pc:sldMkLst>
          <pc:docMk/>
          <pc:sldMk cId="1022819954" sldId="260"/>
        </pc:sldMkLst>
      </pc:sldChg>
      <pc:sldChg chg="del">
        <pc:chgData name="Gianluca De Rossi" userId="172b999c-c842-4969-9202-542c4c358035" providerId="ADAL" clId="{E772397E-0C04-4AF8-8326-28DC9720139A}" dt="2022-05-21T10:04:00.814" v="25" actId="47"/>
        <pc:sldMkLst>
          <pc:docMk/>
          <pc:sldMk cId="2573238028" sldId="261"/>
        </pc:sldMkLst>
      </pc:sldChg>
      <pc:sldChg chg="del">
        <pc:chgData name="Gianluca De Rossi" userId="172b999c-c842-4969-9202-542c4c358035" providerId="ADAL" clId="{E772397E-0C04-4AF8-8326-28DC9720139A}" dt="2022-05-21T10:03:55.485" v="23" actId="47"/>
        <pc:sldMkLst>
          <pc:docMk/>
          <pc:sldMk cId="2200990225" sldId="262"/>
        </pc:sldMkLst>
      </pc:sldChg>
      <pc:sldChg chg="del">
        <pc:chgData name="Gianluca De Rossi" userId="172b999c-c842-4969-9202-542c4c358035" providerId="ADAL" clId="{E772397E-0C04-4AF8-8326-28DC9720139A}" dt="2022-05-21T10:03:58.521" v="24" actId="47"/>
        <pc:sldMkLst>
          <pc:docMk/>
          <pc:sldMk cId="930640439" sldId="263"/>
        </pc:sldMkLst>
      </pc:sldChg>
    </pc:docChg>
  </pc:docChgLst>
  <pc:docChgLst>
    <pc:chgData name="Gianluca De Rossi" userId="172b999c-c842-4969-9202-542c4c358035" providerId="ADAL" clId="{DA2E9A51-29F5-43F9-989C-3DFFA8269DF6}"/>
    <pc:docChg chg="undo redo custSel addSld delSld modSld">
      <pc:chgData name="Gianluca De Rossi" userId="172b999c-c842-4969-9202-542c4c358035" providerId="ADAL" clId="{DA2E9A51-29F5-43F9-989C-3DFFA8269DF6}" dt="2021-12-14T10:10:36.371" v="386" actId="9405"/>
      <pc:docMkLst>
        <pc:docMk/>
      </pc:docMkLst>
      <pc:sldChg chg="modSp mod">
        <pc:chgData name="Gianluca De Rossi" userId="172b999c-c842-4969-9202-542c4c358035" providerId="ADAL" clId="{DA2E9A51-29F5-43F9-989C-3DFFA8269DF6}" dt="2021-11-30T09:50:23.480" v="21" actId="20577"/>
        <pc:sldMkLst>
          <pc:docMk/>
          <pc:sldMk cId="2134070658" sldId="256"/>
        </pc:sldMkLst>
        <pc:spChg chg="mod">
          <ac:chgData name="Gianluca De Rossi" userId="172b999c-c842-4969-9202-542c4c358035" providerId="ADAL" clId="{DA2E9A51-29F5-43F9-989C-3DFFA8269DF6}" dt="2021-11-30T09:50:23.480" v="21" actId="20577"/>
          <ac:spMkLst>
            <pc:docMk/>
            <pc:sldMk cId="2134070658" sldId="256"/>
            <ac:spMk id="2" creationId="{7802740F-BBE1-4BEE-A38D-686FCD094216}"/>
          </ac:spMkLst>
        </pc:spChg>
      </pc:sldChg>
      <pc:sldChg chg="del">
        <pc:chgData name="Gianluca De Rossi" userId="172b999c-c842-4969-9202-542c4c358035" providerId="ADAL" clId="{DA2E9A51-29F5-43F9-989C-3DFFA8269DF6}" dt="2021-11-30T09:53:58.367" v="90" actId="47"/>
        <pc:sldMkLst>
          <pc:docMk/>
          <pc:sldMk cId="3933586824" sldId="257"/>
        </pc:sldMkLst>
      </pc:sldChg>
      <pc:sldChg chg="del">
        <pc:chgData name="Gianluca De Rossi" userId="172b999c-c842-4969-9202-542c4c358035" providerId="ADAL" clId="{DA2E9A51-29F5-43F9-989C-3DFFA8269DF6}" dt="2021-11-30T09:54:04.801" v="92" actId="47"/>
        <pc:sldMkLst>
          <pc:docMk/>
          <pc:sldMk cId="626118667" sldId="258"/>
        </pc:sldMkLst>
      </pc:sldChg>
      <pc:sldChg chg="addSp delSp modSp mod">
        <pc:chgData name="Gianluca De Rossi" userId="172b999c-c842-4969-9202-542c4c358035" providerId="ADAL" clId="{DA2E9A51-29F5-43F9-989C-3DFFA8269DF6}" dt="2021-12-14T10:10:36.371" v="386" actId="9405"/>
        <pc:sldMkLst>
          <pc:docMk/>
          <pc:sldMk cId="2710839834" sldId="259"/>
        </pc:sldMkLst>
        <pc:spChg chg="del">
          <ac:chgData name="Gianluca De Rossi" userId="172b999c-c842-4969-9202-542c4c358035" providerId="ADAL" clId="{DA2E9A51-29F5-43F9-989C-3DFFA8269DF6}" dt="2021-11-30T09:51:01.745" v="32" actId="478"/>
          <ac:spMkLst>
            <pc:docMk/>
            <pc:sldMk cId="2710839834" sldId="259"/>
            <ac:spMk id="18" creationId="{0FD40C5C-8C3D-40F6-B664-718D6F4B37BF}"/>
          </ac:spMkLst>
        </pc:spChg>
        <pc:spChg chg="add mod">
          <ac:chgData name="Gianluca De Rossi" userId="172b999c-c842-4969-9202-542c4c358035" providerId="ADAL" clId="{DA2E9A51-29F5-43F9-989C-3DFFA8269DF6}" dt="2021-11-30T09:54:16.471" v="95" actId="1035"/>
          <ac:spMkLst>
            <pc:docMk/>
            <pc:sldMk cId="2710839834" sldId="259"/>
            <ac:spMk id="71" creationId="{1795D737-359E-439F-A189-1E2B1BCF8992}"/>
          </ac:spMkLst>
        </pc:spChg>
        <pc:grpChg chg="mod">
          <ac:chgData name="Gianluca De Rossi" userId="172b999c-c842-4969-9202-542c4c358035" providerId="ADAL" clId="{DA2E9A51-29F5-43F9-989C-3DFFA8269DF6}" dt="2021-11-30T09:51:30.220" v="76" actId="1035"/>
          <ac:grpSpMkLst>
            <pc:docMk/>
            <pc:sldMk cId="2710839834" sldId="259"/>
            <ac:grpSpMk id="52" creationId="{EE2A3299-252C-41D1-AAE4-752387A8A780}"/>
          </ac:grpSpMkLst>
        </pc:grpChg>
        <pc:grpChg chg="mod">
          <ac:chgData name="Gianluca De Rossi" userId="172b999c-c842-4969-9202-542c4c358035" providerId="ADAL" clId="{DA2E9A51-29F5-43F9-989C-3DFFA8269DF6}" dt="2021-11-30T09:51:30.220" v="76" actId="1035"/>
          <ac:grpSpMkLst>
            <pc:docMk/>
            <pc:sldMk cId="2710839834" sldId="259"/>
            <ac:grpSpMk id="55" creationId="{B47B66D4-7AAB-409C-8A11-A564E5A73974}"/>
          </ac:grpSpMkLst>
        </pc:grpChg>
        <pc:grpChg chg="del">
          <ac:chgData name="Gianluca De Rossi" userId="172b999c-c842-4969-9202-542c4c358035" providerId="ADAL" clId="{DA2E9A51-29F5-43F9-989C-3DFFA8269DF6}" dt="2021-11-30T09:50:30.783" v="22" actId="478"/>
          <ac:grpSpMkLst>
            <pc:docMk/>
            <pc:sldMk cId="2710839834" sldId="259"/>
            <ac:grpSpMk id="59" creationId="{E9B94421-5DAB-4626-A619-32E872469B73}"/>
          </ac:grpSpMkLst>
        </pc:grpChg>
        <pc:grpChg chg="mod">
          <ac:chgData name="Gianluca De Rossi" userId="172b999c-c842-4969-9202-542c4c358035" providerId="ADAL" clId="{DA2E9A51-29F5-43F9-989C-3DFFA8269DF6}" dt="2021-11-30T09:51:30.220" v="76" actId="1035"/>
          <ac:grpSpMkLst>
            <pc:docMk/>
            <pc:sldMk cId="2710839834" sldId="259"/>
            <ac:grpSpMk id="65" creationId="{73C86888-2F81-4851-AA7F-8E99B2CEB255}"/>
          </ac:grpSpMkLst>
        </pc:grpChg>
        <pc:grpChg chg="del">
          <ac:chgData name="Gianluca De Rossi" userId="172b999c-c842-4969-9202-542c4c358035" providerId="ADAL" clId="{DA2E9A51-29F5-43F9-989C-3DFFA8269DF6}" dt="2021-11-30T09:50:33.875" v="24" actId="478"/>
          <ac:grpSpMkLst>
            <pc:docMk/>
            <pc:sldMk cId="2710839834" sldId="259"/>
            <ac:grpSpMk id="70" creationId="{FBD41B51-3662-40EC-8482-527C58163018}"/>
          </ac:grpSpMkLst>
        </pc:grpChg>
        <pc:inkChg chg="add">
          <ac:chgData name="Gianluca De Rossi" userId="172b999c-c842-4969-9202-542c4c358035" providerId="ADAL" clId="{DA2E9A51-29F5-43F9-989C-3DFFA8269DF6}" dt="2021-12-14T10:10:23.056" v="383" actId="9405"/>
          <ac:inkMkLst>
            <pc:docMk/>
            <pc:sldMk cId="2710839834" sldId="259"/>
            <ac:inkMk id="4" creationId="{1F923570-5AED-472B-993E-E7BD07F74311}"/>
          </ac:inkMkLst>
        </pc:inkChg>
        <pc:inkChg chg="add">
          <ac:chgData name="Gianluca De Rossi" userId="172b999c-c842-4969-9202-542c4c358035" providerId="ADAL" clId="{DA2E9A51-29F5-43F9-989C-3DFFA8269DF6}" dt="2021-12-14T10:10:23.973" v="384" actId="9405"/>
          <ac:inkMkLst>
            <pc:docMk/>
            <pc:sldMk cId="2710839834" sldId="259"/>
            <ac:inkMk id="6" creationId="{9E9FF4CA-E0A0-4C2E-8DB1-0DFA29431B95}"/>
          </ac:inkMkLst>
        </pc:inkChg>
        <pc:inkChg chg="add">
          <ac:chgData name="Gianluca De Rossi" userId="172b999c-c842-4969-9202-542c4c358035" providerId="ADAL" clId="{DA2E9A51-29F5-43F9-989C-3DFFA8269DF6}" dt="2021-12-14T10:10:31.734" v="385" actId="9405"/>
          <ac:inkMkLst>
            <pc:docMk/>
            <pc:sldMk cId="2710839834" sldId="259"/>
            <ac:inkMk id="12" creationId="{AACFEA69-4987-4B64-A384-00A7064B67EB}"/>
          </ac:inkMkLst>
        </pc:inkChg>
        <pc:inkChg chg="add">
          <ac:chgData name="Gianluca De Rossi" userId="172b999c-c842-4969-9202-542c4c358035" providerId="ADAL" clId="{DA2E9A51-29F5-43F9-989C-3DFFA8269DF6}" dt="2021-12-14T10:10:36.371" v="386" actId="9405"/>
          <ac:inkMkLst>
            <pc:docMk/>
            <pc:sldMk cId="2710839834" sldId="259"/>
            <ac:inkMk id="18" creationId="{AE1E73A8-B7CA-4FA9-B146-8BA548911EEB}"/>
          </ac:inkMkLst>
        </pc:inkChg>
        <pc:inkChg chg="del">
          <ac:chgData name="Gianluca De Rossi" userId="172b999c-c842-4969-9202-542c4c358035" providerId="ADAL" clId="{DA2E9A51-29F5-43F9-989C-3DFFA8269DF6}" dt="2021-11-30T09:50:43.786" v="29" actId="478"/>
          <ac:inkMkLst>
            <pc:docMk/>
            <pc:sldMk cId="2710839834" sldId="259"/>
            <ac:inkMk id="26" creationId="{F14BC9A3-AC72-4B85-9D8C-F5FF18755304}"/>
          </ac:inkMkLst>
        </pc:inkChg>
        <pc:inkChg chg="del">
          <ac:chgData name="Gianluca De Rossi" userId="172b999c-c842-4969-9202-542c4c358035" providerId="ADAL" clId="{DA2E9A51-29F5-43F9-989C-3DFFA8269DF6}" dt="2021-11-30T09:50:42.449" v="28" actId="478"/>
          <ac:inkMkLst>
            <pc:docMk/>
            <pc:sldMk cId="2710839834" sldId="259"/>
            <ac:inkMk id="28" creationId="{86E87691-0413-4EB1-B397-9B870172C1F1}"/>
          </ac:inkMkLst>
        </pc:inkChg>
        <pc:inkChg chg="del">
          <ac:chgData name="Gianluca De Rossi" userId="172b999c-c842-4969-9202-542c4c358035" providerId="ADAL" clId="{DA2E9A51-29F5-43F9-989C-3DFFA8269DF6}" dt="2021-11-30T09:50:41.201" v="27" actId="478"/>
          <ac:inkMkLst>
            <pc:docMk/>
            <pc:sldMk cId="2710839834" sldId="259"/>
            <ac:inkMk id="40" creationId="{29E42CAA-256E-4ED3-8FDF-392AEBB12228}"/>
          </ac:inkMkLst>
        </pc:inkChg>
        <pc:inkChg chg="del">
          <ac:chgData name="Gianluca De Rossi" userId="172b999c-c842-4969-9202-542c4c358035" providerId="ADAL" clId="{DA2E9A51-29F5-43F9-989C-3DFFA8269DF6}" dt="2021-11-30T09:50:39.465" v="26" actId="478"/>
          <ac:inkMkLst>
            <pc:docMk/>
            <pc:sldMk cId="2710839834" sldId="259"/>
            <ac:inkMk id="41" creationId="{E78112E6-D26F-4446-9D45-826070A22697}"/>
          </ac:inkMkLst>
        </pc:inkChg>
        <pc:inkChg chg="del">
          <ac:chgData name="Gianluca De Rossi" userId="172b999c-c842-4969-9202-542c4c358035" providerId="ADAL" clId="{DA2E9A51-29F5-43F9-989C-3DFFA8269DF6}" dt="2021-11-30T09:50:37.891" v="25" actId="478"/>
          <ac:inkMkLst>
            <pc:docMk/>
            <pc:sldMk cId="2710839834" sldId="259"/>
            <ac:inkMk id="42" creationId="{E15CDFD1-74A8-402B-8728-2CDD814A58C5}"/>
          </ac:inkMkLst>
        </pc:inkChg>
        <pc:inkChg chg="del">
          <ac:chgData name="Gianluca De Rossi" userId="172b999c-c842-4969-9202-542c4c358035" providerId="ADAL" clId="{DA2E9A51-29F5-43F9-989C-3DFFA8269DF6}" dt="2021-11-30T09:50:51.152" v="31" actId="478"/>
          <ac:inkMkLst>
            <pc:docMk/>
            <pc:sldMk cId="2710839834" sldId="259"/>
            <ac:inkMk id="46" creationId="{DC3FDF74-D69D-4A06-883F-98107434506E}"/>
          </ac:inkMkLst>
        </pc:inkChg>
        <pc:inkChg chg="del">
          <ac:chgData name="Gianluca De Rossi" userId="172b999c-c842-4969-9202-542c4c358035" providerId="ADAL" clId="{DA2E9A51-29F5-43F9-989C-3DFFA8269DF6}" dt="2021-11-30T09:50:32.639" v="23" actId="478"/>
          <ac:inkMkLst>
            <pc:docMk/>
            <pc:sldMk cId="2710839834" sldId="259"/>
            <ac:inkMk id="47" creationId="{CEC69E4E-8C4C-4869-AE9E-AEFD679CEC56}"/>
          </ac:inkMkLst>
        </pc:inkChg>
        <pc:inkChg chg="del">
          <ac:chgData name="Gianluca De Rossi" userId="172b999c-c842-4969-9202-542c4c358035" providerId="ADAL" clId="{DA2E9A51-29F5-43F9-989C-3DFFA8269DF6}" dt="2021-11-30T09:50:45.762" v="30" actId="478"/>
          <ac:inkMkLst>
            <pc:docMk/>
            <pc:sldMk cId="2710839834" sldId="259"/>
            <ac:inkMk id="60" creationId="{9EA3E3F9-5B71-4540-967D-52F7E12C353B}"/>
          </ac:inkMkLst>
        </pc:inkChg>
        <pc:cxnChg chg="mod">
          <ac:chgData name="Gianluca De Rossi" userId="172b999c-c842-4969-9202-542c4c358035" providerId="ADAL" clId="{DA2E9A51-29F5-43F9-989C-3DFFA8269DF6}" dt="2021-11-30T09:51:17.649" v="35" actId="14100"/>
          <ac:cxnSpMkLst>
            <pc:docMk/>
            <pc:sldMk cId="2710839834" sldId="259"/>
            <ac:cxnSpMk id="31" creationId="{CAEBA091-5857-4775-A117-A38078AA2036}"/>
          </ac:cxnSpMkLst>
        </pc:cxnChg>
        <pc:cxnChg chg="del">
          <ac:chgData name="Gianluca De Rossi" userId="172b999c-c842-4969-9202-542c4c358035" providerId="ADAL" clId="{DA2E9A51-29F5-43F9-989C-3DFFA8269DF6}" dt="2021-11-30T09:51:08.784" v="33" actId="478"/>
          <ac:cxnSpMkLst>
            <pc:docMk/>
            <pc:sldMk cId="2710839834" sldId="259"/>
            <ac:cxnSpMk id="43" creationId="{F43DF913-F51C-4639-A41E-C4AEF7BD5ECE}"/>
          </ac:cxnSpMkLst>
        </pc:cxnChg>
        <pc:cxnChg chg="add mod">
          <ac:chgData name="Gianluca De Rossi" userId="172b999c-c842-4969-9202-542c4c358035" providerId="ADAL" clId="{DA2E9A51-29F5-43F9-989C-3DFFA8269DF6}" dt="2021-11-30T09:53:38.264" v="78" actId="1076"/>
          <ac:cxnSpMkLst>
            <pc:docMk/>
            <pc:sldMk cId="2710839834" sldId="259"/>
            <ac:cxnSpMk id="72" creationId="{64BBBED5-53C1-41D8-B643-4011E18F1D33}"/>
          </ac:cxnSpMkLst>
        </pc:cxnChg>
        <pc:cxnChg chg="mod">
          <ac:chgData name="Gianluca De Rossi" userId="172b999c-c842-4969-9202-542c4c358035" providerId="ADAL" clId="{DA2E9A51-29F5-43F9-989C-3DFFA8269DF6}" dt="2021-11-30T09:51:30.220" v="76" actId="1035"/>
          <ac:cxnSpMkLst>
            <pc:docMk/>
            <pc:sldMk cId="2710839834" sldId="259"/>
            <ac:cxnSpMk id="76" creationId="{AE44F995-23BF-4B51-9754-D90DF8148D8D}"/>
          </ac:cxnSpMkLst>
        </pc:cxnChg>
        <pc:cxnChg chg="mod">
          <ac:chgData name="Gianluca De Rossi" userId="172b999c-c842-4969-9202-542c4c358035" providerId="ADAL" clId="{DA2E9A51-29F5-43F9-989C-3DFFA8269DF6}" dt="2021-11-30T09:51:30.220" v="76" actId="1035"/>
          <ac:cxnSpMkLst>
            <pc:docMk/>
            <pc:sldMk cId="2710839834" sldId="259"/>
            <ac:cxnSpMk id="78" creationId="{DBDAF48B-3ABE-4081-BACC-1B191917D2CD}"/>
          </ac:cxnSpMkLst>
        </pc:cxnChg>
        <pc:cxnChg chg="mod">
          <ac:chgData name="Gianluca De Rossi" userId="172b999c-c842-4969-9202-542c4c358035" providerId="ADAL" clId="{DA2E9A51-29F5-43F9-989C-3DFFA8269DF6}" dt="2021-11-30T09:51:30.220" v="76" actId="1035"/>
          <ac:cxnSpMkLst>
            <pc:docMk/>
            <pc:sldMk cId="2710839834" sldId="259"/>
            <ac:cxnSpMk id="80" creationId="{97AC0F1D-8BA9-4F66-9199-1778FB57C175}"/>
          </ac:cxnSpMkLst>
        </pc:cxnChg>
      </pc:sldChg>
      <pc:sldChg chg="addSp delSp modSp add mod modClrScheme chgLayout">
        <pc:chgData name="Gianluca De Rossi" userId="172b999c-c842-4969-9202-542c4c358035" providerId="ADAL" clId="{DA2E9A51-29F5-43F9-989C-3DFFA8269DF6}" dt="2021-11-30T18:27:39.290" v="319"/>
        <pc:sldMkLst>
          <pc:docMk/>
          <pc:sldMk cId="1022819954" sldId="260"/>
        </pc:sldMkLst>
        <pc:spChg chg="del mod">
          <ac:chgData name="Gianluca De Rossi" userId="172b999c-c842-4969-9202-542c4c358035" providerId="ADAL" clId="{DA2E9A51-29F5-43F9-989C-3DFFA8269DF6}" dt="2021-11-30T10:45:13.192" v="210" actId="478"/>
          <ac:spMkLst>
            <pc:docMk/>
            <pc:sldMk cId="1022819954" sldId="260"/>
            <ac:spMk id="2" creationId="{F983F99F-541C-47EE-8821-97540DE4A082}"/>
          </ac:spMkLst>
        </pc:spChg>
        <pc:spChg chg="add mod ord">
          <ac:chgData name="Gianluca De Rossi" userId="172b999c-c842-4969-9202-542c4c358035" providerId="ADAL" clId="{DA2E9A51-29F5-43F9-989C-3DFFA8269DF6}" dt="2021-11-30T10:45:32.872" v="225" actId="20577"/>
          <ac:spMkLst>
            <pc:docMk/>
            <pc:sldMk cId="1022819954" sldId="260"/>
            <ac:spMk id="4" creationId="{C3688B75-78CA-4C3F-9206-E11FA4AC933F}"/>
          </ac:spMkLst>
        </pc:spChg>
        <pc:spChg chg="mod">
          <ac:chgData name="Gianluca De Rossi" userId="172b999c-c842-4969-9202-542c4c358035" providerId="ADAL" clId="{DA2E9A51-29F5-43F9-989C-3DFFA8269DF6}" dt="2021-11-30T10:42:05.132" v="111" actId="1038"/>
          <ac:spMkLst>
            <pc:docMk/>
            <pc:sldMk cId="1022819954" sldId="260"/>
            <ac:spMk id="9" creationId="{EDA52C04-6B07-41CE-8D63-EA9FABE8E692}"/>
          </ac:spMkLst>
        </pc:spChg>
        <pc:spChg chg="add del">
          <ac:chgData name="Gianluca De Rossi" userId="172b999c-c842-4969-9202-542c4c358035" providerId="ADAL" clId="{DA2E9A51-29F5-43F9-989C-3DFFA8269DF6}" dt="2021-11-30T10:44:52.328" v="205" actId="478"/>
          <ac:spMkLst>
            <pc:docMk/>
            <pc:sldMk cId="1022819954" sldId="260"/>
            <ac:spMk id="10" creationId="{C4D59B34-57B6-4513-A465-A0287F21F75A}"/>
          </ac:spMkLst>
        </pc:spChg>
        <pc:spChg chg="del mod">
          <ac:chgData name="Gianluca De Rossi" userId="172b999c-c842-4969-9202-542c4c358035" providerId="ADAL" clId="{DA2E9A51-29F5-43F9-989C-3DFFA8269DF6}" dt="2021-11-30T10:45:13.192" v="210" actId="478"/>
          <ac:spMkLst>
            <pc:docMk/>
            <pc:sldMk cId="1022819954" sldId="260"/>
            <ac:spMk id="14" creationId="{86D3EC02-10F1-45BE-BBAD-F3D9AAAE284E}"/>
          </ac:spMkLst>
        </pc:spChg>
        <pc:spChg chg="del">
          <ac:chgData name="Gianluca De Rossi" userId="172b999c-c842-4969-9202-542c4c358035" providerId="ADAL" clId="{DA2E9A51-29F5-43F9-989C-3DFFA8269DF6}" dt="2021-11-30T10:45:00.791" v="208" actId="478"/>
          <ac:spMkLst>
            <pc:docMk/>
            <pc:sldMk cId="1022819954" sldId="260"/>
            <ac:spMk id="27" creationId="{AC77D899-3616-44EF-BCED-7F4A5AE31874}"/>
          </ac:spMkLst>
        </pc:spChg>
        <pc:spChg chg="del">
          <ac:chgData name="Gianluca De Rossi" userId="172b999c-c842-4969-9202-542c4c358035" providerId="ADAL" clId="{DA2E9A51-29F5-43F9-989C-3DFFA8269DF6}" dt="2021-11-30T10:45:00.791" v="208" actId="478"/>
          <ac:spMkLst>
            <pc:docMk/>
            <pc:sldMk cId="1022819954" sldId="260"/>
            <ac:spMk id="29" creationId="{41655529-FA29-447A-8C07-5031C609B603}"/>
          </ac:spMkLst>
        </pc:spChg>
        <pc:spChg chg="add del">
          <ac:chgData name="Gianluca De Rossi" userId="172b999c-c842-4969-9202-542c4c358035" providerId="ADAL" clId="{DA2E9A51-29F5-43F9-989C-3DFFA8269DF6}" dt="2021-11-30T10:44:51.240" v="204" actId="478"/>
          <ac:spMkLst>
            <pc:docMk/>
            <pc:sldMk cId="1022819954" sldId="260"/>
            <ac:spMk id="32" creationId="{F9DB54CB-8DAA-4F03-9554-585E7D1D5058}"/>
          </ac:spMkLst>
        </pc:spChg>
        <pc:spChg chg="add mod">
          <ac:chgData name="Gianluca De Rossi" userId="172b999c-c842-4969-9202-542c4c358035" providerId="ADAL" clId="{DA2E9A51-29F5-43F9-989C-3DFFA8269DF6}" dt="2021-11-30T11:06:17.175" v="228" actId="20577"/>
          <ac:spMkLst>
            <pc:docMk/>
            <pc:sldMk cId="1022819954" sldId="260"/>
            <ac:spMk id="48" creationId="{742638D7-73D9-426C-B26F-BA7F909C8AE1}"/>
          </ac:spMkLst>
        </pc:spChg>
        <pc:spChg chg="mod">
          <ac:chgData name="Gianluca De Rossi" userId="172b999c-c842-4969-9202-542c4c358035" providerId="ADAL" clId="{DA2E9A51-29F5-43F9-989C-3DFFA8269DF6}" dt="2021-11-30T11:06:22.342" v="231" actId="20577"/>
          <ac:spMkLst>
            <pc:docMk/>
            <pc:sldMk cId="1022819954" sldId="260"/>
            <ac:spMk id="50" creationId="{898B30A0-2606-48C1-AACC-B9AC25C74044}"/>
          </ac:spMkLst>
        </pc:spChg>
        <pc:spChg chg="add del">
          <ac:chgData name="Gianluca De Rossi" userId="172b999c-c842-4969-9202-542c4c358035" providerId="ADAL" clId="{DA2E9A51-29F5-43F9-989C-3DFFA8269DF6}" dt="2021-11-30T10:44:55.975" v="207" actId="478"/>
          <ac:spMkLst>
            <pc:docMk/>
            <pc:sldMk cId="1022819954" sldId="260"/>
            <ac:spMk id="62" creationId="{2427BF08-A020-42A5-A522-8C3749470EB5}"/>
          </ac:spMkLst>
        </pc:spChg>
        <pc:spChg chg="del">
          <ac:chgData name="Gianluca De Rossi" userId="172b999c-c842-4969-9202-542c4c358035" providerId="ADAL" clId="{DA2E9A51-29F5-43F9-989C-3DFFA8269DF6}" dt="2021-11-30T10:43:22.940" v="174" actId="478"/>
          <ac:spMkLst>
            <pc:docMk/>
            <pc:sldMk cId="1022819954" sldId="260"/>
            <ac:spMk id="63" creationId="{2595ACE6-E448-4C54-A2A2-8F2FF9B4DE2A}"/>
          </ac:spMkLst>
        </pc:spChg>
        <pc:spChg chg="mod">
          <ac:chgData name="Gianluca De Rossi" userId="172b999c-c842-4969-9202-542c4c358035" providerId="ADAL" clId="{DA2E9A51-29F5-43F9-989C-3DFFA8269DF6}" dt="2021-11-30T18:27:39.290" v="319"/>
          <ac:spMkLst>
            <pc:docMk/>
            <pc:sldMk cId="1022819954" sldId="260"/>
            <ac:spMk id="64" creationId="{2065DA65-F88C-4AA9-AE7F-C283E0C20565}"/>
          </ac:spMkLst>
        </pc:spChg>
        <pc:spChg chg="mod">
          <ac:chgData name="Gianluca De Rossi" userId="172b999c-c842-4969-9202-542c4c358035" providerId="ADAL" clId="{DA2E9A51-29F5-43F9-989C-3DFFA8269DF6}" dt="2021-11-30T10:41:35.239" v="99" actId="12788"/>
          <ac:spMkLst>
            <pc:docMk/>
            <pc:sldMk cId="1022819954" sldId="260"/>
            <ac:spMk id="71" creationId="{1795D737-359E-439F-A189-1E2B1BCF8992}"/>
          </ac:spMkLst>
        </pc:spChg>
        <pc:grpChg chg="del mod">
          <ac:chgData name="Gianluca De Rossi" userId="172b999c-c842-4969-9202-542c4c358035" providerId="ADAL" clId="{DA2E9A51-29F5-43F9-989C-3DFFA8269DF6}" dt="2021-11-30T10:45:03.707" v="209" actId="478"/>
          <ac:grpSpMkLst>
            <pc:docMk/>
            <pc:sldMk cId="1022819954" sldId="260"/>
            <ac:grpSpMk id="52" creationId="{EE2A3299-252C-41D1-AAE4-752387A8A780}"/>
          </ac:grpSpMkLst>
        </pc:grpChg>
        <pc:grpChg chg="del mod">
          <ac:chgData name="Gianluca De Rossi" userId="172b999c-c842-4969-9202-542c4c358035" providerId="ADAL" clId="{DA2E9A51-29F5-43F9-989C-3DFFA8269DF6}" dt="2021-11-30T10:45:03.707" v="209" actId="478"/>
          <ac:grpSpMkLst>
            <pc:docMk/>
            <pc:sldMk cId="1022819954" sldId="260"/>
            <ac:grpSpMk id="55" creationId="{B47B66D4-7AAB-409C-8A11-A564E5A73974}"/>
          </ac:grpSpMkLst>
        </pc:grpChg>
        <pc:grpChg chg="add mod">
          <ac:chgData name="Gianluca De Rossi" userId="172b999c-c842-4969-9202-542c4c358035" providerId="ADAL" clId="{DA2E9A51-29F5-43F9-989C-3DFFA8269DF6}" dt="2021-11-30T18:27:39.290" v="319"/>
          <ac:grpSpMkLst>
            <pc:docMk/>
            <pc:sldMk cId="1022819954" sldId="260"/>
            <ac:grpSpMk id="59" creationId="{342DC0B3-7B8D-415F-A95E-302F1DB1F286}"/>
          </ac:grpSpMkLst>
        </pc:grpChg>
        <pc:grpChg chg="del mod">
          <ac:chgData name="Gianluca De Rossi" userId="172b999c-c842-4969-9202-542c4c358035" providerId="ADAL" clId="{DA2E9A51-29F5-43F9-989C-3DFFA8269DF6}" dt="2021-11-30T10:45:03.707" v="209" actId="478"/>
          <ac:grpSpMkLst>
            <pc:docMk/>
            <pc:sldMk cId="1022819954" sldId="260"/>
            <ac:grpSpMk id="65" creationId="{73C86888-2F81-4851-AA7F-8E99B2CEB255}"/>
          </ac:grpSpMkLst>
        </pc:grpChg>
        <pc:picChg chg="mod">
          <ac:chgData name="Gianluca De Rossi" userId="172b999c-c842-4969-9202-542c4c358035" providerId="ADAL" clId="{DA2E9A51-29F5-43F9-989C-3DFFA8269DF6}" dt="2021-11-30T18:27:39.290" v="319"/>
          <ac:picMkLst>
            <pc:docMk/>
            <pc:sldMk cId="1022819954" sldId="260"/>
            <ac:picMk id="60" creationId="{87A2CEE1-FA45-4894-8466-AEEC9FE7E891}"/>
          </ac:picMkLst>
        </pc:picChg>
        <pc:cxnChg chg="del mod">
          <ac:chgData name="Gianluca De Rossi" userId="172b999c-c842-4969-9202-542c4c358035" providerId="ADAL" clId="{DA2E9A51-29F5-43F9-989C-3DFFA8269DF6}" dt="2021-11-30T10:43:26.027" v="176" actId="478"/>
          <ac:cxnSpMkLst>
            <pc:docMk/>
            <pc:sldMk cId="1022819954" sldId="260"/>
            <ac:cxnSpMk id="8" creationId="{6BA44AB4-B3AA-40DE-9264-B290ABE5AFE0}"/>
          </ac:cxnSpMkLst>
        </pc:cxnChg>
        <pc:cxnChg chg="del mod">
          <ac:chgData name="Gianluca De Rossi" userId="172b999c-c842-4969-9202-542c4c358035" providerId="ADAL" clId="{DA2E9A51-29F5-43F9-989C-3DFFA8269DF6}" dt="2021-11-30T10:45:13.192" v="210" actId="478"/>
          <ac:cxnSpMkLst>
            <pc:docMk/>
            <pc:sldMk cId="1022819954" sldId="260"/>
            <ac:cxnSpMk id="16" creationId="{CE9A67FC-12C8-4692-B232-76A2E09D06C7}"/>
          </ac:cxnSpMkLst>
        </pc:cxnChg>
        <pc:cxnChg chg="del mod">
          <ac:chgData name="Gianluca De Rossi" userId="172b999c-c842-4969-9202-542c4c358035" providerId="ADAL" clId="{DA2E9A51-29F5-43F9-989C-3DFFA8269DF6}" dt="2021-11-30T10:43:04.014" v="166" actId="478"/>
          <ac:cxnSpMkLst>
            <pc:docMk/>
            <pc:sldMk cId="1022819954" sldId="260"/>
            <ac:cxnSpMk id="19" creationId="{C5494315-3A80-4D01-9785-0F8A5DA879FA}"/>
          </ac:cxnSpMkLst>
        </pc:cxnChg>
        <pc:cxnChg chg="add del mod">
          <ac:chgData name="Gianluca De Rossi" userId="172b999c-c842-4969-9202-542c4c358035" providerId="ADAL" clId="{DA2E9A51-29F5-43F9-989C-3DFFA8269DF6}" dt="2021-11-30T10:44:49.833" v="203" actId="478"/>
          <ac:cxnSpMkLst>
            <pc:docMk/>
            <pc:sldMk cId="1022819954" sldId="260"/>
            <ac:cxnSpMk id="23" creationId="{A9687F94-EE84-43CF-BE90-C15B4258FB5A}"/>
          </ac:cxnSpMkLst>
        </pc:cxnChg>
        <pc:cxnChg chg="del mod">
          <ac:chgData name="Gianluca De Rossi" userId="172b999c-c842-4969-9202-542c4c358035" providerId="ADAL" clId="{DA2E9A51-29F5-43F9-989C-3DFFA8269DF6}" dt="2021-11-30T10:45:00.791" v="208" actId="478"/>
          <ac:cxnSpMkLst>
            <pc:docMk/>
            <pc:sldMk cId="1022819954" sldId="260"/>
            <ac:cxnSpMk id="30" creationId="{14D1EB04-1BEB-48D2-90BF-497532A5D38B}"/>
          </ac:cxnSpMkLst>
        </pc:cxnChg>
        <pc:cxnChg chg="del">
          <ac:chgData name="Gianluca De Rossi" userId="172b999c-c842-4969-9202-542c4c358035" providerId="ADAL" clId="{DA2E9A51-29F5-43F9-989C-3DFFA8269DF6}" dt="2021-11-30T10:45:00.791" v="208" actId="478"/>
          <ac:cxnSpMkLst>
            <pc:docMk/>
            <pc:sldMk cId="1022819954" sldId="260"/>
            <ac:cxnSpMk id="31" creationId="{CAEBA091-5857-4775-A117-A38078AA2036}"/>
          </ac:cxnSpMkLst>
        </pc:cxnChg>
        <pc:cxnChg chg="add mod">
          <ac:chgData name="Gianluca De Rossi" userId="172b999c-c842-4969-9202-542c4c358035" providerId="ADAL" clId="{DA2E9A51-29F5-43F9-989C-3DFFA8269DF6}" dt="2021-11-30T10:43:35.640" v="187" actId="1038"/>
          <ac:cxnSpMkLst>
            <pc:docMk/>
            <pc:sldMk cId="1022819954" sldId="260"/>
            <ac:cxnSpMk id="49" creationId="{CE966225-F1BD-4247-B4A3-14EFFA3A10B6}"/>
          </ac:cxnSpMkLst>
        </pc:cxnChg>
        <pc:cxnChg chg="add del mod">
          <ac:chgData name="Gianluca De Rossi" userId="172b999c-c842-4969-9202-542c4c358035" providerId="ADAL" clId="{DA2E9A51-29F5-43F9-989C-3DFFA8269DF6}" dt="2021-11-30T10:45:13.192" v="210" actId="478"/>
          <ac:cxnSpMkLst>
            <pc:docMk/>
            <pc:sldMk cId="1022819954" sldId="260"/>
            <ac:cxnSpMk id="58" creationId="{D6226C98-C166-414D-B00E-6782E1DDA1D5}"/>
          </ac:cxnSpMkLst>
        </pc:cxnChg>
        <pc:cxnChg chg="add del">
          <ac:chgData name="Gianluca De Rossi" userId="172b999c-c842-4969-9202-542c4c358035" providerId="ADAL" clId="{DA2E9A51-29F5-43F9-989C-3DFFA8269DF6}" dt="2021-11-30T10:44:53.833" v="206" actId="478"/>
          <ac:cxnSpMkLst>
            <pc:docMk/>
            <pc:sldMk cId="1022819954" sldId="260"/>
            <ac:cxnSpMk id="61" creationId="{1B404BE1-1582-4AF6-93FC-C0AA31218EEE}"/>
          </ac:cxnSpMkLst>
        </pc:cxnChg>
        <pc:cxnChg chg="add mod">
          <ac:chgData name="Gianluca De Rossi" userId="172b999c-c842-4969-9202-542c4c358035" providerId="ADAL" clId="{DA2E9A51-29F5-43F9-989C-3DFFA8269DF6}" dt="2021-11-30T18:27:39.290" v="319"/>
          <ac:cxnSpMkLst>
            <pc:docMk/>
            <pc:sldMk cId="1022819954" sldId="260"/>
            <ac:cxnSpMk id="68" creationId="{429A713F-2AED-4821-B18D-70306FAB6C50}"/>
          </ac:cxnSpMkLst>
        </pc:cxnChg>
        <pc:cxnChg chg="del mod">
          <ac:chgData name="Gianluca De Rossi" userId="172b999c-c842-4969-9202-542c4c358035" providerId="ADAL" clId="{DA2E9A51-29F5-43F9-989C-3DFFA8269DF6}" dt="2021-11-30T10:43:24.666" v="175" actId="478"/>
          <ac:cxnSpMkLst>
            <pc:docMk/>
            <pc:sldMk cId="1022819954" sldId="260"/>
            <ac:cxnSpMk id="69" creationId="{BD659593-6935-479B-8D4F-60493B891CBB}"/>
          </ac:cxnSpMkLst>
        </pc:cxnChg>
        <pc:cxnChg chg="mod">
          <ac:chgData name="Gianluca De Rossi" userId="172b999c-c842-4969-9202-542c4c358035" providerId="ADAL" clId="{DA2E9A51-29F5-43F9-989C-3DFFA8269DF6}" dt="2021-11-30T10:41:35.239" v="99" actId="12788"/>
          <ac:cxnSpMkLst>
            <pc:docMk/>
            <pc:sldMk cId="1022819954" sldId="260"/>
            <ac:cxnSpMk id="72" creationId="{64BBBED5-53C1-41D8-B643-4011E18F1D33}"/>
          </ac:cxnSpMkLst>
        </pc:cxnChg>
        <pc:cxnChg chg="del mod">
          <ac:chgData name="Gianluca De Rossi" userId="172b999c-c842-4969-9202-542c4c358035" providerId="ADAL" clId="{DA2E9A51-29F5-43F9-989C-3DFFA8269DF6}" dt="2021-11-30T10:45:03.707" v="209" actId="478"/>
          <ac:cxnSpMkLst>
            <pc:docMk/>
            <pc:sldMk cId="1022819954" sldId="260"/>
            <ac:cxnSpMk id="76" creationId="{AE44F995-23BF-4B51-9754-D90DF8148D8D}"/>
          </ac:cxnSpMkLst>
        </pc:cxnChg>
        <pc:cxnChg chg="del mod">
          <ac:chgData name="Gianluca De Rossi" userId="172b999c-c842-4969-9202-542c4c358035" providerId="ADAL" clId="{DA2E9A51-29F5-43F9-989C-3DFFA8269DF6}" dt="2021-11-30T10:45:03.707" v="209" actId="478"/>
          <ac:cxnSpMkLst>
            <pc:docMk/>
            <pc:sldMk cId="1022819954" sldId="260"/>
            <ac:cxnSpMk id="78" creationId="{DBDAF48B-3ABE-4081-BACC-1B191917D2CD}"/>
          </ac:cxnSpMkLst>
        </pc:cxnChg>
        <pc:cxnChg chg="del mod">
          <ac:chgData name="Gianluca De Rossi" userId="172b999c-c842-4969-9202-542c4c358035" providerId="ADAL" clId="{DA2E9A51-29F5-43F9-989C-3DFFA8269DF6}" dt="2021-11-30T10:45:03.707" v="209" actId="478"/>
          <ac:cxnSpMkLst>
            <pc:docMk/>
            <pc:sldMk cId="1022819954" sldId="260"/>
            <ac:cxnSpMk id="80" creationId="{97AC0F1D-8BA9-4F66-9199-1778FB57C175}"/>
          </ac:cxnSpMkLst>
        </pc:cxnChg>
      </pc:sldChg>
      <pc:sldChg chg="del">
        <pc:chgData name="Gianluca De Rossi" userId="172b999c-c842-4969-9202-542c4c358035" providerId="ADAL" clId="{DA2E9A51-29F5-43F9-989C-3DFFA8269DF6}" dt="2021-11-30T09:54:08.497" v="93" actId="47"/>
        <pc:sldMkLst>
          <pc:docMk/>
          <pc:sldMk cId="2682631717" sldId="260"/>
        </pc:sldMkLst>
      </pc:sldChg>
      <pc:sldChg chg="del">
        <pc:chgData name="Gianluca De Rossi" userId="172b999c-c842-4969-9202-542c4c358035" providerId="ADAL" clId="{DA2E9A51-29F5-43F9-989C-3DFFA8269DF6}" dt="2021-11-30T09:54:10.397" v="94" actId="47"/>
        <pc:sldMkLst>
          <pc:docMk/>
          <pc:sldMk cId="512615645" sldId="261"/>
        </pc:sldMkLst>
      </pc:sldChg>
      <pc:sldChg chg="addSp modSp add mod">
        <pc:chgData name="Gianluca De Rossi" userId="172b999c-c842-4969-9202-542c4c358035" providerId="ADAL" clId="{DA2E9A51-29F5-43F9-989C-3DFFA8269DF6}" dt="2021-11-30T18:28:57.473" v="382" actId="14100"/>
        <pc:sldMkLst>
          <pc:docMk/>
          <pc:sldMk cId="2573238028" sldId="261"/>
        </pc:sldMkLst>
        <pc:spChg chg="mod">
          <ac:chgData name="Gianluca De Rossi" userId="172b999c-c842-4969-9202-542c4c358035" providerId="ADAL" clId="{DA2E9A51-29F5-43F9-989C-3DFFA8269DF6}" dt="2021-11-30T18:28:14.621" v="345"/>
          <ac:spMkLst>
            <pc:docMk/>
            <pc:sldMk cId="2573238028" sldId="261"/>
            <ac:spMk id="45" creationId="{E695D37F-E677-4454-A8AD-E93A33884D2F}"/>
          </ac:spMkLst>
        </pc:spChg>
        <pc:grpChg chg="add mod">
          <ac:chgData name="Gianluca De Rossi" userId="172b999c-c842-4969-9202-542c4c358035" providerId="ADAL" clId="{DA2E9A51-29F5-43F9-989C-3DFFA8269DF6}" dt="2021-11-30T18:28:14.621" v="345"/>
          <ac:grpSpMkLst>
            <pc:docMk/>
            <pc:sldMk cId="2573238028" sldId="261"/>
            <ac:grpSpMk id="43" creationId="{A699BCE5-FB0A-4400-AF02-BF6F574FCB22}"/>
          </ac:grpSpMkLst>
        </pc:grpChg>
        <pc:grpChg chg="mod">
          <ac:chgData name="Gianluca De Rossi" userId="172b999c-c842-4969-9202-542c4c358035" providerId="ADAL" clId="{DA2E9A51-29F5-43F9-989C-3DFFA8269DF6}" dt="2021-11-30T18:28:33.851" v="377" actId="465"/>
          <ac:grpSpMkLst>
            <pc:docMk/>
            <pc:sldMk cId="2573238028" sldId="261"/>
            <ac:grpSpMk id="52" creationId="{EE2A3299-252C-41D1-AAE4-752387A8A780}"/>
          </ac:grpSpMkLst>
        </pc:grpChg>
        <pc:grpChg chg="mod">
          <ac:chgData name="Gianluca De Rossi" userId="172b999c-c842-4969-9202-542c4c358035" providerId="ADAL" clId="{DA2E9A51-29F5-43F9-989C-3DFFA8269DF6}" dt="2021-11-30T18:28:33.851" v="377" actId="465"/>
          <ac:grpSpMkLst>
            <pc:docMk/>
            <pc:sldMk cId="2573238028" sldId="261"/>
            <ac:grpSpMk id="55" creationId="{B47B66D4-7AAB-409C-8A11-A564E5A73974}"/>
          </ac:grpSpMkLst>
        </pc:grpChg>
        <pc:grpChg chg="mod">
          <ac:chgData name="Gianluca De Rossi" userId="172b999c-c842-4969-9202-542c4c358035" providerId="ADAL" clId="{DA2E9A51-29F5-43F9-989C-3DFFA8269DF6}" dt="2021-11-30T18:28:25.800" v="376" actId="1036"/>
          <ac:grpSpMkLst>
            <pc:docMk/>
            <pc:sldMk cId="2573238028" sldId="261"/>
            <ac:grpSpMk id="65" creationId="{73C86888-2F81-4851-AA7F-8E99B2CEB255}"/>
          </ac:grpSpMkLst>
        </pc:grpChg>
        <pc:picChg chg="mod">
          <ac:chgData name="Gianluca De Rossi" userId="172b999c-c842-4969-9202-542c4c358035" providerId="ADAL" clId="{DA2E9A51-29F5-43F9-989C-3DFFA8269DF6}" dt="2021-11-30T18:28:14.621" v="345"/>
          <ac:picMkLst>
            <pc:docMk/>
            <pc:sldMk cId="2573238028" sldId="261"/>
            <ac:picMk id="44" creationId="{2BC5FA82-317D-4AB1-8623-4CBF72A7FB54}"/>
          </ac:picMkLst>
        </pc:picChg>
        <pc:cxnChg chg="add mod">
          <ac:chgData name="Gianluca De Rossi" userId="172b999c-c842-4969-9202-542c4c358035" providerId="ADAL" clId="{DA2E9A51-29F5-43F9-989C-3DFFA8269DF6}" dt="2021-11-30T18:28:14.621" v="345"/>
          <ac:cxnSpMkLst>
            <pc:docMk/>
            <pc:sldMk cId="2573238028" sldId="261"/>
            <ac:cxnSpMk id="46" creationId="{62C6EB87-5594-4532-8C00-B998D10F670B}"/>
          </ac:cxnSpMkLst>
        </pc:cxnChg>
        <pc:cxnChg chg="mod">
          <ac:chgData name="Gianluca De Rossi" userId="172b999c-c842-4969-9202-542c4c358035" providerId="ADAL" clId="{DA2E9A51-29F5-43F9-989C-3DFFA8269DF6}" dt="2021-11-30T18:28:43.073" v="379" actId="14100"/>
          <ac:cxnSpMkLst>
            <pc:docMk/>
            <pc:sldMk cId="2573238028" sldId="261"/>
            <ac:cxnSpMk id="76" creationId="{AE44F995-23BF-4B51-9754-D90DF8148D8D}"/>
          </ac:cxnSpMkLst>
        </pc:cxnChg>
        <pc:cxnChg chg="mod">
          <ac:chgData name="Gianluca De Rossi" userId="172b999c-c842-4969-9202-542c4c358035" providerId="ADAL" clId="{DA2E9A51-29F5-43F9-989C-3DFFA8269DF6}" dt="2021-11-30T18:28:40.277" v="378" actId="14100"/>
          <ac:cxnSpMkLst>
            <pc:docMk/>
            <pc:sldMk cId="2573238028" sldId="261"/>
            <ac:cxnSpMk id="78" creationId="{DBDAF48B-3ABE-4081-BACC-1B191917D2CD}"/>
          </ac:cxnSpMkLst>
        </pc:cxnChg>
        <pc:cxnChg chg="mod">
          <ac:chgData name="Gianluca De Rossi" userId="172b999c-c842-4969-9202-542c4c358035" providerId="ADAL" clId="{DA2E9A51-29F5-43F9-989C-3DFFA8269DF6}" dt="2021-11-30T18:28:57.473" v="382" actId="14100"/>
          <ac:cxnSpMkLst>
            <pc:docMk/>
            <pc:sldMk cId="2573238028" sldId="261"/>
            <ac:cxnSpMk id="80" creationId="{97AC0F1D-8BA9-4F66-9199-1778FB57C175}"/>
          </ac:cxnSpMkLst>
        </pc:cxnChg>
      </pc:sldChg>
      <pc:sldChg chg="addSp modSp add mod">
        <pc:chgData name="Gianluca De Rossi" userId="172b999c-c842-4969-9202-542c4c358035" providerId="ADAL" clId="{DA2E9A51-29F5-43F9-989C-3DFFA8269DF6}" dt="2021-11-30T18:27:33.109" v="318" actId="14100"/>
        <pc:sldMkLst>
          <pc:docMk/>
          <pc:sldMk cId="2200990225" sldId="262"/>
        </pc:sldMkLst>
        <pc:spChg chg="add">
          <ac:chgData name="Gianluca De Rossi" userId="172b999c-c842-4969-9202-542c4c358035" providerId="ADAL" clId="{DA2E9A51-29F5-43F9-989C-3DFFA8269DF6}" dt="2021-11-30T14:45:25.639" v="233" actId="22"/>
          <ac:spMkLst>
            <pc:docMk/>
            <pc:sldMk cId="2200990225" sldId="262"/>
            <ac:spMk id="6" creationId="{ABB6B5F6-7384-46D2-8335-95DBF3A6CED6}"/>
          </ac:spMkLst>
        </pc:spChg>
        <pc:spChg chg="add mod">
          <ac:chgData name="Gianluca De Rossi" userId="172b999c-c842-4969-9202-542c4c358035" providerId="ADAL" clId="{DA2E9A51-29F5-43F9-989C-3DFFA8269DF6}" dt="2021-11-30T14:45:55.237" v="286" actId="1036"/>
          <ac:spMkLst>
            <pc:docMk/>
            <pc:sldMk cId="2200990225" sldId="262"/>
            <ac:spMk id="8" creationId="{A26E19D7-0299-4AE8-AD96-A8564899D6B8}"/>
          </ac:spMkLst>
        </pc:spChg>
        <pc:spChg chg="add mod">
          <ac:chgData name="Gianluca De Rossi" userId="172b999c-c842-4969-9202-542c4c358035" providerId="ADAL" clId="{DA2E9A51-29F5-43F9-989C-3DFFA8269DF6}" dt="2021-11-30T14:45:55.237" v="286" actId="1036"/>
          <ac:spMkLst>
            <pc:docMk/>
            <pc:sldMk cId="2200990225" sldId="262"/>
            <ac:spMk id="12" creationId="{F98E6832-DE6A-4674-A215-C101ED7231EE}"/>
          </ac:spMkLst>
        </pc:spChg>
        <pc:spChg chg="mod">
          <ac:chgData name="Gianluca De Rossi" userId="172b999c-c842-4969-9202-542c4c358035" providerId="ADAL" clId="{DA2E9A51-29F5-43F9-989C-3DFFA8269DF6}" dt="2021-11-30T18:27:12.371" v="315"/>
          <ac:spMkLst>
            <pc:docMk/>
            <pc:sldMk cId="2200990225" sldId="262"/>
            <ac:spMk id="30" creationId="{57063269-A4FE-49C1-B8A2-92A3C6674267}"/>
          </ac:spMkLst>
        </pc:spChg>
        <pc:grpChg chg="add mod">
          <ac:chgData name="Gianluca De Rossi" userId="172b999c-c842-4969-9202-542c4c358035" providerId="ADAL" clId="{DA2E9A51-29F5-43F9-989C-3DFFA8269DF6}" dt="2021-11-30T18:26:42.536" v="312"/>
          <ac:grpSpMkLst>
            <pc:docMk/>
            <pc:sldMk cId="2200990225" sldId="262"/>
            <ac:grpSpMk id="28" creationId="{45CCCD6B-3BB8-48B3-8239-AA9D6720D6AF}"/>
          </ac:grpSpMkLst>
        </pc:grpChg>
        <pc:picChg chg="mod">
          <ac:chgData name="Gianluca De Rossi" userId="172b999c-c842-4969-9202-542c4c358035" providerId="ADAL" clId="{DA2E9A51-29F5-43F9-989C-3DFFA8269DF6}" dt="2021-11-30T18:26:42.536" v="312"/>
          <ac:picMkLst>
            <pc:docMk/>
            <pc:sldMk cId="2200990225" sldId="262"/>
            <ac:picMk id="29" creationId="{544EE36B-C92C-42CA-B3BD-D215F4718248}"/>
          </ac:picMkLst>
        </pc:picChg>
        <pc:cxnChg chg="add mod">
          <ac:chgData name="Gianluca De Rossi" userId="172b999c-c842-4969-9202-542c4c358035" providerId="ADAL" clId="{DA2E9A51-29F5-43F9-989C-3DFFA8269DF6}" dt="2021-11-30T14:45:25.639" v="233" actId="22"/>
          <ac:cxnSpMkLst>
            <pc:docMk/>
            <pc:sldMk cId="2200990225" sldId="262"/>
            <ac:cxnSpMk id="2" creationId="{E858301C-1B7E-40A5-9756-E2AC811B7464}"/>
          </ac:cxnSpMkLst>
        </pc:cxnChg>
        <pc:cxnChg chg="add mod">
          <ac:chgData name="Gianluca De Rossi" userId="172b999c-c842-4969-9202-542c4c358035" providerId="ADAL" clId="{DA2E9A51-29F5-43F9-989C-3DFFA8269DF6}" dt="2021-11-30T14:45:55.237" v="286" actId="1036"/>
          <ac:cxnSpMkLst>
            <pc:docMk/>
            <pc:sldMk cId="2200990225" sldId="262"/>
            <ac:cxnSpMk id="10" creationId="{7ED6BF17-F9B2-4AD3-8DF7-E4F17F08EC42}"/>
          </ac:cxnSpMkLst>
        </pc:cxnChg>
        <pc:cxnChg chg="add mod">
          <ac:chgData name="Gianluca De Rossi" userId="172b999c-c842-4969-9202-542c4c358035" providerId="ADAL" clId="{DA2E9A51-29F5-43F9-989C-3DFFA8269DF6}" dt="2021-11-30T18:27:33.109" v="318" actId="14100"/>
          <ac:cxnSpMkLst>
            <pc:docMk/>
            <pc:sldMk cId="2200990225" sldId="262"/>
            <ac:cxnSpMk id="14" creationId="{DE0DFC0F-3FAD-4762-B870-88BF9427BE80}"/>
          </ac:cxnSpMkLst>
        </pc:cxnChg>
      </pc:sldChg>
      <pc:sldChg chg="del">
        <pc:chgData name="Gianluca De Rossi" userId="172b999c-c842-4969-9202-542c4c358035" providerId="ADAL" clId="{DA2E9A51-29F5-43F9-989C-3DFFA8269DF6}" dt="2021-11-30T09:53:57.200" v="89" actId="47"/>
        <pc:sldMkLst>
          <pc:docMk/>
          <pc:sldMk cId="3667391148" sldId="262"/>
        </pc:sldMkLst>
      </pc:sldChg>
      <pc:sldChg chg="addSp modSp add mod">
        <pc:chgData name="Gianluca De Rossi" userId="172b999c-c842-4969-9202-542c4c358035" providerId="ADAL" clId="{DA2E9A51-29F5-43F9-989C-3DFFA8269DF6}" dt="2021-11-30T18:28:04.341" v="320"/>
        <pc:sldMkLst>
          <pc:docMk/>
          <pc:sldMk cId="930640439" sldId="263"/>
        </pc:sldMkLst>
        <pc:spChg chg="mod">
          <ac:chgData name="Gianluca De Rossi" userId="172b999c-c842-4969-9202-542c4c358035" providerId="ADAL" clId="{DA2E9A51-29F5-43F9-989C-3DFFA8269DF6}" dt="2021-11-30T16:54:17.985" v="298" actId="20577"/>
          <ac:spMkLst>
            <pc:docMk/>
            <pc:sldMk cId="930640439" sldId="263"/>
            <ac:spMk id="4" creationId="{C3688B75-78CA-4C3F-9206-E11FA4AC933F}"/>
          </ac:spMkLst>
        </pc:spChg>
        <pc:spChg chg="mod">
          <ac:chgData name="Gianluca De Rossi" userId="172b999c-c842-4969-9202-542c4c358035" providerId="ADAL" clId="{DA2E9A51-29F5-43F9-989C-3DFFA8269DF6}" dt="2021-11-30T16:54:49.114" v="311" actId="1038"/>
          <ac:spMkLst>
            <pc:docMk/>
            <pc:sldMk cId="930640439" sldId="263"/>
            <ac:spMk id="8" creationId="{A26E19D7-0299-4AE8-AD96-A8564899D6B8}"/>
          </ac:spMkLst>
        </pc:spChg>
        <pc:spChg chg="add">
          <ac:chgData name="Gianluca De Rossi" userId="172b999c-c842-4969-9202-542c4c358035" providerId="ADAL" clId="{DA2E9A51-29F5-43F9-989C-3DFFA8269DF6}" dt="2021-11-30T16:54:06.029" v="288" actId="22"/>
          <ac:spMkLst>
            <pc:docMk/>
            <pc:sldMk cId="930640439" sldId="263"/>
            <ac:spMk id="14" creationId="{8050C08A-3FD6-4965-91F0-BE41A1B72DF9}"/>
          </ac:spMkLst>
        </pc:spChg>
        <pc:spChg chg="add">
          <ac:chgData name="Gianluca De Rossi" userId="172b999c-c842-4969-9202-542c4c358035" providerId="ADAL" clId="{DA2E9A51-29F5-43F9-989C-3DFFA8269DF6}" dt="2021-11-30T16:54:06.029" v="288" actId="22"/>
          <ac:spMkLst>
            <pc:docMk/>
            <pc:sldMk cId="930640439" sldId="263"/>
            <ac:spMk id="16" creationId="{3DC46FF9-24C1-452F-8D6B-620F7B282E31}"/>
          </ac:spMkLst>
        </pc:spChg>
        <pc:spChg chg="mod">
          <ac:chgData name="Gianluca De Rossi" userId="172b999c-c842-4969-9202-542c4c358035" providerId="ADAL" clId="{DA2E9A51-29F5-43F9-989C-3DFFA8269DF6}" dt="2021-11-30T18:28:04.341" v="320"/>
          <ac:spMkLst>
            <pc:docMk/>
            <pc:sldMk cId="930640439" sldId="263"/>
            <ac:spMk id="33" creationId="{6F4C4B5A-9492-470C-96F1-9EE2C21FDD0E}"/>
          </ac:spMkLst>
        </pc:spChg>
        <pc:grpChg chg="add mod">
          <ac:chgData name="Gianluca De Rossi" userId="172b999c-c842-4969-9202-542c4c358035" providerId="ADAL" clId="{DA2E9A51-29F5-43F9-989C-3DFFA8269DF6}" dt="2021-11-30T18:28:04.341" v="320"/>
          <ac:grpSpMkLst>
            <pc:docMk/>
            <pc:sldMk cId="930640439" sldId="263"/>
            <ac:grpSpMk id="31" creationId="{3C5536BE-E8B7-4F6B-9067-0AE08FDEECCB}"/>
          </ac:grpSpMkLst>
        </pc:grpChg>
        <pc:picChg chg="mod">
          <ac:chgData name="Gianluca De Rossi" userId="172b999c-c842-4969-9202-542c4c358035" providerId="ADAL" clId="{DA2E9A51-29F5-43F9-989C-3DFFA8269DF6}" dt="2021-11-30T18:28:04.341" v="320"/>
          <ac:picMkLst>
            <pc:docMk/>
            <pc:sldMk cId="930640439" sldId="263"/>
            <ac:picMk id="32" creationId="{AB7F6A7A-BE11-44DC-9F37-D58CD9D0FEAC}"/>
          </ac:picMkLst>
        </pc:picChg>
        <pc:cxnChg chg="add mod">
          <ac:chgData name="Gianluca De Rossi" userId="172b999c-c842-4969-9202-542c4c358035" providerId="ADAL" clId="{DA2E9A51-29F5-43F9-989C-3DFFA8269DF6}" dt="2021-11-30T16:54:06.029" v="288" actId="22"/>
          <ac:cxnSpMkLst>
            <pc:docMk/>
            <pc:sldMk cId="930640439" sldId="263"/>
            <ac:cxnSpMk id="18" creationId="{587B6A0C-3053-45CC-9736-A1CA4B2AB7CE}"/>
          </ac:cxnSpMkLst>
        </pc:cxnChg>
        <pc:cxnChg chg="add mod">
          <ac:chgData name="Gianluca De Rossi" userId="172b999c-c842-4969-9202-542c4c358035" providerId="ADAL" clId="{DA2E9A51-29F5-43F9-989C-3DFFA8269DF6}" dt="2021-11-30T16:54:06.029" v="288" actId="22"/>
          <ac:cxnSpMkLst>
            <pc:docMk/>
            <pc:sldMk cId="930640439" sldId="263"/>
            <ac:cxnSpMk id="19" creationId="{12C26E3D-E33C-458E-9EF4-D0B504104433}"/>
          </ac:cxnSpMkLst>
        </pc:cxnChg>
        <pc:cxnChg chg="add mod">
          <ac:chgData name="Gianluca De Rossi" userId="172b999c-c842-4969-9202-542c4c358035" providerId="ADAL" clId="{DA2E9A51-29F5-43F9-989C-3DFFA8269DF6}" dt="2021-11-30T18:28:04.341" v="320"/>
          <ac:cxnSpMkLst>
            <pc:docMk/>
            <pc:sldMk cId="930640439" sldId="263"/>
            <ac:cxnSpMk id="34" creationId="{EEE75B76-AC2A-4E43-BAC9-DA2D87369A14}"/>
          </ac:cxnSpMkLst>
        </pc:cxnChg>
      </pc:sldChg>
      <pc:sldChg chg="del">
        <pc:chgData name="Gianluca De Rossi" userId="172b999c-c842-4969-9202-542c4c358035" providerId="ADAL" clId="{DA2E9A51-29F5-43F9-989C-3DFFA8269DF6}" dt="2021-11-30T09:53:55.672" v="88" actId="47"/>
        <pc:sldMkLst>
          <pc:docMk/>
          <pc:sldMk cId="3929006194" sldId="263"/>
        </pc:sldMkLst>
      </pc:sldChg>
      <pc:sldChg chg="del">
        <pc:chgData name="Gianluca De Rossi" userId="172b999c-c842-4969-9202-542c4c358035" providerId="ADAL" clId="{DA2E9A51-29F5-43F9-989C-3DFFA8269DF6}" dt="2021-11-30T09:53:59.269" v="91" actId="47"/>
        <pc:sldMkLst>
          <pc:docMk/>
          <pc:sldMk cId="74798875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B4D5-231A-4345-AC3F-88828F56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05C5B-E312-4398-986D-47CC8260E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4627-6480-4604-AB4F-77592836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838B-02CF-41E3-AC48-8D4E0515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8D3E-1BCA-4ABA-A9B3-AA06EE4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3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FF4F-2EA8-47CF-BFCB-1BC92B92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5B82-968B-45EE-ACFD-4F2E68A0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4BCB-7B30-4C0E-9C55-7BA84FE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5A69-FEB1-40D9-A474-BBB63C46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D8AD-6B01-476E-8694-29E63A85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2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E3A78-260F-4E2C-8A93-D5BD9ED0F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06C61-9C0E-4D90-85C4-D440600C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F492-B599-4E78-92CE-FCE7556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5907-2B03-42B1-BE71-3C4C927D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230-5AB2-476A-A1CD-69AFA3D7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72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675E-1FEA-4E77-9DFF-B442D589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2268-FC37-417C-8E17-C49D3BDE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9F6D-60DD-42D6-A767-0AAB20BA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F89D-B813-4013-BB86-D6311B0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4CD7-332A-42A7-BBE6-189B705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BAE3-2FF1-47C3-9ECB-5A20792B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90DA-6FB9-4D73-A67B-DAC7D1F8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36A0-4E7A-4269-AEFB-ADF90EA1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8165-0CD1-4335-B2B2-25DD75BE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769A-2EF5-4C97-BB69-2CBB2AF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6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B66-62E4-4454-BCD0-9127E153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1F6F-48B1-4AE9-A12B-55B8CC78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E1B4-E6B5-44A1-84D9-9F2B628E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F960-61FF-48FB-A5C1-19FD41B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6D2A-04A4-4B89-B8EA-C64DEB54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BA1E-8861-4165-BD88-CE90CFE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7CF5-990D-45F9-853C-F71AB9E2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2A97-720E-475C-A82A-218808D2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EEAD-5F33-4BF7-B7A0-FDFACA9B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D06F1-4FC1-494A-AD49-EEED4FF3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230E3-8F52-472D-8AEB-E458DE033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83BD7-7F4D-4145-BE65-300E0728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2BA40-3BD5-4E47-8535-CA7A70ED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70BC2-3D41-4997-9C80-8A793F89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5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8AA3-3B29-454F-A1D6-99E0EA16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6ACCC-DC1A-4C6F-81A7-47701F14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13BF5A2-6123-41D5-A316-5A425E0A4A6F}" type="datetimeFigureOut">
              <a:rPr lang="it-IT" smtClean="0"/>
              <a:pPr/>
              <a:t>23/01/2023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F858-58A4-4A3F-AB1C-6DE605F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4841B-FED0-422D-917C-69D0EB07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D55FE70-FADA-46D6-9D35-B57A869458A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1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D16C1-BC62-4533-9B94-07A6C16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13C8B-BD98-4A19-B699-AE9FE69A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B230-1D98-4F98-92DC-A4E52C6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36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DDC4-76A5-47E2-8900-391BB64F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6EF1-FDBC-4957-8C09-F7BA64A4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49D2-8C88-4488-8A5F-6F538A96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507C9-5B31-4D33-9E92-A04FA0B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3B8F-8BE7-470D-B8B4-37511619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81A6-BB47-4A96-A905-95332AA7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5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3B8-9C23-4288-A1C8-D1EF0C69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A265A-5CD5-44A7-A36E-5A4E642C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1DB1-A85C-4E3F-8B51-E150CA67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CE7E-CDD7-4D25-B5A4-7E22A12E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05AF7-79F1-4281-B949-7A05553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B617-B6F4-4975-810E-86B3B008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1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9C280-419C-42F1-8B9A-62697A34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C5D9-E5E5-471A-8F98-9D2E5F77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53B7-9DEA-42E5-B0C1-1238C2327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F5A2-6123-41D5-A316-5A425E0A4A6F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B84B-C3F8-42E0-A566-9A23BB9B5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A6DA-AE8F-48B2-A637-902E291A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FE70-FADA-46D6-9D35-B57A869458A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3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azure/bastion/bastion-nsg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6.svg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23" Type="http://schemas.openxmlformats.org/officeDocument/2006/relationships/image" Target="../media/image27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740F-BBE1-4BEE-A38D-686FCD094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5DB1E-BC88-4C18-9689-738426FBA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07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1ED5A-B880-E2BA-5EF3-235B2A5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48D56-F518-8010-23BF-0AB0C59E79C5}"/>
              </a:ext>
            </a:extLst>
          </p:cNvPr>
          <p:cNvSpPr/>
          <p:nvPr/>
        </p:nvSpPr>
        <p:spPr>
          <a:xfrm>
            <a:off x="2082637" y="2130107"/>
            <a:ext cx="4013363" cy="3372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4896E-2786-8D17-BF38-B4F3EE32EA4B}"/>
              </a:ext>
            </a:extLst>
          </p:cNvPr>
          <p:cNvSpPr/>
          <p:nvPr/>
        </p:nvSpPr>
        <p:spPr>
          <a:xfrm>
            <a:off x="2250963" y="2205823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r>
              <a:rPr lang="en-US" dirty="0"/>
              <a:t>-inbound: 10.10.0.0/28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F5A4E-C175-0CD3-04B9-FB32BA76DD46}"/>
              </a:ext>
            </a:extLst>
          </p:cNvPr>
          <p:cNvSpPr/>
          <p:nvPr/>
        </p:nvSpPr>
        <p:spPr>
          <a:xfrm>
            <a:off x="2250963" y="2658170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r>
              <a:rPr lang="en-US" dirty="0"/>
              <a:t>-outbound: 10.10.0.16/28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7E3B4-5A98-8EF0-EA9A-09DBEB603908}"/>
              </a:ext>
            </a:extLst>
          </p:cNvPr>
          <p:cNvSpPr/>
          <p:nvPr/>
        </p:nvSpPr>
        <p:spPr>
          <a:xfrm>
            <a:off x="2250963" y="3920079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PEsubnet</a:t>
            </a:r>
            <a:r>
              <a:rPr lang="en-US" dirty="0"/>
              <a:t>: 10.10.1.0/24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739B9F-8E2E-C78E-9B73-3F4E3D7CE976}"/>
              </a:ext>
            </a:extLst>
          </p:cNvPr>
          <p:cNvSpPr/>
          <p:nvPr/>
        </p:nvSpPr>
        <p:spPr>
          <a:xfrm>
            <a:off x="2250963" y="4397669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AzureFirewallSubnet</a:t>
            </a:r>
            <a:r>
              <a:rPr lang="en-US" dirty="0"/>
              <a:t>: 10.10.2.0/24</a:t>
            </a:r>
            <a:endParaRPr lang="it-IT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86BA5-39AE-93B1-91DB-6E9840D00A29}"/>
              </a:ext>
            </a:extLst>
          </p:cNvPr>
          <p:cNvSpPr/>
          <p:nvPr/>
        </p:nvSpPr>
        <p:spPr>
          <a:xfrm>
            <a:off x="2250963" y="3289124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AzureBastionSubnet</a:t>
            </a:r>
            <a:r>
              <a:rPr lang="en-US" dirty="0"/>
              <a:t>: 10.10.0.64/26</a:t>
            </a:r>
            <a:endParaRPr lang="it-IT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9464F5-0F2B-9497-E8A4-E21920C5D049}"/>
              </a:ext>
            </a:extLst>
          </p:cNvPr>
          <p:cNvGrpSpPr/>
          <p:nvPr/>
        </p:nvGrpSpPr>
        <p:grpSpPr>
          <a:xfrm>
            <a:off x="688769" y="3239314"/>
            <a:ext cx="576900" cy="914587"/>
            <a:chOff x="1672807" y="2781422"/>
            <a:chExt cx="576900" cy="91458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2F3C279-9052-AF40-908A-6FDF7CEF5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72807" y="2781422"/>
              <a:ext cx="576900" cy="57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295B8D-0424-02AD-64FF-55853A292E1F}"/>
                </a:ext>
              </a:extLst>
            </p:cNvPr>
            <p:cNvSpPr txBox="1"/>
            <p:nvPr/>
          </p:nvSpPr>
          <p:spPr>
            <a:xfrm>
              <a:off x="1713433" y="338823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NSG</a:t>
              </a:r>
              <a:endParaRPr lang="it-IT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2FB067-2E86-D7EF-1019-C528D37370AF}"/>
              </a:ext>
            </a:extLst>
          </p:cNvPr>
          <p:cNvGrpSpPr/>
          <p:nvPr/>
        </p:nvGrpSpPr>
        <p:grpSpPr>
          <a:xfrm>
            <a:off x="8441469" y="2907431"/>
            <a:ext cx="1094787" cy="908783"/>
            <a:chOff x="9189117" y="3509882"/>
            <a:chExt cx="1094787" cy="90878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41D075C-63B8-E66D-C95E-F09306BDD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8060" y="3509882"/>
              <a:ext cx="576900" cy="5769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CDDBC9-A56C-B0E9-094E-0C7FF16089DB}"/>
                </a:ext>
              </a:extLst>
            </p:cNvPr>
            <p:cNvSpPr txBox="1"/>
            <p:nvPr/>
          </p:nvSpPr>
          <p:spPr>
            <a:xfrm>
              <a:off x="9189117" y="4110888"/>
              <a:ext cx="1094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Bastion-NSG</a:t>
              </a:r>
              <a:endParaRPr lang="it-IT" sz="14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7F5993-0C8A-B0AF-FDA1-192624EA652A}"/>
              </a:ext>
            </a:extLst>
          </p:cNvPr>
          <p:cNvCxnSpPr>
            <a:cxnSpLocks/>
          </p:cNvCxnSpPr>
          <p:nvPr/>
        </p:nvCxnSpPr>
        <p:spPr>
          <a:xfrm flipV="1">
            <a:off x="1255312" y="2479559"/>
            <a:ext cx="891884" cy="65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B10548-2DF2-9AC6-958D-A8121BF1FFD6}"/>
              </a:ext>
            </a:extLst>
          </p:cNvPr>
          <p:cNvCxnSpPr>
            <a:cxnSpLocks/>
          </p:cNvCxnSpPr>
          <p:nvPr/>
        </p:nvCxnSpPr>
        <p:spPr>
          <a:xfrm flipV="1">
            <a:off x="1307956" y="2862017"/>
            <a:ext cx="839240" cy="47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A57E29-DD3A-ABB3-D119-E2E4A61256F6}"/>
              </a:ext>
            </a:extLst>
          </p:cNvPr>
          <p:cNvCxnSpPr>
            <a:cxnSpLocks/>
          </p:cNvCxnSpPr>
          <p:nvPr/>
        </p:nvCxnSpPr>
        <p:spPr>
          <a:xfrm>
            <a:off x="1307956" y="3775953"/>
            <a:ext cx="839240" cy="34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B76A5B-D3D8-F468-B606-5104412BD4B6}"/>
              </a:ext>
            </a:extLst>
          </p:cNvPr>
          <p:cNvCxnSpPr>
            <a:cxnSpLocks/>
          </p:cNvCxnSpPr>
          <p:nvPr/>
        </p:nvCxnSpPr>
        <p:spPr>
          <a:xfrm flipH="1">
            <a:off x="6031440" y="3195881"/>
            <a:ext cx="2500645" cy="28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8736F8-9762-B41A-8264-375412F6373E}"/>
              </a:ext>
            </a:extLst>
          </p:cNvPr>
          <p:cNvGrpSpPr/>
          <p:nvPr/>
        </p:nvGrpSpPr>
        <p:grpSpPr>
          <a:xfrm>
            <a:off x="6199767" y="4110887"/>
            <a:ext cx="5578192" cy="1496263"/>
            <a:chOff x="5441959" y="3875505"/>
            <a:chExt cx="6336000" cy="173164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D14DB7-AB1A-79BF-9C9E-E4C7CB69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1959" y="3875505"/>
              <a:ext cx="6336000" cy="8420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BAE6279-DECA-869C-94E7-A2869B68B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1959" y="4778196"/>
              <a:ext cx="6336000" cy="82895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2575C2-75ED-F21B-CBB2-C830B70C2FAC}"/>
              </a:ext>
            </a:extLst>
          </p:cNvPr>
          <p:cNvSpPr txBox="1"/>
          <p:nvPr/>
        </p:nvSpPr>
        <p:spPr>
          <a:xfrm>
            <a:off x="6122180" y="5670710"/>
            <a:ext cx="4638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hlinkClick r:id="rId6"/>
              </a:rPr>
              <a:t>https://docs.microsoft.com/en-us/azure/bastion/bastion-nsg</a:t>
            </a:r>
            <a:endParaRPr lang="it-IT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3A5677-50D8-82DC-4DFA-CBA8D096023B}"/>
              </a:ext>
            </a:extLst>
          </p:cNvPr>
          <p:cNvSpPr/>
          <p:nvPr/>
        </p:nvSpPr>
        <p:spPr>
          <a:xfrm>
            <a:off x="2250963" y="4902827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AzureGatewaySubnet</a:t>
            </a:r>
            <a:r>
              <a:rPr lang="en-US" dirty="0"/>
              <a:t>: 10.10.3.0/24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0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1ED5A-B880-E2BA-5EF3-235B2A5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RouteTable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48D56-F518-8010-23BF-0AB0C59E79C5}"/>
              </a:ext>
            </a:extLst>
          </p:cNvPr>
          <p:cNvSpPr/>
          <p:nvPr/>
        </p:nvSpPr>
        <p:spPr>
          <a:xfrm>
            <a:off x="2082637" y="2130107"/>
            <a:ext cx="4013363" cy="3372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4896E-2786-8D17-BF38-B4F3EE32EA4B}"/>
              </a:ext>
            </a:extLst>
          </p:cNvPr>
          <p:cNvSpPr/>
          <p:nvPr/>
        </p:nvSpPr>
        <p:spPr>
          <a:xfrm>
            <a:off x="2250963" y="2205823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r>
              <a:rPr lang="en-US" dirty="0"/>
              <a:t>-inbound: 10.10.0.0/28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F5A4E-C175-0CD3-04B9-FB32BA76DD46}"/>
              </a:ext>
            </a:extLst>
          </p:cNvPr>
          <p:cNvSpPr/>
          <p:nvPr/>
        </p:nvSpPr>
        <p:spPr>
          <a:xfrm>
            <a:off x="2250963" y="2658170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r>
              <a:rPr lang="en-US" dirty="0"/>
              <a:t>-outbound: 10.10.0.16/28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7E3B4-5A98-8EF0-EA9A-09DBEB603908}"/>
              </a:ext>
            </a:extLst>
          </p:cNvPr>
          <p:cNvSpPr/>
          <p:nvPr/>
        </p:nvSpPr>
        <p:spPr>
          <a:xfrm>
            <a:off x="2250963" y="3920079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PEsubnet</a:t>
            </a:r>
            <a:r>
              <a:rPr lang="en-US" dirty="0"/>
              <a:t>: 10.10.1.0/24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739B9F-8E2E-C78E-9B73-3F4E3D7CE976}"/>
              </a:ext>
            </a:extLst>
          </p:cNvPr>
          <p:cNvSpPr/>
          <p:nvPr/>
        </p:nvSpPr>
        <p:spPr>
          <a:xfrm>
            <a:off x="2250963" y="4397669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AzureFirewallSubnet</a:t>
            </a:r>
            <a:r>
              <a:rPr lang="en-US" dirty="0"/>
              <a:t>: 10.10.2.0/24</a:t>
            </a:r>
            <a:endParaRPr lang="it-IT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86BA5-39AE-93B1-91DB-6E9840D00A29}"/>
              </a:ext>
            </a:extLst>
          </p:cNvPr>
          <p:cNvSpPr/>
          <p:nvPr/>
        </p:nvSpPr>
        <p:spPr>
          <a:xfrm>
            <a:off x="2250963" y="3289124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AzureBastionSubnet</a:t>
            </a:r>
            <a:r>
              <a:rPr lang="en-US" dirty="0"/>
              <a:t>: 10.10.0.64/26</a:t>
            </a:r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DDBC9-A56C-B0E9-094E-0C7FF16089DB}"/>
              </a:ext>
            </a:extLst>
          </p:cNvPr>
          <p:cNvSpPr txBox="1"/>
          <p:nvPr/>
        </p:nvSpPr>
        <p:spPr>
          <a:xfrm>
            <a:off x="8653739" y="3514651"/>
            <a:ext cx="67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HubRT</a:t>
            </a:r>
            <a:endParaRPr lang="it-IT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B76A5B-D3D8-F468-B606-5104412BD4B6}"/>
              </a:ext>
            </a:extLst>
          </p:cNvPr>
          <p:cNvCxnSpPr>
            <a:cxnSpLocks/>
          </p:cNvCxnSpPr>
          <p:nvPr/>
        </p:nvCxnSpPr>
        <p:spPr>
          <a:xfrm flipH="1">
            <a:off x="6018412" y="3195881"/>
            <a:ext cx="2513673" cy="92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3A5677-50D8-82DC-4DFA-CBA8D096023B}"/>
              </a:ext>
            </a:extLst>
          </p:cNvPr>
          <p:cNvSpPr/>
          <p:nvPr/>
        </p:nvSpPr>
        <p:spPr>
          <a:xfrm>
            <a:off x="2250963" y="4902827"/>
            <a:ext cx="3676710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AzureGatewaySubnet</a:t>
            </a:r>
            <a:r>
              <a:rPr lang="en-US" dirty="0"/>
              <a:t>: 10.10.3.0/24</a:t>
            </a:r>
            <a:endParaRPr lang="it-IT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A501D8B-C437-16FA-C599-AC12F9CB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88" y="2707963"/>
            <a:ext cx="1024925" cy="76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2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D8B-C354-F4D4-5A85-FED0C4A5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/>
              <a:t>di deployment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67ED-FB9C-88CA-D7B1-A412BA74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576"/>
            <a:ext cx="10480748" cy="16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75B1-C8EC-E5E0-0BA1-DACDC3B1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Spoke/OnPrem </a:t>
            </a:r>
            <a:r>
              <a:rPr lang="en-US" dirty="0" err="1"/>
              <a:t>Vnet</a:t>
            </a:r>
            <a:r>
              <a:rPr lang="en-US" dirty="0"/>
              <a:t> - Servizi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8A9D-B71F-EE79-1AB0-D632B5CF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+ 1 PE-Subnet</a:t>
            </a:r>
          </a:p>
          <a:p>
            <a:r>
              <a:rPr lang="en-US" dirty="0"/>
              <a:t>NSG linked to PE-Subnet</a:t>
            </a:r>
          </a:p>
          <a:p>
            <a:r>
              <a:rPr lang="en-US" dirty="0"/>
              <a:t>Peering with Hub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Route Table linked to PE-Subnet. Route all traffic to Firewall.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77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C662-EBD8-D25A-70E5-A5EAAE67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</a:t>
            </a:r>
            <a:r>
              <a:rPr lang="en-US" dirty="0" err="1"/>
              <a:t>Organizzazione</a:t>
            </a:r>
            <a:r>
              <a:rPr lang="en-US" dirty="0"/>
              <a:t> </a:t>
            </a:r>
            <a:r>
              <a:rPr lang="en-US" dirty="0" err="1"/>
              <a:t>VNet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BB13-3891-E11C-AC85-A296DDF0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10.20.x.0/16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689A34-826E-97A8-7D59-8A120C5B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3085"/>
              </p:ext>
            </p:extLst>
          </p:nvPr>
        </p:nvGraphicFramePr>
        <p:xfrm>
          <a:off x="1414634" y="2564057"/>
          <a:ext cx="8196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73">
                  <a:extLst>
                    <a:ext uri="{9D8B030D-6E8A-4147-A177-3AD203B41FA5}">
                      <a16:colId xmlns:a16="http://schemas.microsoft.com/office/drawing/2014/main" val="4082619452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3731959319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1729940014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35363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RouteTable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02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AzureGatewaySubnet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10.20.x.0/26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55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 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10.20.x.0/24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NSG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SpokeRT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2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3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C662-EBD8-D25A-70E5-A5EAAE67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OnPrem – </a:t>
            </a:r>
            <a:r>
              <a:rPr lang="en-US" dirty="0" err="1"/>
              <a:t>Organizzazione</a:t>
            </a:r>
            <a:r>
              <a:rPr lang="en-US" dirty="0"/>
              <a:t> </a:t>
            </a:r>
            <a:r>
              <a:rPr lang="en-US" dirty="0" err="1"/>
              <a:t>VNet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BB13-3891-E11C-AC85-A296DDF0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192.168.0.0/16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689A34-826E-97A8-7D59-8A120C5B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5445"/>
              </p:ext>
            </p:extLst>
          </p:nvPr>
        </p:nvGraphicFramePr>
        <p:xfrm>
          <a:off x="1414634" y="2564057"/>
          <a:ext cx="8196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73">
                  <a:extLst>
                    <a:ext uri="{9D8B030D-6E8A-4147-A177-3AD203B41FA5}">
                      <a16:colId xmlns:a16="http://schemas.microsoft.com/office/drawing/2014/main" val="4082619452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3731959319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1729940014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35363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RouteTable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02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AzureGatewaySubnet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192.168.0.0/26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55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 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192.168.1.0/24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NSG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OnPremRT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2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1ED5A-B880-E2BA-5EF3-235B2A5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di Rete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48D56-F518-8010-23BF-0AB0C59E79C5}"/>
              </a:ext>
            </a:extLst>
          </p:cNvPr>
          <p:cNvSpPr/>
          <p:nvPr/>
        </p:nvSpPr>
        <p:spPr>
          <a:xfrm>
            <a:off x="4601120" y="1636603"/>
            <a:ext cx="3373518" cy="3656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Hub-</a:t>
            </a:r>
            <a:r>
              <a:rPr lang="en-US" sz="1400" dirty="0" err="1"/>
              <a:t>Vnet</a:t>
            </a:r>
            <a:r>
              <a:rPr lang="en-US" sz="1400" dirty="0"/>
              <a:t> (10.10.0.0/16)</a:t>
            </a:r>
            <a:endParaRPr lang="it-IT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4896E-2786-8D17-BF38-B4F3EE32EA4B}"/>
              </a:ext>
            </a:extLst>
          </p:cNvPr>
          <p:cNvSpPr/>
          <p:nvPr/>
        </p:nvSpPr>
        <p:spPr>
          <a:xfrm>
            <a:off x="4742610" y="1996153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Dns</a:t>
            </a:r>
            <a:r>
              <a:rPr lang="en-US" sz="1400" dirty="0"/>
              <a:t>-inbound: 10.10.100.0/28</a:t>
            </a:r>
            <a:endParaRPr lang="it-IT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F5A4E-C175-0CD3-04B9-FB32BA76DD46}"/>
              </a:ext>
            </a:extLst>
          </p:cNvPr>
          <p:cNvSpPr/>
          <p:nvPr/>
        </p:nvSpPr>
        <p:spPr>
          <a:xfrm>
            <a:off x="4742610" y="2545182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Dns</a:t>
            </a:r>
            <a:r>
              <a:rPr lang="en-US" sz="1400" dirty="0"/>
              <a:t>-outbound: 10.10.100.16/28</a:t>
            </a:r>
            <a:endParaRPr lang="it-IT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7E3B4-5A98-8EF0-EA9A-09DBEB603908}"/>
              </a:ext>
            </a:extLst>
          </p:cNvPr>
          <p:cNvSpPr/>
          <p:nvPr/>
        </p:nvSpPr>
        <p:spPr>
          <a:xfrm>
            <a:off x="4742610" y="4192269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PEsubnet</a:t>
            </a:r>
            <a:r>
              <a:rPr lang="en-US" sz="1400" dirty="0"/>
              <a:t>: 10.10.1.0/24</a:t>
            </a:r>
            <a:endParaRPr lang="it-IT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739B9F-8E2E-C78E-9B73-3F4E3D7CE976}"/>
              </a:ext>
            </a:extLst>
          </p:cNvPr>
          <p:cNvSpPr/>
          <p:nvPr/>
        </p:nvSpPr>
        <p:spPr>
          <a:xfrm>
            <a:off x="4742610" y="4741297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AzureFirewallSubnet</a:t>
            </a:r>
            <a:r>
              <a:rPr lang="en-US" sz="1400" dirty="0"/>
              <a:t>: 10.10.2.0/24</a:t>
            </a:r>
            <a:endParaRPr lang="it-IT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86BA5-39AE-93B1-91DB-6E9840D00A29}"/>
              </a:ext>
            </a:extLst>
          </p:cNvPr>
          <p:cNvSpPr/>
          <p:nvPr/>
        </p:nvSpPr>
        <p:spPr>
          <a:xfrm>
            <a:off x="4742610" y="3094211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AzureBastionSubnet</a:t>
            </a:r>
            <a:r>
              <a:rPr lang="en-US" sz="1400" dirty="0"/>
              <a:t>: 10.10.0.64/26</a:t>
            </a:r>
            <a:endParaRPr lang="it-IT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3A5677-50D8-82DC-4DFA-CBA8D096023B}"/>
              </a:ext>
            </a:extLst>
          </p:cNvPr>
          <p:cNvSpPr/>
          <p:nvPr/>
        </p:nvSpPr>
        <p:spPr>
          <a:xfrm>
            <a:off x="4693250" y="3643240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AzureGatewaySubnet</a:t>
            </a:r>
            <a:r>
              <a:rPr lang="en-US" sz="1400" dirty="0"/>
              <a:t>: 10.10.3.0/24</a:t>
            </a:r>
            <a:endParaRPr lang="it-IT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D3178-A9AD-BF21-BEEC-97C18F468BB8}"/>
              </a:ext>
            </a:extLst>
          </p:cNvPr>
          <p:cNvGrpSpPr/>
          <p:nvPr/>
        </p:nvGrpSpPr>
        <p:grpSpPr>
          <a:xfrm>
            <a:off x="273737" y="3021212"/>
            <a:ext cx="3373517" cy="1438578"/>
            <a:chOff x="-92371" y="3605182"/>
            <a:chExt cx="4013363" cy="14385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B9185-D32B-9BD7-A6D9-C33C2A602CA0}"/>
                </a:ext>
              </a:extLst>
            </p:cNvPr>
            <p:cNvSpPr/>
            <p:nvPr/>
          </p:nvSpPr>
          <p:spPr>
            <a:xfrm>
              <a:off x="-92371" y="3605182"/>
              <a:ext cx="4013363" cy="1438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OnPrem-</a:t>
              </a:r>
              <a:r>
                <a:rPr lang="en-US" sz="1400" dirty="0" err="1"/>
                <a:t>Vnet</a:t>
              </a:r>
              <a:r>
                <a:rPr lang="en-US" sz="1400" dirty="0"/>
                <a:t> (192.168.0.0/16)</a:t>
              </a:r>
              <a:endParaRPr lang="it-IT" sz="14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E26138A-41DC-EE99-2E69-18CE184193F0}"/>
                </a:ext>
              </a:extLst>
            </p:cNvPr>
            <p:cNvSpPr/>
            <p:nvPr/>
          </p:nvSpPr>
          <p:spPr>
            <a:xfrm>
              <a:off x="75955" y="3920079"/>
              <a:ext cx="3676710" cy="407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PEsubnet</a:t>
              </a:r>
              <a:r>
                <a:rPr lang="en-US" sz="1400" dirty="0"/>
                <a:t>: 192.168.0.0/24</a:t>
              </a:r>
              <a:endParaRPr lang="it-IT" sz="14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D12F11-9B52-7F63-B100-E17832E369E4}"/>
                </a:ext>
              </a:extLst>
            </p:cNvPr>
            <p:cNvSpPr/>
            <p:nvPr/>
          </p:nvSpPr>
          <p:spPr>
            <a:xfrm>
              <a:off x="75955" y="4436894"/>
              <a:ext cx="3676710" cy="407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AzureGatewaySubnet</a:t>
              </a:r>
              <a:r>
                <a:rPr lang="en-US" sz="1400" dirty="0"/>
                <a:t>: 192.168.1.0/26</a:t>
              </a:r>
              <a:endParaRPr lang="it-IT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3D9717-C6EF-6130-0630-06495ECD8815}"/>
              </a:ext>
            </a:extLst>
          </p:cNvPr>
          <p:cNvGrpSpPr/>
          <p:nvPr/>
        </p:nvGrpSpPr>
        <p:grpSpPr>
          <a:xfrm>
            <a:off x="8928504" y="2103321"/>
            <a:ext cx="2646460" cy="917891"/>
            <a:chOff x="-92371" y="3605182"/>
            <a:chExt cx="4013363" cy="9178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200775-B2BB-532D-C097-E93BC1BF4178}"/>
                </a:ext>
              </a:extLst>
            </p:cNvPr>
            <p:cNvSpPr/>
            <p:nvPr/>
          </p:nvSpPr>
          <p:spPr>
            <a:xfrm>
              <a:off x="-92371" y="3605182"/>
              <a:ext cx="4013363" cy="917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Spoke-1-Vnet (10.20.1.0/24)</a:t>
              </a:r>
              <a:endParaRPr lang="it-IT" sz="14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2C2A2A5-8CC1-6919-8E3E-ECBD210AEEB7}"/>
                </a:ext>
              </a:extLst>
            </p:cNvPr>
            <p:cNvSpPr/>
            <p:nvPr/>
          </p:nvSpPr>
          <p:spPr>
            <a:xfrm>
              <a:off x="75955" y="3920079"/>
              <a:ext cx="3676710" cy="407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PEsubnet</a:t>
              </a:r>
              <a:r>
                <a:rPr lang="en-US" sz="1400" dirty="0"/>
                <a:t>: 10.10.1.0/24</a:t>
              </a:r>
              <a:endParaRPr lang="it-IT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A39F33-E7DA-E363-B95A-7DC914BC7307}"/>
              </a:ext>
            </a:extLst>
          </p:cNvPr>
          <p:cNvGrpSpPr/>
          <p:nvPr/>
        </p:nvGrpSpPr>
        <p:grpSpPr>
          <a:xfrm>
            <a:off x="8928505" y="3949596"/>
            <a:ext cx="2646460" cy="978255"/>
            <a:chOff x="-92371" y="3605182"/>
            <a:chExt cx="4013363" cy="9782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B7D8DA-ACAC-4538-B025-7615C7DF01FB}"/>
                </a:ext>
              </a:extLst>
            </p:cNvPr>
            <p:cNvSpPr/>
            <p:nvPr/>
          </p:nvSpPr>
          <p:spPr>
            <a:xfrm>
              <a:off x="-92371" y="3605182"/>
              <a:ext cx="4013363" cy="978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Spoke-2-Vnet (10.20.2.0/24)</a:t>
              </a:r>
              <a:endParaRPr lang="it-IT" sz="14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B39480-34E7-E02D-3953-8BF4CFCFEB90}"/>
                </a:ext>
              </a:extLst>
            </p:cNvPr>
            <p:cNvSpPr/>
            <p:nvPr/>
          </p:nvSpPr>
          <p:spPr>
            <a:xfrm>
              <a:off x="75955" y="3920079"/>
              <a:ext cx="3676710" cy="407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PEsubnet</a:t>
              </a:r>
              <a:r>
                <a:rPr lang="en-US" sz="1400" dirty="0"/>
                <a:t>: 10.10.2.0/24</a:t>
              </a:r>
              <a:endParaRPr lang="it-IT" sz="1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977702-5E93-4CEA-5DB2-C1762347E935}"/>
              </a:ext>
            </a:extLst>
          </p:cNvPr>
          <p:cNvCxnSpPr>
            <a:stCxn id="28" idx="3"/>
            <a:endCxn id="2" idx="1"/>
          </p:cNvCxnSpPr>
          <p:nvPr/>
        </p:nvCxnSpPr>
        <p:spPr>
          <a:xfrm flipV="1">
            <a:off x="3505763" y="3847087"/>
            <a:ext cx="1187487" cy="209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2854BF-3C90-8154-855D-465A83B26E7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flipH="1">
            <a:off x="7974638" y="2562267"/>
            <a:ext cx="953866" cy="90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ECAE1B-285D-EA13-05B6-A512C38908ED}"/>
              </a:ext>
            </a:extLst>
          </p:cNvPr>
          <p:cNvCxnSpPr>
            <a:stCxn id="37" idx="1"/>
            <a:endCxn id="5" idx="3"/>
          </p:cNvCxnSpPr>
          <p:nvPr/>
        </p:nvCxnSpPr>
        <p:spPr>
          <a:xfrm flipH="1" flipV="1">
            <a:off x="7974638" y="3464627"/>
            <a:ext cx="953867" cy="974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C2671E-F1E5-4F2A-2BD8-ACDA2724B38B}"/>
              </a:ext>
            </a:extLst>
          </p:cNvPr>
          <p:cNvSpPr/>
          <p:nvPr/>
        </p:nvSpPr>
        <p:spPr>
          <a:xfrm>
            <a:off x="4366212" y="5395935"/>
            <a:ext cx="1729788" cy="471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10.0.0.0/8 -&gt; </a:t>
            </a:r>
            <a:r>
              <a:rPr lang="en-US" sz="1400" b="1" dirty="0" err="1"/>
              <a:t>FwIP</a:t>
            </a:r>
            <a:endParaRPr lang="it-IT" sz="1400" b="1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64332BC-A166-881F-07B9-8241545B719E}"/>
              </a:ext>
            </a:extLst>
          </p:cNvPr>
          <p:cNvCxnSpPr>
            <a:cxnSpLocks/>
            <a:stCxn id="8" idx="1"/>
            <a:endCxn id="64" idx="1"/>
          </p:cNvCxnSpPr>
          <p:nvPr/>
        </p:nvCxnSpPr>
        <p:spPr>
          <a:xfrm rot="10800000" flipV="1">
            <a:off x="4366212" y="4396115"/>
            <a:ext cx="376398" cy="1235699"/>
          </a:xfrm>
          <a:prstGeom prst="bentConnector3">
            <a:avLst>
              <a:gd name="adj1" fmla="val 1607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BBF8326-B883-0029-D69D-17041C0910D3}"/>
              </a:ext>
            </a:extLst>
          </p:cNvPr>
          <p:cNvCxnSpPr>
            <a:cxnSpLocks/>
            <a:stCxn id="64" idx="3"/>
            <a:endCxn id="9" idx="2"/>
          </p:cNvCxnSpPr>
          <p:nvPr/>
        </p:nvCxnSpPr>
        <p:spPr>
          <a:xfrm flipV="1">
            <a:off x="6096000" y="5148991"/>
            <a:ext cx="191879" cy="4828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86B7F9F-A5CF-9A3F-7811-0D1ABCA1187E}"/>
              </a:ext>
            </a:extLst>
          </p:cNvPr>
          <p:cNvSpPr/>
          <p:nvPr/>
        </p:nvSpPr>
        <p:spPr>
          <a:xfrm>
            <a:off x="8928504" y="5006868"/>
            <a:ext cx="1729788" cy="471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0.0.0.0/0 -&gt; </a:t>
            </a:r>
            <a:r>
              <a:rPr lang="en-US" sz="1400" b="1" dirty="0" err="1"/>
              <a:t>FwIP</a:t>
            </a:r>
            <a:endParaRPr lang="it-IT" sz="1400" b="1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C98AD1C-01C2-B74E-8F88-F84C239CB7D4}"/>
              </a:ext>
            </a:extLst>
          </p:cNvPr>
          <p:cNvCxnSpPr>
            <a:cxnSpLocks/>
            <a:stCxn id="96" idx="1"/>
            <a:endCxn id="9" idx="3"/>
          </p:cNvCxnSpPr>
          <p:nvPr/>
        </p:nvCxnSpPr>
        <p:spPr>
          <a:xfrm rot="10800000">
            <a:off x="7833148" y="4945144"/>
            <a:ext cx="1095357" cy="297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030C79A-2815-87E8-4AEE-452273F6DEFF}"/>
              </a:ext>
            </a:extLst>
          </p:cNvPr>
          <p:cNvCxnSpPr>
            <a:cxnSpLocks/>
            <a:stCxn id="39" idx="2"/>
            <a:endCxn id="96" idx="3"/>
          </p:cNvCxnSpPr>
          <p:nvPr/>
        </p:nvCxnSpPr>
        <p:spPr>
          <a:xfrm rot="16200000" flipH="1">
            <a:off x="10169733" y="4754188"/>
            <a:ext cx="570561" cy="406557"/>
          </a:xfrm>
          <a:prstGeom prst="bentConnector4">
            <a:avLst>
              <a:gd name="adj1" fmla="val 29329"/>
              <a:gd name="adj2" fmla="val 17389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0F508A-9CB7-0582-E728-FDE8AF56D30A}"/>
              </a:ext>
            </a:extLst>
          </p:cNvPr>
          <p:cNvSpPr/>
          <p:nvPr/>
        </p:nvSpPr>
        <p:spPr>
          <a:xfrm>
            <a:off x="8934835" y="3249524"/>
            <a:ext cx="1729788" cy="471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0.0.0.0/0 -&gt; </a:t>
            </a:r>
            <a:r>
              <a:rPr lang="en-US" sz="1400" b="1" dirty="0" err="1"/>
              <a:t>FwIP</a:t>
            </a:r>
            <a:endParaRPr lang="it-IT" sz="1400" b="1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6FEDEA-7E87-87EC-6160-76C35F113774}"/>
              </a:ext>
            </a:extLst>
          </p:cNvPr>
          <p:cNvCxnSpPr>
            <a:cxnSpLocks/>
            <a:stCxn id="33" idx="2"/>
            <a:endCxn id="111" idx="3"/>
          </p:cNvCxnSpPr>
          <p:nvPr/>
        </p:nvCxnSpPr>
        <p:spPr>
          <a:xfrm rot="16200000" flipH="1">
            <a:off x="10128432" y="2949213"/>
            <a:ext cx="659492" cy="412889"/>
          </a:xfrm>
          <a:prstGeom prst="bentConnector4">
            <a:avLst>
              <a:gd name="adj1" fmla="val 15337"/>
              <a:gd name="adj2" fmla="val 18251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12423901-0EE7-1A40-E18F-7C0B9E57991F}"/>
              </a:ext>
            </a:extLst>
          </p:cNvPr>
          <p:cNvCxnSpPr>
            <a:cxnSpLocks/>
            <a:stCxn id="111" idx="1"/>
            <a:endCxn id="9" idx="3"/>
          </p:cNvCxnSpPr>
          <p:nvPr/>
        </p:nvCxnSpPr>
        <p:spPr>
          <a:xfrm rot="10800000" flipV="1">
            <a:off x="7833147" y="3485404"/>
            <a:ext cx="1101688" cy="1459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8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1ED5A-B880-E2BA-5EF3-235B2A5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di Rete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48D56-F518-8010-23BF-0AB0C59E79C5}"/>
              </a:ext>
            </a:extLst>
          </p:cNvPr>
          <p:cNvSpPr/>
          <p:nvPr/>
        </p:nvSpPr>
        <p:spPr>
          <a:xfrm>
            <a:off x="4601120" y="1636603"/>
            <a:ext cx="3373518" cy="3656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Hub-</a:t>
            </a:r>
            <a:r>
              <a:rPr lang="en-US" sz="1400" dirty="0" err="1"/>
              <a:t>Vnet</a:t>
            </a:r>
            <a:r>
              <a:rPr lang="en-US" sz="1400" dirty="0"/>
              <a:t> (10.10.0.0/16)</a:t>
            </a:r>
            <a:endParaRPr lang="it-IT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4896E-2786-8D17-BF38-B4F3EE32EA4B}"/>
              </a:ext>
            </a:extLst>
          </p:cNvPr>
          <p:cNvSpPr/>
          <p:nvPr/>
        </p:nvSpPr>
        <p:spPr>
          <a:xfrm>
            <a:off x="4742610" y="1996153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Dns</a:t>
            </a:r>
            <a:r>
              <a:rPr lang="en-US" sz="1400" dirty="0"/>
              <a:t>-inbound: 10.10.100.0/28</a:t>
            </a:r>
            <a:endParaRPr lang="it-IT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0F5A4E-C175-0CD3-04B9-FB32BA76DD46}"/>
              </a:ext>
            </a:extLst>
          </p:cNvPr>
          <p:cNvSpPr/>
          <p:nvPr/>
        </p:nvSpPr>
        <p:spPr>
          <a:xfrm>
            <a:off x="4742610" y="2545182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Dns</a:t>
            </a:r>
            <a:r>
              <a:rPr lang="en-US" sz="1400" dirty="0"/>
              <a:t>-outbound: 10.10.100.16/28</a:t>
            </a:r>
            <a:endParaRPr lang="it-IT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7E3B4-5A98-8EF0-EA9A-09DBEB603908}"/>
              </a:ext>
            </a:extLst>
          </p:cNvPr>
          <p:cNvSpPr/>
          <p:nvPr/>
        </p:nvSpPr>
        <p:spPr>
          <a:xfrm>
            <a:off x="4742610" y="4192269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PEsubnet</a:t>
            </a:r>
            <a:r>
              <a:rPr lang="en-US" sz="1400" dirty="0"/>
              <a:t>: 10.10.1.0/24</a:t>
            </a:r>
            <a:endParaRPr lang="it-IT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739B9F-8E2E-C78E-9B73-3F4E3D7CE976}"/>
              </a:ext>
            </a:extLst>
          </p:cNvPr>
          <p:cNvSpPr/>
          <p:nvPr/>
        </p:nvSpPr>
        <p:spPr>
          <a:xfrm>
            <a:off x="4742610" y="4741297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AzureFirewallSubnet</a:t>
            </a:r>
            <a:r>
              <a:rPr lang="en-US" sz="1400" dirty="0"/>
              <a:t>: 10.10.2.0/24</a:t>
            </a:r>
            <a:endParaRPr lang="it-IT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86BA5-39AE-93B1-91DB-6E9840D00A29}"/>
              </a:ext>
            </a:extLst>
          </p:cNvPr>
          <p:cNvSpPr/>
          <p:nvPr/>
        </p:nvSpPr>
        <p:spPr>
          <a:xfrm>
            <a:off x="4742610" y="3094211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AzureBastionSubnet</a:t>
            </a:r>
            <a:r>
              <a:rPr lang="en-US" sz="1400" dirty="0"/>
              <a:t>: 10.10.0.64/26</a:t>
            </a:r>
            <a:endParaRPr lang="it-IT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3A5677-50D8-82DC-4DFA-CBA8D096023B}"/>
              </a:ext>
            </a:extLst>
          </p:cNvPr>
          <p:cNvSpPr/>
          <p:nvPr/>
        </p:nvSpPr>
        <p:spPr>
          <a:xfrm>
            <a:off x="4693250" y="3643240"/>
            <a:ext cx="3090537" cy="40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AzureGatewaySubnet</a:t>
            </a:r>
            <a:r>
              <a:rPr lang="en-US" sz="1400" dirty="0"/>
              <a:t>: 10.10.3.0/24</a:t>
            </a:r>
            <a:endParaRPr lang="it-IT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D3178-A9AD-BF21-BEEC-97C18F468BB8}"/>
              </a:ext>
            </a:extLst>
          </p:cNvPr>
          <p:cNvGrpSpPr/>
          <p:nvPr/>
        </p:nvGrpSpPr>
        <p:grpSpPr>
          <a:xfrm>
            <a:off x="273737" y="3021212"/>
            <a:ext cx="3373517" cy="1438578"/>
            <a:chOff x="-92371" y="3605182"/>
            <a:chExt cx="4013363" cy="14385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B9185-D32B-9BD7-A6D9-C33C2A602CA0}"/>
                </a:ext>
              </a:extLst>
            </p:cNvPr>
            <p:cNvSpPr/>
            <p:nvPr/>
          </p:nvSpPr>
          <p:spPr>
            <a:xfrm>
              <a:off x="-92371" y="3605182"/>
              <a:ext cx="4013363" cy="1438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OnPrem-</a:t>
              </a:r>
              <a:r>
                <a:rPr lang="en-US" sz="1400" dirty="0" err="1"/>
                <a:t>Vnet</a:t>
              </a:r>
              <a:r>
                <a:rPr lang="en-US" sz="1400" dirty="0"/>
                <a:t> (192.168.0.0/16)</a:t>
              </a:r>
              <a:endParaRPr lang="it-IT" sz="14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E26138A-41DC-EE99-2E69-18CE184193F0}"/>
                </a:ext>
              </a:extLst>
            </p:cNvPr>
            <p:cNvSpPr/>
            <p:nvPr/>
          </p:nvSpPr>
          <p:spPr>
            <a:xfrm>
              <a:off x="75955" y="3920079"/>
              <a:ext cx="3676710" cy="407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PEsubnet</a:t>
              </a:r>
              <a:r>
                <a:rPr lang="en-US" sz="1400" dirty="0"/>
                <a:t>: 192.168.0.0/24</a:t>
              </a:r>
              <a:endParaRPr lang="it-IT" sz="14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D12F11-9B52-7F63-B100-E17832E369E4}"/>
                </a:ext>
              </a:extLst>
            </p:cNvPr>
            <p:cNvSpPr/>
            <p:nvPr/>
          </p:nvSpPr>
          <p:spPr>
            <a:xfrm>
              <a:off x="75955" y="4436894"/>
              <a:ext cx="3676710" cy="407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AzureGatewaySubnet</a:t>
              </a:r>
              <a:r>
                <a:rPr lang="en-US" sz="1400" dirty="0"/>
                <a:t>: 192.168.1.0/26</a:t>
              </a:r>
              <a:endParaRPr lang="it-IT" sz="1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977702-5E93-4CEA-5DB2-C1762347E935}"/>
              </a:ext>
            </a:extLst>
          </p:cNvPr>
          <p:cNvCxnSpPr>
            <a:stCxn id="28" idx="3"/>
            <a:endCxn id="2" idx="1"/>
          </p:cNvCxnSpPr>
          <p:nvPr/>
        </p:nvCxnSpPr>
        <p:spPr>
          <a:xfrm flipV="1">
            <a:off x="3505763" y="3847087"/>
            <a:ext cx="1187487" cy="209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01B9CD0-DDE1-801C-D7DE-F6E8EA2D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591" y="1079916"/>
            <a:ext cx="1126103" cy="11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E3614ED-56F7-A48B-8089-2E04C999FD18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 flipV="1">
            <a:off x="7833147" y="1642968"/>
            <a:ext cx="1619444" cy="557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CB1E13-FDBF-929F-B829-F7AECC79065F}"/>
              </a:ext>
            </a:extLst>
          </p:cNvPr>
          <p:cNvCxnSpPr>
            <a:stCxn id="1026" idx="2"/>
            <a:endCxn id="7" idx="3"/>
          </p:cNvCxnSpPr>
          <p:nvPr/>
        </p:nvCxnSpPr>
        <p:spPr>
          <a:xfrm rot="5400000">
            <a:off x="8652890" y="1386276"/>
            <a:ext cx="543010" cy="2182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B436AA1-6FC7-E4E7-ABC0-61671BDD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15" y="2952876"/>
            <a:ext cx="1430453" cy="7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5B77CA-03F3-1610-92C4-8AE449FB985C}"/>
              </a:ext>
            </a:extLst>
          </p:cNvPr>
          <p:cNvCxnSpPr>
            <a:stCxn id="1028" idx="1"/>
            <a:endCxn id="10" idx="3"/>
          </p:cNvCxnSpPr>
          <p:nvPr/>
        </p:nvCxnSpPr>
        <p:spPr>
          <a:xfrm rot="10800000">
            <a:off x="7833147" y="3298058"/>
            <a:ext cx="1467268" cy="30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591B0035-4CBD-6637-988B-4462B25A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45" y="4969407"/>
            <a:ext cx="646487" cy="6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93833CD3-DE66-A764-655B-1F2879DD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00" y="4875094"/>
            <a:ext cx="1467268" cy="77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476407-9386-C9AA-1CD2-13F0CA279AEB}"/>
              </a:ext>
            </a:extLst>
          </p:cNvPr>
          <p:cNvCxnSpPr>
            <a:cxnSpLocks/>
            <a:stCxn id="1032" idx="1"/>
            <a:endCxn id="9" idx="3"/>
          </p:cNvCxnSpPr>
          <p:nvPr/>
        </p:nvCxnSpPr>
        <p:spPr>
          <a:xfrm rot="10800000">
            <a:off x="7833148" y="4945144"/>
            <a:ext cx="1389553" cy="315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050D-9423-F8EA-3A89-B9E66F7C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</a:t>
            </a:r>
            <a:endParaRPr lang="it-I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A0258F-2BEC-C948-BC61-60C367979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686278"/>
              </p:ext>
            </p:extLst>
          </p:nvPr>
        </p:nvGraphicFramePr>
        <p:xfrm>
          <a:off x="838200" y="1965406"/>
          <a:ext cx="102394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020">
                  <a:extLst>
                    <a:ext uri="{9D8B030D-6E8A-4147-A177-3AD203B41FA5}">
                      <a16:colId xmlns:a16="http://schemas.microsoft.com/office/drawing/2014/main" val="975753272"/>
                    </a:ext>
                  </a:extLst>
                </a:gridCol>
                <a:gridCol w="1800373">
                  <a:extLst>
                    <a:ext uri="{9D8B030D-6E8A-4147-A177-3AD203B41FA5}">
                      <a16:colId xmlns:a16="http://schemas.microsoft.com/office/drawing/2014/main" val="3094775753"/>
                    </a:ext>
                  </a:extLst>
                </a:gridCol>
                <a:gridCol w="1454020">
                  <a:extLst>
                    <a:ext uri="{9D8B030D-6E8A-4147-A177-3AD203B41FA5}">
                      <a16:colId xmlns:a16="http://schemas.microsoft.com/office/drawing/2014/main" val="3530396798"/>
                    </a:ext>
                  </a:extLst>
                </a:gridCol>
                <a:gridCol w="1454020">
                  <a:extLst>
                    <a:ext uri="{9D8B030D-6E8A-4147-A177-3AD203B41FA5}">
                      <a16:colId xmlns:a16="http://schemas.microsoft.com/office/drawing/2014/main" val="305182772"/>
                    </a:ext>
                  </a:extLst>
                </a:gridCol>
                <a:gridCol w="1454020">
                  <a:extLst>
                    <a:ext uri="{9D8B030D-6E8A-4147-A177-3AD203B41FA5}">
                      <a16:colId xmlns:a16="http://schemas.microsoft.com/office/drawing/2014/main" val="4034487361"/>
                    </a:ext>
                  </a:extLst>
                </a:gridCol>
                <a:gridCol w="1519774">
                  <a:extLst>
                    <a:ext uri="{9D8B030D-6E8A-4147-A177-3AD203B41FA5}">
                      <a16:colId xmlns:a16="http://schemas.microsoft.com/office/drawing/2014/main" val="1798526440"/>
                    </a:ext>
                  </a:extLst>
                </a:gridCol>
                <a:gridCol w="1103207">
                  <a:extLst>
                    <a:ext uri="{9D8B030D-6E8A-4147-A177-3AD203B41FA5}">
                      <a16:colId xmlns:a16="http://schemas.microsoft.com/office/drawing/2014/main" val="422187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Vnet+Peerings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DNS+KV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Bastion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Proxy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 Table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Firewall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60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Internet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74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Proxy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1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Firewall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Yew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6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19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0903-046A-2831-17A5-B37C64AC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E381-7448-718C-B2CC-8A5AD5B5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A0A4B-EE20-377D-0D5B-50B9ACFC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68" y="2352665"/>
            <a:ext cx="7780216" cy="35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7A2C-E079-439E-9F89-E84D217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670C2B-0AC5-EB33-5B7E-83E4A594A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5674" y="2822574"/>
            <a:ext cx="422275" cy="4222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F30C490-D152-D030-7BAB-63A99F77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9349" y="3484559"/>
            <a:ext cx="288925" cy="2889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0FE8259-B18C-231E-F406-1B2093050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7424" y="2947985"/>
            <a:ext cx="568325" cy="5683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1085973-D939-C2A0-A356-DFCEE519D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6874" y="3794124"/>
            <a:ext cx="568325" cy="5683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7B2AD05-DD3B-99E1-5F31-C338788E9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3824" y="2784473"/>
            <a:ext cx="498475" cy="4984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8F97FB3-C12D-9974-9E1F-01A70AD31D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974" y="3632198"/>
            <a:ext cx="568325" cy="5683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61A138A-8B5C-F4F9-851D-3E05F41FC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3574" y="4151306"/>
            <a:ext cx="647699" cy="64769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B3F01D8-1826-42C4-53D8-EF2767E32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5749" y="2093119"/>
            <a:ext cx="568324" cy="56832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5B2FFD1-D5AB-FE4B-1AE4-AA8D478766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00799" y="2281236"/>
            <a:ext cx="612775" cy="61277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5541788-B4A4-9C8C-7559-D661D70361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40925" y="4613275"/>
            <a:ext cx="396000" cy="396000"/>
          </a:xfrm>
          <a:prstGeom prst="rect">
            <a:avLst/>
          </a:prstGeom>
        </p:spPr>
      </p:pic>
      <p:pic>
        <p:nvPicPr>
          <p:cNvPr id="3" name="Picture 6" descr="See the source image">
            <a:extLst>
              <a:ext uri="{FF2B5EF4-FFF2-40B4-BE49-F238E27FC236}">
                <a16:creationId xmlns:a16="http://schemas.microsoft.com/office/drawing/2014/main" id="{D88B74FC-25C0-D348-B918-D66C5605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62348"/>
            <a:ext cx="857252" cy="8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Networking Service Color | MyDraw">
            <a:extLst>
              <a:ext uri="{FF2B5EF4-FFF2-40B4-BE49-F238E27FC236}">
                <a16:creationId xmlns:a16="http://schemas.microsoft.com/office/drawing/2014/main" id="{1F0952D8-1AF9-6EFC-7318-3039ABCF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4" y="3022993"/>
            <a:ext cx="331786" cy="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0AB3-9D5B-1D97-6E28-D32EC12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Architettura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completa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E14CC-0099-CADB-F158-B780322626C3}"/>
              </a:ext>
            </a:extLst>
          </p:cNvPr>
          <p:cNvSpPr/>
          <p:nvPr/>
        </p:nvSpPr>
        <p:spPr>
          <a:xfrm>
            <a:off x="872822" y="1261912"/>
            <a:ext cx="10480977" cy="4104464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DF5EC-508E-7D23-A752-306634B395A9}"/>
              </a:ext>
            </a:extLst>
          </p:cNvPr>
          <p:cNvSpPr txBox="1"/>
          <p:nvPr/>
        </p:nvSpPr>
        <p:spPr>
          <a:xfrm>
            <a:off x="1107042" y="1134952"/>
            <a:ext cx="145586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1793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subscription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DC6F35-813A-3AFB-474C-FE8D7FA0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214" y="1123660"/>
            <a:ext cx="295559" cy="2955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49D324-C2FF-EDDE-FA1D-951C741703AE}"/>
              </a:ext>
            </a:extLst>
          </p:cNvPr>
          <p:cNvSpPr/>
          <p:nvPr/>
        </p:nvSpPr>
        <p:spPr>
          <a:xfrm>
            <a:off x="4162129" y="1576841"/>
            <a:ext cx="4312087" cy="3585833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F56E6-7D50-99AA-D91D-C879AE86F1C6}"/>
              </a:ext>
            </a:extLst>
          </p:cNvPr>
          <p:cNvSpPr txBox="1"/>
          <p:nvPr/>
        </p:nvSpPr>
        <p:spPr>
          <a:xfrm>
            <a:off x="4367279" y="1455022"/>
            <a:ext cx="11943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682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Hub-RG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FA7AE5B-7312-3C05-0BDD-838035EE9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278" y="1432391"/>
            <a:ext cx="288925" cy="288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652E62-4F6D-2A3A-FADB-16B57C5D6C73}"/>
              </a:ext>
            </a:extLst>
          </p:cNvPr>
          <p:cNvSpPr/>
          <p:nvPr/>
        </p:nvSpPr>
        <p:spPr>
          <a:xfrm>
            <a:off x="4322782" y="1846594"/>
            <a:ext cx="3330222" cy="3131172"/>
          </a:xfrm>
          <a:prstGeom prst="roundRect">
            <a:avLst>
              <a:gd name="adj" fmla="val 376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B686B-9A21-5593-73F3-B3F7E4777AA5}"/>
              </a:ext>
            </a:extLst>
          </p:cNvPr>
          <p:cNvSpPr txBox="1"/>
          <p:nvPr/>
        </p:nvSpPr>
        <p:spPr>
          <a:xfrm>
            <a:off x="6396302" y="4849420"/>
            <a:ext cx="11161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Hub-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2878BE-4C80-1FC0-67C5-934ED7B1D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0435" y="4792838"/>
            <a:ext cx="369836" cy="3698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2B657-4079-9FD1-3EFD-040B30A357C4}"/>
              </a:ext>
            </a:extLst>
          </p:cNvPr>
          <p:cNvSpPr/>
          <p:nvPr/>
        </p:nvSpPr>
        <p:spPr>
          <a:xfrm>
            <a:off x="4475180" y="19989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34416E-A7D6-7349-D886-439AE3FE93AF}"/>
              </a:ext>
            </a:extLst>
          </p:cNvPr>
          <p:cNvSpPr/>
          <p:nvPr/>
        </p:nvSpPr>
        <p:spPr>
          <a:xfrm>
            <a:off x="4475180" y="2956596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461653-06E3-9587-AAFC-7A7B4675C1DE}"/>
              </a:ext>
            </a:extLst>
          </p:cNvPr>
          <p:cNvSpPr/>
          <p:nvPr/>
        </p:nvSpPr>
        <p:spPr>
          <a:xfrm>
            <a:off x="6027555" y="39133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A5BFB9C-27E5-E0AF-E098-FC6438D81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5924" y="2168195"/>
            <a:ext cx="396000" cy="396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701AB60-9B22-B387-0CEF-68233BA3BE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5924" y="3122980"/>
            <a:ext cx="396000" cy="396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322659-A909-34D4-54A6-AF070FB81ED2}"/>
              </a:ext>
            </a:extLst>
          </p:cNvPr>
          <p:cNvSpPr/>
          <p:nvPr/>
        </p:nvSpPr>
        <p:spPr>
          <a:xfrm>
            <a:off x="6027555" y="29561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DNS-inbound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385C4C-10EC-E3AC-85BA-C3B102931070}"/>
              </a:ext>
            </a:extLst>
          </p:cNvPr>
          <p:cNvSpPr/>
          <p:nvPr/>
        </p:nvSpPr>
        <p:spPr>
          <a:xfrm>
            <a:off x="6027555" y="19989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DNS-outbound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1AB12BE-409E-08E1-A8FE-328B2C8F72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6042" y="3049971"/>
            <a:ext cx="396000" cy="396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E497AA4-F76E-633F-9E72-E29D2A61D9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2902" y="2160032"/>
            <a:ext cx="396000" cy="39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D92B1D9-2A24-12B5-F136-1F6635804B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2902" y="3150007"/>
            <a:ext cx="396000" cy="39600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56FD19-4346-CADA-4C7A-AA5F5EE63521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>
            <a:off x="6690902" y="2160033"/>
            <a:ext cx="1185140" cy="1087939"/>
          </a:xfrm>
          <a:prstGeom prst="bentConnector4">
            <a:avLst>
              <a:gd name="adj1" fmla="val 48710"/>
              <a:gd name="adj2" fmla="val 12101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A03FCEA-2A48-C0AB-BF69-ED3F9042D1AC}"/>
              </a:ext>
            </a:extLst>
          </p:cNvPr>
          <p:cNvCxnSpPr>
            <a:cxnSpLocks/>
            <a:stCxn id="22" idx="1"/>
            <a:endCxn id="25" idx="0"/>
          </p:cNvCxnSpPr>
          <p:nvPr/>
        </p:nvCxnSpPr>
        <p:spPr>
          <a:xfrm rot="10800000">
            <a:off x="6690902" y="3150007"/>
            <a:ext cx="1185140" cy="97964"/>
          </a:xfrm>
          <a:prstGeom prst="bentConnector4">
            <a:avLst>
              <a:gd name="adj1" fmla="val 48711"/>
              <a:gd name="adj2" fmla="val 22160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91049-A35F-9D23-3DE0-ECB635973B6A}"/>
              </a:ext>
            </a:extLst>
          </p:cNvPr>
          <p:cNvSpPr txBox="1"/>
          <p:nvPr/>
        </p:nvSpPr>
        <p:spPr>
          <a:xfrm>
            <a:off x="7750042" y="3516999"/>
            <a:ext cx="6480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lvl="1"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DNS Resolver</a:t>
            </a:r>
            <a:endParaRPr lang="it-IT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1AC9088-BABA-D990-C12A-525C2C1613AD}"/>
              </a:ext>
            </a:extLst>
          </p:cNvPr>
          <p:cNvSpPr/>
          <p:nvPr/>
        </p:nvSpPr>
        <p:spPr>
          <a:xfrm>
            <a:off x="8697254" y="1561646"/>
            <a:ext cx="2491085" cy="3599773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E16D0-211E-40C3-8F7A-EB526A504185}"/>
              </a:ext>
            </a:extLst>
          </p:cNvPr>
          <p:cNvSpPr txBox="1"/>
          <p:nvPr/>
        </p:nvSpPr>
        <p:spPr>
          <a:xfrm>
            <a:off x="8876759" y="1442550"/>
            <a:ext cx="111153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682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Spokes-RG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BBF8B6E-5ECB-5749-B6DF-28FF0E12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6758" y="1435252"/>
            <a:ext cx="252809" cy="252809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BF8CE89-FC01-20FF-2CE4-846A9459926F}"/>
              </a:ext>
            </a:extLst>
          </p:cNvPr>
          <p:cNvSpPr/>
          <p:nvPr/>
        </p:nvSpPr>
        <p:spPr>
          <a:xfrm>
            <a:off x="8837825" y="1846594"/>
            <a:ext cx="2173798" cy="1529277"/>
          </a:xfrm>
          <a:prstGeom prst="roundRect">
            <a:avLst>
              <a:gd name="adj" fmla="val 376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8264E-B8A9-E7DB-C83E-D0DDB480B495}"/>
              </a:ext>
            </a:extLst>
          </p:cNvPr>
          <p:cNvSpPr txBox="1"/>
          <p:nvPr/>
        </p:nvSpPr>
        <p:spPr>
          <a:xfrm>
            <a:off x="9062963" y="3226612"/>
            <a:ext cx="11894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Spoke1-VNet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EEB5D5A-BED9-2C40-F86D-6308E83F9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1729" y="3221031"/>
            <a:ext cx="323606" cy="323606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24A5CAE-EB68-DFE4-00C3-724396B351C1}"/>
              </a:ext>
            </a:extLst>
          </p:cNvPr>
          <p:cNvSpPr/>
          <p:nvPr/>
        </p:nvSpPr>
        <p:spPr>
          <a:xfrm>
            <a:off x="8971171" y="2009775"/>
            <a:ext cx="1954003" cy="1140232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442BAB-1179-28CB-F43B-1A1DA50B780A}"/>
              </a:ext>
            </a:extLst>
          </p:cNvPr>
          <p:cNvCxnSpPr>
            <a:cxnSpLocks/>
          </p:cNvCxnSpPr>
          <p:nvPr/>
        </p:nvCxnSpPr>
        <p:spPr>
          <a:xfrm>
            <a:off x="7653004" y="2417115"/>
            <a:ext cx="1195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8CCEF47-886B-0F9A-C142-D113773E576F}"/>
              </a:ext>
            </a:extLst>
          </p:cNvPr>
          <p:cNvSpPr txBox="1"/>
          <p:nvPr/>
        </p:nvSpPr>
        <p:spPr>
          <a:xfrm>
            <a:off x="7877724" y="2256489"/>
            <a:ext cx="6480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 algn="ctr"/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</a:p>
          <a:p>
            <a:pPr marL="0" lvl="1" algn="ctr"/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Peering</a:t>
            </a:r>
            <a:endParaRPr lang="it-IT" sz="10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D6A4E0-0A96-833F-3E69-DF419587A827}"/>
              </a:ext>
            </a:extLst>
          </p:cNvPr>
          <p:cNvSpPr/>
          <p:nvPr/>
        </p:nvSpPr>
        <p:spPr>
          <a:xfrm>
            <a:off x="1026549" y="1590329"/>
            <a:ext cx="2980546" cy="3583083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EF57E9-8957-7242-1DFE-3996B64374D7}"/>
              </a:ext>
            </a:extLst>
          </p:cNvPr>
          <p:cNvSpPr/>
          <p:nvPr/>
        </p:nvSpPr>
        <p:spPr>
          <a:xfrm>
            <a:off x="1192333" y="2012705"/>
            <a:ext cx="1248284" cy="2811855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5444F9-3B8E-7204-86F0-114AE4B6540C}"/>
              </a:ext>
            </a:extLst>
          </p:cNvPr>
          <p:cNvSpPr/>
          <p:nvPr/>
        </p:nvSpPr>
        <p:spPr>
          <a:xfrm>
            <a:off x="2559403" y="2012706"/>
            <a:ext cx="1248284" cy="1308274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4993633-C7D6-A28A-6285-2A7D1B821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318" y="2468843"/>
            <a:ext cx="396000" cy="396000"/>
          </a:xfrm>
          <a:prstGeom prst="rect">
            <a:avLst/>
          </a:prstGeom>
        </p:spPr>
      </p:pic>
      <p:sp>
        <p:nvSpPr>
          <p:cNvPr id="34" name="Cloud 33">
            <a:extLst>
              <a:ext uri="{FF2B5EF4-FFF2-40B4-BE49-F238E27FC236}">
                <a16:creationId xmlns:a16="http://schemas.microsoft.com/office/drawing/2014/main" id="{4E9C7523-52FF-A548-37D5-EA92FD0BF0BC}"/>
              </a:ext>
            </a:extLst>
          </p:cNvPr>
          <p:cNvSpPr/>
          <p:nvPr/>
        </p:nvSpPr>
        <p:spPr>
          <a:xfrm>
            <a:off x="3469364" y="5516676"/>
            <a:ext cx="1238379" cy="74278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16CF4AF-C16A-8F2B-B81B-B15B68E32E40}"/>
              </a:ext>
            </a:extLst>
          </p:cNvPr>
          <p:cNvCxnSpPr>
            <a:cxnSpLocks/>
            <a:stCxn id="18" idx="1"/>
            <a:endCxn id="34" idx="3"/>
          </p:cNvCxnSpPr>
          <p:nvPr/>
        </p:nvCxnSpPr>
        <p:spPr>
          <a:xfrm rot="10800000" flipV="1">
            <a:off x="4088554" y="3320980"/>
            <a:ext cx="897370" cy="2238166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A7B72B-53B3-4963-F843-FEDA369BAD51}"/>
              </a:ext>
            </a:extLst>
          </p:cNvPr>
          <p:cNvSpPr txBox="1"/>
          <p:nvPr/>
        </p:nvSpPr>
        <p:spPr>
          <a:xfrm>
            <a:off x="1364231" y="1483909"/>
            <a:ext cx="11943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682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OnPrem-RG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748A746-9B7A-75DE-CEFD-2977F862B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4230" y="1461278"/>
            <a:ext cx="288925" cy="28892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4EF156F-E5EE-282A-C00C-CA2F05B27084}"/>
              </a:ext>
            </a:extLst>
          </p:cNvPr>
          <p:cNvSpPr/>
          <p:nvPr/>
        </p:nvSpPr>
        <p:spPr>
          <a:xfrm>
            <a:off x="2553890" y="3362287"/>
            <a:ext cx="1248284" cy="1451116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DMZ-Subnet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030F76-16A6-8835-D70A-B895FCE456A0}"/>
              </a:ext>
            </a:extLst>
          </p:cNvPr>
          <p:cNvSpPr/>
          <p:nvPr/>
        </p:nvSpPr>
        <p:spPr>
          <a:xfrm>
            <a:off x="1117214" y="1850368"/>
            <a:ext cx="2777402" cy="3127398"/>
          </a:xfrm>
          <a:prstGeom prst="roundRect">
            <a:avLst>
              <a:gd name="adj" fmla="val 376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69CAE-250E-8E8C-2CC2-4882E7C63BF8}"/>
              </a:ext>
            </a:extLst>
          </p:cNvPr>
          <p:cNvSpPr txBox="1"/>
          <p:nvPr/>
        </p:nvSpPr>
        <p:spPr>
          <a:xfrm>
            <a:off x="2720013" y="4852641"/>
            <a:ext cx="11058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it-IT"/>
            </a:defPPr>
            <a:lvl2pPr marL="0" lvl="1">
              <a:defRPr sz="1100"/>
            </a:lvl2pPr>
          </a:lstStyle>
          <a:p>
            <a:pPr lvl="1"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OnPrem VLAN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8F4B31F-90E8-243F-762B-ABE4A439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02" y="3850015"/>
            <a:ext cx="475660" cy="4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97C21A3-B78B-B0ED-BFA9-4D3A04159CC2}"/>
              </a:ext>
            </a:extLst>
          </p:cNvPr>
          <p:cNvCxnSpPr>
            <a:cxnSpLocks/>
            <a:stCxn id="1026" idx="1"/>
            <a:endCxn id="34" idx="2"/>
          </p:cNvCxnSpPr>
          <p:nvPr/>
        </p:nvCxnSpPr>
        <p:spPr>
          <a:xfrm rot="10800000" flipH="1" flipV="1">
            <a:off x="2940201" y="4087845"/>
            <a:ext cx="533003" cy="1800226"/>
          </a:xfrm>
          <a:prstGeom prst="bentConnector3">
            <a:avLst>
              <a:gd name="adj1" fmla="val -42889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8C2337-76EB-5CAA-5148-6CA303EE4391}"/>
              </a:ext>
            </a:extLst>
          </p:cNvPr>
          <p:cNvGrpSpPr/>
          <p:nvPr/>
        </p:nvGrpSpPr>
        <p:grpSpPr>
          <a:xfrm>
            <a:off x="1593081" y="2530145"/>
            <a:ext cx="446787" cy="412781"/>
            <a:chOff x="2915552" y="2982814"/>
            <a:chExt cx="446787" cy="412781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9C8C08-0B33-958C-B869-112D1F755282}"/>
                </a:ext>
              </a:extLst>
            </p:cNvPr>
            <p:cNvSpPr/>
            <p:nvPr/>
          </p:nvSpPr>
          <p:spPr>
            <a:xfrm>
              <a:off x="2915552" y="2982814"/>
              <a:ext cx="446787" cy="297858"/>
            </a:xfrm>
            <a:custGeom>
              <a:avLst/>
              <a:gdLst>
                <a:gd name="connsiteX0" fmla="*/ 431894 w 446787"/>
                <a:gd name="connsiteY0" fmla="*/ 0 h 297858"/>
                <a:gd name="connsiteX1" fmla="*/ 446787 w 446787"/>
                <a:gd name="connsiteY1" fmla="*/ 0 h 297858"/>
                <a:gd name="connsiteX2" fmla="*/ 446787 w 446787"/>
                <a:gd name="connsiteY2" fmla="*/ 297858 h 297858"/>
                <a:gd name="connsiteX3" fmla="*/ 431894 w 446787"/>
                <a:gd name="connsiteY3" fmla="*/ 297858 h 297858"/>
                <a:gd name="connsiteX4" fmla="*/ 14893 w 446787"/>
                <a:gd name="connsiteY4" fmla="*/ 297858 h 297858"/>
                <a:gd name="connsiteX5" fmla="*/ 0 w 446787"/>
                <a:gd name="connsiteY5" fmla="*/ 297858 h 297858"/>
                <a:gd name="connsiteX6" fmla="*/ 0 w 446787"/>
                <a:gd name="connsiteY6" fmla="*/ 0 h 297858"/>
                <a:gd name="connsiteX7" fmla="*/ 14893 w 446787"/>
                <a:gd name="connsiteY7" fmla="*/ 0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787" h="297858">
                  <a:moveTo>
                    <a:pt x="431894" y="0"/>
                  </a:moveTo>
                  <a:cubicBezTo>
                    <a:pt x="440119" y="0"/>
                    <a:pt x="446787" y="0"/>
                    <a:pt x="446787" y="0"/>
                  </a:cubicBezTo>
                  <a:lnTo>
                    <a:pt x="446787" y="297858"/>
                  </a:lnTo>
                  <a:cubicBezTo>
                    <a:pt x="446787" y="297858"/>
                    <a:pt x="440119" y="297858"/>
                    <a:pt x="431894" y="297858"/>
                  </a:cubicBezTo>
                  <a:lnTo>
                    <a:pt x="14893" y="297858"/>
                  </a:lnTo>
                  <a:cubicBezTo>
                    <a:pt x="6668" y="297858"/>
                    <a:pt x="0" y="297858"/>
                    <a:pt x="0" y="297858"/>
                  </a:cubicBezTo>
                  <a:lnTo>
                    <a:pt x="0" y="0"/>
                  </a:lnTo>
                  <a:cubicBezTo>
                    <a:pt x="0" y="0"/>
                    <a:pt x="6668" y="0"/>
                    <a:pt x="14893" y="0"/>
                  </a:cubicBezTo>
                  <a:close/>
                </a:path>
              </a:pathLst>
            </a:custGeom>
            <a:solidFill>
              <a:srgbClr val="7030A0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B93C283-F01C-5A08-9CBB-60A7936C9CFB}"/>
                </a:ext>
              </a:extLst>
            </p:cNvPr>
            <p:cNvSpPr/>
            <p:nvPr/>
          </p:nvSpPr>
          <p:spPr>
            <a:xfrm>
              <a:off x="3138945" y="3088305"/>
              <a:ext cx="74464" cy="130312"/>
            </a:xfrm>
            <a:custGeom>
              <a:avLst/>
              <a:gdLst>
                <a:gd name="connsiteX0" fmla="*/ 74465 w 74464"/>
                <a:gd name="connsiteY0" fmla="*/ 0 h 130312"/>
                <a:gd name="connsiteX1" fmla="*/ 74465 w 74464"/>
                <a:gd name="connsiteY1" fmla="*/ 86627 h 130312"/>
                <a:gd name="connsiteX2" fmla="*/ 0 w 74464"/>
                <a:gd name="connsiteY2" fmla="*/ 130313 h 130312"/>
                <a:gd name="connsiteX3" fmla="*/ 0 w 74464"/>
                <a:gd name="connsiteY3" fmla="*/ 43438 h 130312"/>
                <a:gd name="connsiteX4" fmla="*/ 74465 w 74464"/>
                <a:gd name="connsiteY4" fmla="*/ 0 h 1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64" h="130312">
                  <a:moveTo>
                    <a:pt x="74465" y="0"/>
                  </a:moveTo>
                  <a:lnTo>
                    <a:pt x="74465" y="86627"/>
                  </a:lnTo>
                  <a:lnTo>
                    <a:pt x="0" y="130313"/>
                  </a:lnTo>
                  <a:lnTo>
                    <a:pt x="0" y="43438"/>
                  </a:lnTo>
                  <a:lnTo>
                    <a:pt x="74465" y="0"/>
                  </a:lnTo>
                  <a:close/>
                </a:path>
              </a:pathLst>
            </a:custGeom>
            <a:solidFill>
              <a:srgbClr val="50E6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C317E49-FA51-B0F9-50E3-1FB3E00C2BB0}"/>
                </a:ext>
              </a:extLst>
            </p:cNvPr>
            <p:cNvSpPr/>
            <p:nvPr/>
          </p:nvSpPr>
          <p:spPr>
            <a:xfrm>
              <a:off x="3064481" y="3044868"/>
              <a:ext cx="148929" cy="87123"/>
            </a:xfrm>
            <a:custGeom>
              <a:avLst/>
              <a:gdLst>
                <a:gd name="connsiteX0" fmla="*/ 148929 w 148929"/>
                <a:gd name="connsiteY0" fmla="*/ 43438 h 87123"/>
                <a:gd name="connsiteX1" fmla="*/ 74465 w 148929"/>
                <a:gd name="connsiteY1" fmla="*/ 87123 h 87123"/>
                <a:gd name="connsiteX2" fmla="*/ 0 w 148929"/>
                <a:gd name="connsiteY2" fmla="*/ 43438 h 87123"/>
                <a:gd name="connsiteX3" fmla="*/ 74465 w 148929"/>
                <a:gd name="connsiteY3" fmla="*/ 0 h 87123"/>
                <a:gd name="connsiteX4" fmla="*/ 148929 w 148929"/>
                <a:gd name="connsiteY4" fmla="*/ 43438 h 8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29" h="87123">
                  <a:moveTo>
                    <a:pt x="148929" y="43438"/>
                  </a:moveTo>
                  <a:lnTo>
                    <a:pt x="74465" y="87123"/>
                  </a:lnTo>
                  <a:lnTo>
                    <a:pt x="0" y="43438"/>
                  </a:lnTo>
                  <a:lnTo>
                    <a:pt x="74465" y="0"/>
                  </a:lnTo>
                  <a:lnTo>
                    <a:pt x="148929" y="43438"/>
                  </a:lnTo>
                  <a:close/>
                </a:path>
              </a:pathLst>
            </a:custGeom>
            <a:solidFill>
              <a:srgbClr val="C3F1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23E1B37-58C5-CEC3-1B64-89903747CDD2}"/>
                </a:ext>
              </a:extLst>
            </p:cNvPr>
            <p:cNvSpPr/>
            <p:nvPr/>
          </p:nvSpPr>
          <p:spPr>
            <a:xfrm>
              <a:off x="3064481" y="3088305"/>
              <a:ext cx="74464" cy="130312"/>
            </a:xfrm>
            <a:custGeom>
              <a:avLst/>
              <a:gdLst>
                <a:gd name="connsiteX0" fmla="*/ 74465 w 74464"/>
                <a:gd name="connsiteY0" fmla="*/ 43686 h 130312"/>
                <a:gd name="connsiteX1" fmla="*/ 74465 w 74464"/>
                <a:gd name="connsiteY1" fmla="*/ 130313 h 130312"/>
                <a:gd name="connsiteX2" fmla="*/ 0 w 74464"/>
                <a:gd name="connsiteY2" fmla="*/ 86627 h 130312"/>
                <a:gd name="connsiteX3" fmla="*/ 0 w 74464"/>
                <a:gd name="connsiteY3" fmla="*/ 0 h 130312"/>
                <a:gd name="connsiteX4" fmla="*/ 74465 w 74464"/>
                <a:gd name="connsiteY4" fmla="*/ 43686 h 1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64" h="130312">
                  <a:moveTo>
                    <a:pt x="74465" y="43686"/>
                  </a:moveTo>
                  <a:lnTo>
                    <a:pt x="74465" y="130313"/>
                  </a:lnTo>
                  <a:lnTo>
                    <a:pt x="0" y="86627"/>
                  </a:lnTo>
                  <a:lnTo>
                    <a:pt x="0" y="0"/>
                  </a:lnTo>
                  <a:lnTo>
                    <a:pt x="74465" y="43686"/>
                  </a:lnTo>
                  <a:close/>
                </a:path>
              </a:pathLst>
            </a:custGeom>
            <a:solidFill>
              <a:srgbClr val="9CEB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24F660-7DB5-3B5F-BD2B-E683C942B6FB}"/>
                </a:ext>
              </a:extLst>
            </p:cNvPr>
            <p:cNvSpPr/>
            <p:nvPr/>
          </p:nvSpPr>
          <p:spPr>
            <a:xfrm>
              <a:off x="3064481" y="3131743"/>
              <a:ext cx="74464" cy="86875"/>
            </a:xfrm>
            <a:custGeom>
              <a:avLst/>
              <a:gdLst>
                <a:gd name="connsiteX0" fmla="*/ 0 w 74464"/>
                <a:gd name="connsiteY0" fmla="*/ 43189 h 86875"/>
                <a:gd name="connsiteX1" fmla="*/ 74465 w 74464"/>
                <a:gd name="connsiteY1" fmla="*/ 0 h 86875"/>
                <a:gd name="connsiteX2" fmla="*/ 74465 w 74464"/>
                <a:gd name="connsiteY2" fmla="*/ 86875 h 86875"/>
                <a:gd name="connsiteX3" fmla="*/ 0 w 74464"/>
                <a:gd name="connsiteY3" fmla="*/ 43189 h 8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64" h="86875">
                  <a:moveTo>
                    <a:pt x="0" y="43189"/>
                  </a:moveTo>
                  <a:lnTo>
                    <a:pt x="74465" y="0"/>
                  </a:lnTo>
                  <a:lnTo>
                    <a:pt x="74465" y="86875"/>
                  </a:lnTo>
                  <a:lnTo>
                    <a:pt x="0" y="43189"/>
                  </a:lnTo>
                  <a:close/>
                </a:path>
              </a:pathLst>
            </a:custGeom>
            <a:solidFill>
              <a:srgbClr val="C3F1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157B83E-6286-1170-7BF3-76FDF1E3906F}"/>
                </a:ext>
              </a:extLst>
            </p:cNvPr>
            <p:cNvSpPr/>
            <p:nvPr/>
          </p:nvSpPr>
          <p:spPr>
            <a:xfrm>
              <a:off x="3138945" y="3131743"/>
              <a:ext cx="74464" cy="86875"/>
            </a:xfrm>
            <a:custGeom>
              <a:avLst/>
              <a:gdLst>
                <a:gd name="connsiteX0" fmla="*/ 74465 w 74464"/>
                <a:gd name="connsiteY0" fmla="*/ 43189 h 86875"/>
                <a:gd name="connsiteX1" fmla="*/ 0 w 74464"/>
                <a:gd name="connsiteY1" fmla="*/ 0 h 86875"/>
                <a:gd name="connsiteX2" fmla="*/ 0 w 74464"/>
                <a:gd name="connsiteY2" fmla="*/ 86875 h 86875"/>
                <a:gd name="connsiteX3" fmla="*/ 74465 w 74464"/>
                <a:gd name="connsiteY3" fmla="*/ 43189 h 8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64" h="86875">
                  <a:moveTo>
                    <a:pt x="74465" y="43189"/>
                  </a:moveTo>
                  <a:lnTo>
                    <a:pt x="0" y="0"/>
                  </a:lnTo>
                  <a:lnTo>
                    <a:pt x="0" y="86875"/>
                  </a:lnTo>
                  <a:lnTo>
                    <a:pt x="74465" y="43189"/>
                  </a:lnTo>
                  <a:close/>
                </a:path>
              </a:pathLst>
            </a:custGeom>
            <a:solidFill>
              <a:srgbClr val="9CEB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E5D4A4-9D7A-B5EF-8A6D-4CF7F138EC9B}"/>
                </a:ext>
              </a:extLst>
            </p:cNvPr>
            <p:cNvSpPr/>
            <p:nvPr/>
          </p:nvSpPr>
          <p:spPr>
            <a:xfrm>
              <a:off x="3027248" y="3280672"/>
              <a:ext cx="223394" cy="114923"/>
            </a:xfrm>
            <a:custGeom>
              <a:avLst/>
              <a:gdLst>
                <a:gd name="connsiteX0" fmla="*/ 201303 w 223394"/>
                <a:gd name="connsiteY0" fmla="*/ 90102 h 114923"/>
                <a:gd name="connsiteX1" fmla="*/ 155383 w 223394"/>
                <a:gd name="connsiteY1" fmla="*/ 0 h 114923"/>
                <a:gd name="connsiteX2" fmla="*/ 67763 w 223394"/>
                <a:gd name="connsiteY2" fmla="*/ 0 h 114923"/>
                <a:gd name="connsiteX3" fmla="*/ 22092 w 223394"/>
                <a:gd name="connsiteY3" fmla="*/ 90102 h 114923"/>
                <a:gd name="connsiteX4" fmla="*/ 0 w 223394"/>
                <a:gd name="connsiteY4" fmla="*/ 114924 h 114923"/>
                <a:gd name="connsiteX5" fmla="*/ 223394 w 223394"/>
                <a:gd name="connsiteY5" fmla="*/ 114924 h 114923"/>
                <a:gd name="connsiteX6" fmla="*/ 201303 w 223394"/>
                <a:gd name="connsiteY6" fmla="*/ 90102 h 1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394" h="114923">
                  <a:moveTo>
                    <a:pt x="201303" y="90102"/>
                  </a:moveTo>
                  <a:cubicBezTo>
                    <a:pt x="157121" y="83152"/>
                    <a:pt x="155383" y="51380"/>
                    <a:pt x="155383" y="0"/>
                  </a:cubicBezTo>
                  <a:lnTo>
                    <a:pt x="67763" y="0"/>
                  </a:lnTo>
                  <a:cubicBezTo>
                    <a:pt x="67763" y="51380"/>
                    <a:pt x="66274" y="83152"/>
                    <a:pt x="22092" y="90102"/>
                  </a:cubicBezTo>
                  <a:cubicBezTo>
                    <a:pt x="9459" y="91500"/>
                    <a:pt x="-77" y="102215"/>
                    <a:pt x="0" y="114924"/>
                  </a:cubicBezTo>
                  <a:lnTo>
                    <a:pt x="223394" y="114924"/>
                  </a:lnTo>
                  <a:cubicBezTo>
                    <a:pt x="223471" y="102215"/>
                    <a:pt x="213935" y="91500"/>
                    <a:pt x="201303" y="90102"/>
                  </a:cubicBezTo>
                  <a:close/>
                </a:path>
              </a:pathLst>
            </a:custGeom>
            <a:gradFill>
              <a:gsLst>
                <a:gs pos="15000">
                  <a:srgbClr val="CCCCCC"/>
                </a:gs>
                <a:gs pos="100000">
                  <a:srgbClr val="707070"/>
                </a:gs>
              </a:gsLst>
              <a:lin ang="16200000" scaled="1"/>
            </a:gra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C0464B-4F7E-844B-CB71-C6B3E8E30224}"/>
              </a:ext>
            </a:extLst>
          </p:cNvPr>
          <p:cNvGrpSpPr/>
          <p:nvPr/>
        </p:nvGrpSpPr>
        <p:grpSpPr>
          <a:xfrm>
            <a:off x="1593456" y="3914050"/>
            <a:ext cx="446787" cy="412781"/>
            <a:chOff x="2915552" y="2982814"/>
            <a:chExt cx="446787" cy="41278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9ECD02-3EB7-B3D4-383E-07855B52D99F}"/>
                </a:ext>
              </a:extLst>
            </p:cNvPr>
            <p:cNvSpPr/>
            <p:nvPr/>
          </p:nvSpPr>
          <p:spPr>
            <a:xfrm>
              <a:off x="2915552" y="2982814"/>
              <a:ext cx="446787" cy="297858"/>
            </a:xfrm>
            <a:custGeom>
              <a:avLst/>
              <a:gdLst>
                <a:gd name="connsiteX0" fmla="*/ 431894 w 446787"/>
                <a:gd name="connsiteY0" fmla="*/ 0 h 297858"/>
                <a:gd name="connsiteX1" fmla="*/ 446787 w 446787"/>
                <a:gd name="connsiteY1" fmla="*/ 0 h 297858"/>
                <a:gd name="connsiteX2" fmla="*/ 446787 w 446787"/>
                <a:gd name="connsiteY2" fmla="*/ 297858 h 297858"/>
                <a:gd name="connsiteX3" fmla="*/ 431894 w 446787"/>
                <a:gd name="connsiteY3" fmla="*/ 297858 h 297858"/>
                <a:gd name="connsiteX4" fmla="*/ 14893 w 446787"/>
                <a:gd name="connsiteY4" fmla="*/ 297858 h 297858"/>
                <a:gd name="connsiteX5" fmla="*/ 0 w 446787"/>
                <a:gd name="connsiteY5" fmla="*/ 297858 h 297858"/>
                <a:gd name="connsiteX6" fmla="*/ 0 w 446787"/>
                <a:gd name="connsiteY6" fmla="*/ 0 h 297858"/>
                <a:gd name="connsiteX7" fmla="*/ 14893 w 446787"/>
                <a:gd name="connsiteY7" fmla="*/ 0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787" h="297858">
                  <a:moveTo>
                    <a:pt x="431894" y="0"/>
                  </a:moveTo>
                  <a:cubicBezTo>
                    <a:pt x="440119" y="0"/>
                    <a:pt x="446787" y="0"/>
                    <a:pt x="446787" y="0"/>
                  </a:cubicBezTo>
                  <a:lnTo>
                    <a:pt x="446787" y="297858"/>
                  </a:lnTo>
                  <a:cubicBezTo>
                    <a:pt x="446787" y="297858"/>
                    <a:pt x="440119" y="297858"/>
                    <a:pt x="431894" y="297858"/>
                  </a:cubicBezTo>
                  <a:lnTo>
                    <a:pt x="14893" y="297858"/>
                  </a:lnTo>
                  <a:cubicBezTo>
                    <a:pt x="6668" y="297858"/>
                    <a:pt x="0" y="297858"/>
                    <a:pt x="0" y="297858"/>
                  </a:cubicBezTo>
                  <a:lnTo>
                    <a:pt x="0" y="0"/>
                  </a:lnTo>
                  <a:cubicBezTo>
                    <a:pt x="0" y="0"/>
                    <a:pt x="6668" y="0"/>
                    <a:pt x="14893" y="0"/>
                  </a:cubicBezTo>
                  <a:close/>
                </a:path>
              </a:pathLst>
            </a:custGeom>
            <a:solidFill>
              <a:srgbClr val="7030A0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A367E6-2E07-7EE9-452F-01DE09DD5C57}"/>
                </a:ext>
              </a:extLst>
            </p:cNvPr>
            <p:cNvSpPr/>
            <p:nvPr/>
          </p:nvSpPr>
          <p:spPr>
            <a:xfrm>
              <a:off x="3138945" y="3088305"/>
              <a:ext cx="74464" cy="130312"/>
            </a:xfrm>
            <a:custGeom>
              <a:avLst/>
              <a:gdLst>
                <a:gd name="connsiteX0" fmla="*/ 74465 w 74464"/>
                <a:gd name="connsiteY0" fmla="*/ 0 h 130312"/>
                <a:gd name="connsiteX1" fmla="*/ 74465 w 74464"/>
                <a:gd name="connsiteY1" fmla="*/ 86627 h 130312"/>
                <a:gd name="connsiteX2" fmla="*/ 0 w 74464"/>
                <a:gd name="connsiteY2" fmla="*/ 130313 h 130312"/>
                <a:gd name="connsiteX3" fmla="*/ 0 w 74464"/>
                <a:gd name="connsiteY3" fmla="*/ 43438 h 130312"/>
                <a:gd name="connsiteX4" fmla="*/ 74465 w 74464"/>
                <a:gd name="connsiteY4" fmla="*/ 0 h 1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64" h="130312">
                  <a:moveTo>
                    <a:pt x="74465" y="0"/>
                  </a:moveTo>
                  <a:lnTo>
                    <a:pt x="74465" y="86627"/>
                  </a:lnTo>
                  <a:lnTo>
                    <a:pt x="0" y="130313"/>
                  </a:lnTo>
                  <a:lnTo>
                    <a:pt x="0" y="43438"/>
                  </a:lnTo>
                  <a:lnTo>
                    <a:pt x="74465" y="0"/>
                  </a:lnTo>
                  <a:close/>
                </a:path>
              </a:pathLst>
            </a:custGeom>
            <a:solidFill>
              <a:srgbClr val="50E6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CD3D9A9-B347-90E9-0F37-69781AB6F941}"/>
                </a:ext>
              </a:extLst>
            </p:cNvPr>
            <p:cNvSpPr/>
            <p:nvPr/>
          </p:nvSpPr>
          <p:spPr>
            <a:xfrm>
              <a:off x="3064481" y="3044868"/>
              <a:ext cx="148929" cy="87123"/>
            </a:xfrm>
            <a:custGeom>
              <a:avLst/>
              <a:gdLst>
                <a:gd name="connsiteX0" fmla="*/ 148929 w 148929"/>
                <a:gd name="connsiteY0" fmla="*/ 43438 h 87123"/>
                <a:gd name="connsiteX1" fmla="*/ 74465 w 148929"/>
                <a:gd name="connsiteY1" fmla="*/ 87123 h 87123"/>
                <a:gd name="connsiteX2" fmla="*/ 0 w 148929"/>
                <a:gd name="connsiteY2" fmla="*/ 43438 h 87123"/>
                <a:gd name="connsiteX3" fmla="*/ 74465 w 148929"/>
                <a:gd name="connsiteY3" fmla="*/ 0 h 87123"/>
                <a:gd name="connsiteX4" fmla="*/ 148929 w 148929"/>
                <a:gd name="connsiteY4" fmla="*/ 43438 h 8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29" h="87123">
                  <a:moveTo>
                    <a:pt x="148929" y="43438"/>
                  </a:moveTo>
                  <a:lnTo>
                    <a:pt x="74465" y="87123"/>
                  </a:lnTo>
                  <a:lnTo>
                    <a:pt x="0" y="43438"/>
                  </a:lnTo>
                  <a:lnTo>
                    <a:pt x="74465" y="0"/>
                  </a:lnTo>
                  <a:lnTo>
                    <a:pt x="148929" y="43438"/>
                  </a:lnTo>
                  <a:close/>
                </a:path>
              </a:pathLst>
            </a:custGeom>
            <a:solidFill>
              <a:srgbClr val="C3F1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EA03429-530D-EE53-91EB-69A0DB15DFA3}"/>
                </a:ext>
              </a:extLst>
            </p:cNvPr>
            <p:cNvSpPr/>
            <p:nvPr/>
          </p:nvSpPr>
          <p:spPr>
            <a:xfrm>
              <a:off x="3064481" y="3088305"/>
              <a:ext cx="74464" cy="130312"/>
            </a:xfrm>
            <a:custGeom>
              <a:avLst/>
              <a:gdLst>
                <a:gd name="connsiteX0" fmla="*/ 74465 w 74464"/>
                <a:gd name="connsiteY0" fmla="*/ 43686 h 130312"/>
                <a:gd name="connsiteX1" fmla="*/ 74465 w 74464"/>
                <a:gd name="connsiteY1" fmla="*/ 130313 h 130312"/>
                <a:gd name="connsiteX2" fmla="*/ 0 w 74464"/>
                <a:gd name="connsiteY2" fmla="*/ 86627 h 130312"/>
                <a:gd name="connsiteX3" fmla="*/ 0 w 74464"/>
                <a:gd name="connsiteY3" fmla="*/ 0 h 130312"/>
                <a:gd name="connsiteX4" fmla="*/ 74465 w 74464"/>
                <a:gd name="connsiteY4" fmla="*/ 43686 h 1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64" h="130312">
                  <a:moveTo>
                    <a:pt x="74465" y="43686"/>
                  </a:moveTo>
                  <a:lnTo>
                    <a:pt x="74465" y="130313"/>
                  </a:lnTo>
                  <a:lnTo>
                    <a:pt x="0" y="86627"/>
                  </a:lnTo>
                  <a:lnTo>
                    <a:pt x="0" y="0"/>
                  </a:lnTo>
                  <a:lnTo>
                    <a:pt x="74465" y="43686"/>
                  </a:lnTo>
                  <a:close/>
                </a:path>
              </a:pathLst>
            </a:custGeom>
            <a:solidFill>
              <a:srgbClr val="9CEB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A8C2C7-3CC9-D1E3-2EB4-F80A74C8A885}"/>
                </a:ext>
              </a:extLst>
            </p:cNvPr>
            <p:cNvSpPr/>
            <p:nvPr/>
          </p:nvSpPr>
          <p:spPr>
            <a:xfrm>
              <a:off x="3064481" y="3131743"/>
              <a:ext cx="74464" cy="86875"/>
            </a:xfrm>
            <a:custGeom>
              <a:avLst/>
              <a:gdLst>
                <a:gd name="connsiteX0" fmla="*/ 0 w 74464"/>
                <a:gd name="connsiteY0" fmla="*/ 43189 h 86875"/>
                <a:gd name="connsiteX1" fmla="*/ 74465 w 74464"/>
                <a:gd name="connsiteY1" fmla="*/ 0 h 86875"/>
                <a:gd name="connsiteX2" fmla="*/ 74465 w 74464"/>
                <a:gd name="connsiteY2" fmla="*/ 86875 h 86875"/>
                <a:gd name="connsiteX3" fmla="*/ 0 w 74464"/>
                <a:gd name="connsiteY3" fmla="*/ 43189 h 8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64" h="86875">
                  <a:moveTo>
                    <a:pt x="0" y="43189"/>
                  </a:moveTo>
                  <a:lnTo>
                    <a:pt x="74465" y="0"/>
                  </a:lnTo>
                  <a:lnTo>
                    <a:pt x="74465" y="86875"/>
                  </a:lnTo>
                  <a:lnTo>
                    <a:pt x="0" y="43189"/>
                  </a:lnTo>
                  <a:close/>
                </a:path>
              </a:pathLst>
            </a:custGeom>
            <a:solidFill>
              <a:srgbClr val="C3F1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289021C-7EBB-916A-3BA7-7E61D897ADAB}"/>
                </a:ext>
              </a:extLst>
            </p:cNvPr>
            <p:cNvSpPr/>
            <p:nvPr/>
          </p:nvSpPr>
          <p:spPr>
            <a:xfrm>
              <a:off x="3138945" y="3131743"/>
              <a:ext cx="74464" cy="86875"/>
            </a:xfrm>
            <a:custGeom>
              <a:avLst/>
              <a:gdLst>
                <a:gd name="connsiteX0" fmla="*/ 74465 w 74464"/>
                <a:gd name="connsiteY0" fmla="*/ 43189 h 86875"/>
                <a:gd name="connsiteX1" fmla="*/ 0 w 74464"/>
                <a:gd name="connsiteY1" fmla="*/ 0 h 86875"/>
                <a:gd name="connsiteX2" fmla="*/ 0 w 74464"/>
                <a:gd name="connsiteY2" fmla="*/ 86875 h 86875"/>
                <a:gd name="connsiteX3" fmla="*/ 74465 w 74464"/>
                <a:gd name="connsiteY3" fmla="*/ 43189 h 8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64" h="86875">
                  <a:moveTo>
                    <a:pt x="74465" y="43189"/>
                  </a:moveTo>
                  <a:lnTo>
                    <a:pt x="0" y="0"/>
                  </a:lnTo>
                  <a:lnTo>
                    <a:pt x="0" y="86875"/>
                  </a:lnTo>
                  <a:lnTo>
                    <a:pt x="74465" y="43189"/>
                  </a:lnTo>
                  <a:close/>
                </a:path>
              </a:pathLst>
            </a:custGeom>
            <a:solidFill>
              <a:srgbClr val="9CEBFF"/>
            </a:soli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F7BB540-0FFB-12C5-3F63-9368FFD1B29F}"/>
                </a:ext>
              </a:extLst>
            </p:cNvPr>
            <p:cNvSpPr/>
            <p:nvPr/>
          </p:nvSpPr>
          <p:spPr>
            <a:xfrm>
              <a:off x="3027248" y="3280672"/>
              <a:ext cx="223394" cy="114923"/>
            </a:xfrm>
            <a:custGeom>
              <a:avLst/>
              <a:gdLst>
                <a:gd name="connsiteX0" fmla="*/ 201303 w 223394"/>
                <a:gd name="connsiteY0" fmla="*/ 90102 h 114923"/>
                <a:gd name="connsiteX1" fmla="*/ 155383 w 223394"/>
                <a:gd name="connsiteY1" fmla="*/ 0 h 114923"/>
                <a:gd name="connsiteX2" fmla="*/ 67763 w 223394"/>
                <a:gd name="connsiteY2" fmla="*/ 0 h 114923"/>
                <a:gd name="connsiteX3" fmla="*/ 22092 w 223394"/>
                <a:gd name="connsiteY3" fmla="*/ 90102 h 114923"/>
                <a:gd name="connsiteX4" fmla="*/ 0 w 223394"/>
                <a:gd name="connsiteY4" fmla="*/ 114924 h 114923"/>
                <a:gd name="connsiteX5" fmla="*/ 223394 w 223394"/>
                <a:gd name="connsiteY5" fmla="*/ 114924 h 114923"/>
                <a:gd name="connsiteX6" fmla="*/ 201303 w 223394"/>
                <a:gd name="connsiteY6" fmla="*/ 90102 h 1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394" h="114923">
                  <a:moveTo>
                    <a:pt x="201303" y="90102"/>
                  </a:moveTo>
                  <a:cubicBezTo>
                    <a:pt x="157121" y="83152"/>
                    <a:pt x="155383" y="51380"/>
                    <a:pt x="155383" y="0"/>
                  </a:cubicBezTo>
                  <a:lnTo>
                    <a:pt x="67763" y="0"/>
                  </a:lnTo>
                  <a:cubicBezTo>
                    <a:pt x="67763" y="51380"/>
                    <a:pt x="66274" y="83152"/>
                    <a:pt x="22092" y="90102"/>
                  </a:cubicBezTo>
                  <a:cubicBezTo>
                    <a:pt x="9459" y="91500"/>
                    <a:pt x="-77" y="102215"/>
                    <a:pt x="0" y="114924"/>
                  </a:cubicBezTo>
                  <a:lnTo>
                    <a:pt x="223394" y="114924"/>
                  </a:lnTo>
                  <a:cubicBezTo>
                    <a:pt x="223471" y="102215"/>
                    <a:pt x="213935" y="91500"/>
                    <a:pt x="201303" y="90102"/>
                  </a:cubicBezTo>
                  <a:close/>
                </a:path>
              </a:pathLst>
            </a:custGeom>
            <a:gradFill>
              <a:gsLst>
                <a:gs pos="15000">
                  <a:srgbClr val="CCCCCC"/>
                </a:gs>
                <a:gs pos="100000">
                  <a:srgbClr val="707070"/>
                </a:gs>
              </a:gsLst>
              <a:lin ang="16200000" scaled="1"/>
            </a:gradFill>
            <a:ln w="24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C674430-F3CE-1BAD-FDD1-E55989BC0F6F}"/>
              </a:ext>
            </a:extLst>
          </p:cNvPr>
          <p:cNvSpPr/>
          <p:nvPr/>
        </p:nvSpPr>
        <p:spPr>
          <a:xfrm>
            <a:off x="4470689" y="391993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AzureBastion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CF2BB486-9D08-4594-1A98-A1E971F386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81433" y="4114851"/>
            <a:ext cx="396000" cy="396000"/>
          </a:xfrm>
          <a:prstGeom prst="rect">
            <a:avLst/>
          </a:prstGeom>
        </p:spPr>
      </p:pic>
      <p:pic>
        <p:nvPicPr>
          <p:cNvPr id="97" name="Picture 2" descr="See the source image">
            <a:extLst>
              <a:ext uri="{FF2B5EF4-FFF2-40B4-BE49-F238E27FC236}">
                <a16:creationId xmlns:a16="http://schemas.microsoft.com/office/drawing/2014/main" id="{77EB6B4B-6600-EDB8-4A70-4D6BF31D0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r="14533"/>
          <a:stretch/>
        </p:blipFill>
        <p:spPr bwMode="auto">
          <a:xfrm>
            <a:off x="9322764" y="2248795"/>
            <a:ext cx="537116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See the source image">
            <a:extLst>
              <a:ext uri="{FF2B5EF4-FFF2-40B4-BE49-F238E27FC236}">
                <a16:creationId xmlns:a16="http://schemas.microsoft.com/office/drawing/2014/main" id="{4A1D4C47-D161-61C4-E291-8B06CDF62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r="14533"/>
          <a:stretch/>
        </p:blipFill>
        <p:spPr bwMode="auto">
          <a:xfrm>
            <a:off x="10086039" y="2249025"/>
            <a:ext cx="537116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27D9C8-AB16-1423-58B3-D66128E9FC43}"/>
              </a:ext>
            </a:extLst>
          </p:cNvPr>
          <p:cNvCxnSpPr>
            <a:cxnSpLocks/>
            <a:stCxn id="90" idx="3"/>
            <a:endCxn id="34" idx="0"/>
          </p:cNvCxnSpPr>
          <p:nvPr/>
        </p:nvCxnSpPr>
        <p:spPr>
          <a:xfrm flipH="1">
            <a:off x="4706711" y="4312851"/>
            <a:ext cx="670722" cy="1575220"/>
          </a:xfrm>
          <a:prstGeom prst="bentConnector3">
            <a:avLst>
              <a:gd name="adj1" fmla="val -34083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CD0EE3F-58A6-16CD-38FB-D67F622C11FC}"/>
              </a:ext>
            </a:extLst>
          </p:cNvPr>
          <p:cNvCxnSpPr>
            <a:stCxn id="31" idx="3"/>
            <a:endCxn id="16" idx="1"/>
          </p:cNvCxnSpPr>
          <p:nvPr/>
        </p:nvCxnSpPr>
        <p:spPr>
          <a:xfrm flipV="1">
            <a:off x="3360318" y="2366195"/>
            <a:ext cx="1625606" cy="3006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C0271E01-9B9A-3E71-0369-A0CE772881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0673" y="4622437"/>
            <a:ext cx="252000" cy="252000"/>
          </a:xfrm>
          <a:prstGeom prst="rect">
            <a:avLst/>
          </a:prstGeom>
        </p:spPr>
      </p:pic>
      <p:pic>
        <p:nvPicPr>
          <p:cNvPr id="53" name="Picture 52" descr="Networking Service Color | MyDraw">
            <a:extLst>
              <a:ext uri="{FF2B5EF4-FFF2-40B4-BE49-F238E27FC236}">
                <a16:creationId xmlns:a16="http://schemas.microsoft.com/office/drawing/2014/main" id="{1F0952D8-1AF9-6EFC-7318-3039ABCF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65" y="1926765"/>
            <a:ext cx="331786" cy="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A94C61A8-61B9-9038-6538-9AA2DB785B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28126" y="4631962"/>
            <a:ext cx="252000" cy="252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D659F8A-1C55-8661-4CF2-A1110103C5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89629" y="4640919"/>
            <a:ext cx="252000" cy="252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201D8F8B-0114-8CA7-30FD-7D04DCE429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12828" y="3011423"/>
            <a:ext cx="252000" cy="252000"/>
          </a:xfrm>
          <a:prstGeom prst="rect">
            <a:avLst/>
          </a:prstGeom>
        </p:spPr>
      </p:pic>
      <p:pic>
        <p:nvPicPr>
          <p:cNvPr id="64" name="Picture 63" descr="Networking Service Color | MyDraw">
            <a:extLst>
              <a:ext uri="{FF2B5EF4-FFF2-40B4-BE49-F238E27FC236}">
                <a16:creationId xmlns:a16="http://schemas.microsoft.com/office/drawing/2014/main" id="{FD383CB9-3261-409D-1EB5-C408D28E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35" y="1946030"/>
            <a:ext cx="331786" cy="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Networking Service Color | MyDraw">
            <a:extLst>
              <a:ext uri="{FF2B5EF4-FFF2-40B4-BE49-F238E27FC236}">
                <a16:creationId xmlns:a16="http://schemas.microsoft.com/office/drawing/2014/main" id="{D700AA1D-E287-F77B-F8EC-0499EA68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54" y="3888536"/>
            <a:ext cx="331786" cy="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8AB779-3281-9901-FA00-3D8891DD7CF3}"/>
              </a:ext>
            </a:extLst>
          </p:cNvPr>
          <p:cNvCxnSpPr>
            <a:cxnSpLocks/>
          </p:cNvCxnSpPr>
          <p:nvPr/>
        </p:nvCxnSpPr>
        <p:spPr>
          <a:xfrm>
            <a:off x="7664899" y="4114851"/>
            <a:ext cx="1195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451F5DA-D25D-BCF0-47B6-E13CAFC42A3D}"/>
              </a:ext>
            </a:extLst>
          </p:cNvPr>
          <p:cNvSpPr txBox="1"/>
          <p:nvPr/>
        </p:nvSpPr>
        <p:spPr>
          <a:xfrm>
            <a:off x="7889619" y="3954225"/>
            <a:ext cx="6480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 algn="ctr"/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</a:p>
          <a:p>
            <a:pPr marL="0" lvl="1" algn="ctr"/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Peering</a:t>
            </a:r>
            <a:endParaRPr lang="it-IT" sz="10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2" name="Table 92">
            <a:extLst>
              <a:ext uri="{FF2B5EF4-FFF2-40B4-BE49-F238E27FC236}">
                <a16:creationId xmlns:a16="http://schemas.microsoft.com/office/drawing/2014/main" id="{3168298B-4F6A-3FAA-9717-C8035077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18180"/>
              </p:ext>
            </p:extLst>
          </p:nvPr>
        </p:nvGraphicFramePr>
        <p:xfrm>
          <a:off x="1488000" y="6377452"/>
          <a:ext cx="921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98119993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1282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429094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8234892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7202819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7413989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523376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84001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DeployNSG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DeployRT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DeployBS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DeployKV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DeployDNS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DeployOnPrem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DeployProxy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SpokeNumber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=2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095182"/>
                  </a:ext>
                </a:extLst>
              </a:tr>
            </a:tbl>
          </a:graphicData>
        </a:graphic>
      </p:graphicFrame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24C62C-9F3E-28D4-2026-FED4F60F5252}"/>
              </a:ext>
            </a:extLst>
          </p:cNvPr>
          <p:cNvSpPr/>
          <p:nvPr/>
        </p:nvSpPr>
        <p:spPr>
          <a:xfrm>
            <a:off x="8837825" y="3486385"/>
            <a:ext cx="2173798" cy="1529277"/>
          </a:xfrm>
          <a:prstGeom prst="roundRect">
            <a:avLst>
              <a:gd name="adj" fmla="val 376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AA9A4F-A964-A72E-9044-E0F8015DE91E}"/>
              </a:ext>
            </a:extLst>
          </p:cNvPr>
          <p:cNvSpPr txBox="1"/>
          <p:nvPr/>
        </p:nvSpPr>
        <p:spPr>
          <a:xfrm>
            <a:off x="9062963" y="4866403"/>
            <a:ext cx="11894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Spoke2-VNet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F61D59B-4B88-FAE5-F7D9-83F1FAC38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1729" y="4860822"/>
            <a:ext cx="323606" cy="323606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BB1FD30-C820-CFF1-922C-23EF4F6F1627}"/>
              </a:ext>
            </a:extLst>
          </p:cNvPr>
          <p:cNvSpPr/>
          <p:nvPr/>
        </p:nvSpPr>
        <p:spPr>
          <a:xfrm>
            <a:off x="8971171" y="3649566"/>
            <a:ext cx="1954003" cy="1140232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F7F4D595-CDB6-A8D5-C3ED-123B5A805E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12828" y="4651214"/>
            <a:ext cx="252000" cy="252000"/>
          </a:xfrm>
          <a:prstGeom prst="rect">
            <a:avLst/>
          </a:prstGeom>
        </p:spPr>
      </p:pic>
      <p:pic>
        <p:nvPicPr>
          <p:cNvPr id="102" name="Picture 101" descr="Networking Service Color | MyDraw">
            <a:extLst>
              <a:ext uri="{FF2B5EF4-FFF2-40B4-BE49-F238E27FC236}">
                <a16:creationId xmlns:a16="http://schemas.microsoft.com/office/drawing/2014/main" id="{19F592D3-8A78-7DE6-2CE7-045D41EA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35" y="3585821"/>
            <a:ext cx="331786" cy="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How to Create A Database on Azure in Minutes? – Aashish Jagini">
            <a:extLst>
              <a:ext uri="{FF2B5EF4-FFF2-40B4-BE49-F238E27FC236}">
                <a16:creationId xmlns:a16="http://schemas.microsoft.com/office/drawing/2014/main" id="{FDE9BC4F-BB92-B4B0-5D5E-EA4BFFAD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672" y="3900978"/>
            <a:ext cx="585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0AB3-9D5B-1D97-6E28-D32EC12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Scenario 1 - Hub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only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E14CC-0099-CADB-F158-B780322626C3}"/>
              </a:ext>
            </a:extLst>
          </p:cNvPr>
          <p:cNvSpPr/>
          <p:nvPr/>
        </p:nvSpPr>
        <p:spPr>
          <a:xfrm>
            <a:off x="872822" y="1261912"/>
            <a:ext cx="10480977" cy="4104464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DF5EC-508E-7D23-A752-306634B395A9}"/>
              </a:ext>
            </a:extLst>
          </p:cNvPr>
          <p:cNvSpPr txBox="1"/>
          <p:nvPr/>
        </p:nvSpPr>
        <p:spPr>
          <a:xfrm>
            <a:off x="1107042" y="1134952"/>
            <a:ext cx="145586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1793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subscription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DC6F35-813A-3AFB-474C-FE8D7FA0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214" y="1123660"/>
            <a:ext cx="295559" cy="2955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49D324-C2FF-EDDE-FA1D-951C741703AE}"/>
              </a:ext>
            </a:extLst>
          </p:cNvPr>
          <p:cNvSpPr/>
          <p:nvPr/>
        </p:nvSpPr>
        <p:spPr>
          <a:xfrm>
            <a:off x="4162129" y="1576841"/>
            <a:ext cx="4312087" cy="3585833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F56E6-7D50-99AA-D91D-C879AE86F1C6}"/>
              </a:ext>
            </a:extLst>
          </p:cNvPr>
          <p:cNvSpPr txBox="1"/>
          <p:nvPr/>
        </p:nvSpPr>
        <p:spPr>
          <a:xfrm>
            <a:off x="4367279" y="1455022"/>
            <a:ext cx="11943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682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Hub-RG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FA7AE5B-7312-3C05-0BDD-838035EE9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278" y="1432391"/>
            <a:ext cx="288925" cy="288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652E62-4F6D-2A3A-FADB-16B57C5D6C73}"/>
              </a:ext>
            </a:extLst>
          </p:cNvPr>
          <p:cNvSpPr/>
          <p:nvPr/>
        </p:nvSpPr>
        <p:spPr>
          <a:xfrm>
            <a:off x="4322782" y="1846594"/>
            <a:ext cx="3330222" cy="3131172"/>
          </a:xfrm>
          <a:prstGeom prst="roundRect">
            <a:avLst>
              <a:gd name="adj" fmla="val 376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B686B-9A21-5593-73F3-B3F7E4777AA5}"/>
              </a:ext>
            </a:extLst>
          </p:cNvPr>
          <p:cNvSpPr txBox="1"/>
          <p:nvPr/>
        </p:nvSpPr>
        <p:spPr>
          <a:xfrm>
            <a:off x="6396302" y="4849420"/>
            <a:ext cx="11161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Hub-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2878BE-4C80-1FC0-67C5-934ED7B1D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0435" y="4792838"/>
            <a:ext cx="369836" cy="3698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2B657-4079-9FD1-3EFD-040B30A357C4}"/>
              </a:ext>
            </a:extLst>
          </p:cNvPr>
          <p:cNvSpPr/>
          <p:nvPr/>
        </p:nvSpPr>
        <p:spPr>
          <a:xfrm>
            <a:off x="4475180" y="19989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34416E-A7D6-7349-D886-439AE3FE93AF}"/>
              </a:ext>
            </a:extLst>
          </p:cNvPr>
          <p:cNvSpPr/>
          <p:nvPr/>
        </p:nvSpPr>
        <p:spPr>
          <a:xfrm>
            <a:off x="4475180" y="2956596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461653-06E3-9587-AAFC-7A7B4675C1DE}"/>
              </a:ext>
            </a:extLst>
          </p:cNvPr>
          <p:cNvSpPr/>
          <p:nvPr/>
        </p:nvSpPr>
        <p:spPr>
          <a:xfrm>
            <a:off x="6027555" y="39133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322659-A909-34D4-54A6-AF070FB81ED2}"/>
              </a:ext>
            </a:extLst>
          </p:cNvPr>
          <p:cNvSpPr/>
          <p:nvPr/>
        </p:nvSpPr>
        <p:spPr>
          <a:xfrm>
            <a:off x="6027555" y="29561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DNS-inbound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385C4C-10EC-E3AC-85BA-C3B102931070}"/>
              </a:ext>
            </a:extLst>
          </p:cNvPr>
          <p:cNvSpPr/>
          <p:nvPr/>
        </p:nvSpPr>
        <p:spPr>
          <a:xfrm>
            <a:off x="6027555" y="19989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DNS-outbound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4E9C7523-52FF-A548-37D5-EA92FD0BF0BC}"/>
              </a:ext>
            </a:extLst>
          </p:cNvPr>
          <p:cNvSpPr/>
          <p:nvPr/>
        </p:nvSpPr>
        <p:spPr>
          <a:xfrm>
            <a:off x="3469364" y="5516676"/>
            <a:ext cx="1238379" cy="74278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C674430-F3CE-1BAD-FDD1-E55989BC0F6F}"/>
              </a:ext>
            </a:extLst>
          </p:cNvPr>
          <p:cNvSpPr/>
          <p:nvPr/>
        </p:nvSpPr>
        <p:spPr>
          <a:xfrm>
            <a:off x="4470689" y="391993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AzureBastion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2" name="Table 92">
            <a:extLst>
              <a:ext uri="{FF2B5EF4-FFF2-40B4-BE49-F238E27FC236}">
                <a16:creationId xmlns:a16="http://schemas.microsoft.com/office/drawing/2014/main" id="{3168298B-4F6A-3FAA-9717-C8035077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18583"/>
              </p:ext>
            </p:extLst>
          </p:nvPr>
        </p:nvGraphicFramePr>
        <p:xfrm>
          <a:off x="1488000" y="6377452"/>
          <a:ext cx="921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98119993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1282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429094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8234892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7202819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7413989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523376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84001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DeployNSG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DeployRT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DeployBS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DeployKV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DeployDNS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DeployOnPrem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DeployProxy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SpokeNumber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095182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04E309-9118-2B57-E360-5C25DB438A61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5400000">
            <a:off x="4892150" y="4792327"/>
            <a:ext cx="910305" cy="128118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52D511-2725-2A7D-2026-9719946D9654}"/>
              </a:ext>
            </a:extLst>
          </p:cNvPr>
          <p:cNvSpPr txBox="1"/>
          <p:nvPr/>
        </p:nvSpPr>
        <p:spPr>
          <a:xfrm>
            <a:off x="6622506" y="5598886"/>
            <a:ext cx="213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Tutte le subnet possono </a:t>
            </a:r>
          </a:p>
          <a:p>
            <a:r>
              <a:rPr lang="en-US" sz="14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uscire</a:t>
            </a:r>
            <a:r>
              <a:rPr lang="en-US" sz="14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 internet</a:t>
            </a:r>
            <a:endParaRPr lang="it-IT" sz="1400" u="sng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A5A9F0-9EFA-1132-0E3B-5DD91725A7E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096000" y="5615289"/>
            <a:ext cx="526506" cy="2452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0AB3-9D5B-1D97-6E28-D32EC12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Scenario 2 – </a:t>
            </a:r>
            <a:r>
              <a:rPr lang="en-US" sz="3200" dirty="0" err="1"/>
              <a:t>Traffico</a:t>
            </a:r>
            <a:r>
              <a:rPr lang="en-US" sz="3200" dirty="0"/>
              <a:t> Inbound + Outbound, via firewall</a:t>
            </a:r>
            <a:endParaRPr lang="it-IT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E14CC-0099-CADB-F158-B780322626C3}"/>
              </a:ext>
            </a:extLst>
          </p:cNvPr>
          <p:cNvSpPr/>
          <p:nvPr/>
        </p:nvSpPr>
        <p:spPr>
          <a:xfrm>
            <a:off x="872822" y="1261912"/>
            <a:ext cx="10480977" cy="4104464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DF5EC-508E-7D23-A752-306634B395A9}"/>
              </a:ext>
            </a:extLst>
          </p:cNvPr>
          <p:cNvSpPr txBox="1"/>
          <p:nvPr/>
        </p:nvSpPr>
        <p:spPr>
          <a:xfrm>
            <a:off x="1107042" y="1134952"/>
            <a:ext cx="145586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1793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subscription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DC6F35-813A-3AFB-474C-FE8D7FA0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214" y="1123660"/>
            <a:ext cx="295559" cy="2955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49D324-C2FF-EDDE-FA1D-951C741703AE}"/>
              </a:ext>
            </a:extLst>
          </p:cNvPr>
          <p:cNvSpPr/>
          <p:nvPr/>
        </p:nvSpPr>
        <p:spPr>
          <a:xfrm>
            <a:off x="4162129" y="1576841"/>
            <a:ext cx="4312087" cy="3585833"/>
          </a:xfrm>
          <a:prstGeom prst="roundRect">
            <a:avLst>
              <a:gd name="adj" fmla="val 376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F56E6-7D50-99AA-D91D-C879AE86F1C6}"/>
              </a:ext>
            </a:extLst>
          </p:cNvPr>
          <p:cNvSpPr txBox="1"/>
          <p:nvPr/>
        </p:nvSpPr>
        <p:spPr>
          <a:xfrm>
            <a:off x="4367279" y="1455022"/>
            <a:ext cx="11943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68288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Hub-RG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FA7AE5B-7312-3C05-0BDD-838035EE9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278" y="1432391"/>
            <a:ext cx="288925" cy="288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652E62-4F6D-2A3A-FADB-16B57C5D6C73}"/>
              </a:ext>
            </a:extLst>
          </p:cNvPr>
          <p:cNvSpPr/>
          <p:nvPr/>
        </p:nvSpPr>
        <p:spPr>
          <a:xfrm>
            <a:off x="4322782" y="1846594"/>
            <a:ext cx="3330222" cy="3131172"/>
          </a:xfrm>
          <a:prstGeom prst="roundRect">
            <a:avLst>
              <a:gd name="adj" fmla="val 376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B686B-9A21-5593-73F3-B3F7E4777AA5}"/>
              </a:ext>
            </a:extLst>
          </p:cNvPr>
          <p:cNvSpPr txBox="1"/>
          <p:nvPr/>
        </p:nvSpPr>
        <p:spPr>
          <a:xfrm>
            <a:off x="6396302" y="4849420"/>
            <a:ext cx="11161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0" lvl="1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Hub-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it-IT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2878BE-4C80-1FC0-67C5-934ED7B1D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0435" y="4792838"/>
            <a:ext cx="369836" cy="3698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2B657-4079-9FD1-3EFD-040B30A357C4}"/>
              </a:ext>
            </a:extLst>
          </p:cNvPr>
          <p:cNvSpPr/>
          <p:nvPr/>
        </p:nvSpPr>
        <p:spPr>
          <a:xfrm>
            <a:off x="4475180" y="19989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34416E-A7D6-7349-D886-439AE3FE93AF}"/>
              </a:ext>
            </a:extLst>
          </p:cNvPr>
          <p:cNvSpPr/>
          <p:nvPr/>
        </p:nvSpPr>
        <p:spPr>
          <a:xfrm>
            <a:off x="4475180" y="2956596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461653-06E3-9587-AAFC-7A7B4675C1DE}"/>
              </a:ext>
            </a:extLst>
          </p:cNvPr>
          <p:cNvSpPr/>
          <p:nvPr/>
        </p:nvSpPr>
        <p:spPr>
          <a:xfrm>
            <a:off x="6027555" y="39133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PE-Subnet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701AB60-9B22-B387-0CEF-68233BA3B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5924" y="3122980"/>
            <a:ext cx="396000" cy="396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322659-A909-34D4-54A6-AF070FB81ED2}"/>
              </a:ext>
            </a:extLst>
          </p:cNvPr>
          <p:cNvSpPr/>
          <p:nvPr/>
        </p:nvSpPr>
        <p:spPr>
          <a:xfrm>
            <a:off x="6027555" y="29561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DNS-inbound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385C4C-10EC-E3AC-85BA-C3B102931070}"/>
              </a:ext>
            </a:extLst>
          </p:cNvPr>
          <p:cNvSpPr/>
          <p:nvPr/>
        </p:nvSpPr>
        <p:spPr>
          <a:xfrm>
            <a:off x="6027555" y="199899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DNS-outbound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4E9C7523-52FF-A548-37D5-EA92FD0BF0BC}"/>
              </a:ext>
            </a:extLst>
          </p:cNvPr>
          <p:cNvSpPr/>
          <p:nvPr/>
        </p:nvSpPr>
        <p:spPr>
          <a:xfrm>
            <a:off x="3469364" y="5516676"/>
            <a:ext cx="1238379" cy="742789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16CF4AF-C16A-8F2B-B81B-B15B68E32E40}"/>
              </a:ext>
            </a:extLst>
          </p:cNvPr>
          <p:cNvCxnSpPr>
            <a:cxnSpLocks/>
            <a:stCxn id="18" idx="1"/>
            <a:endCxn id="34" idx="3"/>
          </p:cNvCxnSpPr>
          <p:nvPr/>
        </p:nvCxnSpPr>
        <p:spPr>
          <a:xfrm rot="10800000" flipV="1">
            <a:off x="4088554" y="3320980"/>
            <a:ext cx="897370" cy="2238166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C674430-F3CE-1BAD-FDD1-E55989BC0F6F}"/>
              </a:ext>
            </a:extLst>
          </p:cNvPr>
          <p:cNvSpPr/>
          <p:nvPr/>
        </p:nvSpPr>
        <p:spPr>
          <a:xfrm>
            <a:off x="4470689" y="3919934"/>
            <a:ext cx="1417488" cy="911168"/>
          </a:xfrm>
          <a:prstGeom prst="roundRect">
            <a:avLst>
              <a:gd name="adj" fmla="val 376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AzureBastion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it-IT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D659F8A-1C55-8661-4CF2-A1110103C5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9629" y="4640919"/>
            <a:ext cx="252000" cy="252000"/>
          </a:xfrm>
          <a:prstGeom prst="rect">
            <a:avLst/>
          </a:prstGeom>
        </p:spPr>
      </p:pic>
      <p:pic>
        <p:nvPicPr>
          <p:cNvPr id="65" name="Picture 64" descr="Networking Service Color | MyDraw">
            <a:extLst>
              <a:ext uri="{FF2B5EF4-FFF2-40B4-BE49-F238E27FC236}">
                <a16:creationId xmlns:a16="http://schemas.microsoft.com/office/drawing/2014/main" id="{D700AA1D-E287-F77B-F8EC-0499EA68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54" y="3888536"/>
            <a:ext cx="331786" cy="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" name="Table 92">
            <a:extLst>
              <a:ext uri="{FF2B5EF4-FFF2-40B4-BE49-F238E27FC236}">
                <a16:creationId xmlns:a16="http://schemas.microsoft.com/office/drawing/2014/main" id="{3168298B-4F6A-3FAA-9717-C8035077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93628"/>
              </p:ext>
            </p:extLst>
          </p:nvPr>
        </p:nvGraphicFramePr>
        <p:xfrm>
          <a:off x="1488000" y="6377452"/>
          <a:ext cx="921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98119993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1282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429094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8234892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7202819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7413989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523376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84001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DeployNSG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DeployRT</a:t>
                      </a:r>
                      <a:endParaRPr lang="it-IT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DeployBS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DeployKV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DeployDNS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DeployOnPrem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DeployProxy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SpokeNumber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=2</a:t>
                      </a:r>
                      <a:endParaRPr lang="it-IT" sz="1000" dirty="0">
                        <a:solidFill>
                          <a:schemeClr val="bg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0951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CA4EBC-983A-06CC-BE7D-E5C7C313C06D}"/>
              </a:ext>
            </a:extLst>
          </p:cNvPr>
          <p:cNvSpPr txBox="1"/>
          <p:nvPr/>
        </p:nvSpPr>
        <p:spPr>
          <a:xfrm>
            <a:off x="8054712" y="3680181"/>
            <a:ext cx="29075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presenza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della User Defined Route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obbliga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il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traffico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della subnet PE-Subnet a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transitare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il firewall</a:t>
            </a:r>
            <a:endParaRPr lang="it-IT" sz="1200" u="sng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25BA5-1D6F-6677-FABB-718612E8E421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flipH="1">
            <a:off x="6275540" y="4003347"/>
            <a:ext cx="1779172" cy="960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50A377-6917-0E06-DD30-8163F874D0FC}"/>
              </a:ext>
            </a:extLst>
          </p:cNvPr>
          <p:cNvSpPr txBox="1"/>
          <p:nvPr/>
        </p:nvSpPr>
        <p:spPr>
          <a:xfrm>
            <a:off x="5015884" y="5556509"/>
            <a:ext cx="29075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presenza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della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regola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NoInternet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inibisce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l’uscita</a:t>
            </a:r>
            <a:r>
              <a:rPr lang="en-US" sz="1200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 internet per la subnet PE-Subnet</a:t>
            </a:r>
            <a:endParaRPr lang="it-IT" sz="1200" u="sng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068A35-A462-0A17-D0F8-129C093DB6A6}"/>
              </a:ext>
            </a:extLst>
          </p:cNvPr>
          <p:cNvCxnSpPr>
            <a:cxnSpLocks/>
            <a:stCxn id="77" idx="0"/>
            <a:endCxn id="62" idx="2"/>
          </p:cNvCxnSpPr>
          <p:nvPr/>
        </p:nvCxnSpPr>
        <p:spPr>
          <a:xfrm flipH="1" flipV="1">
            <a:off x="6115629" y="4892919"/>
            <a:ext cx="354050" cy="6635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1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4EC90-8B60-4F36-2BFD-E7445936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Deployment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15C521-2017-6477-A9B2-4D637AB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Hub RT</a:t>
            </a:r>
            <a:endParaRPr lang="it-IT" dirty="0"/>
          </a:p>
          <a:p>
            <a:r>
              <a:rPr lang="en-US" dirty="0"/>
              <a:t>Hub RG</a:t>
            </a:r>
            <a:endParaRPr lang="it-IT" dirty="0"/>
          </a:p>
          <a:p>
            <a:pPr lvl="1"/>
            <a:r>
              <a:rPr lang="it-IT" sz="2800" dirty="0" err="1"/>
              <a:t>HubVnet</a:t>
            </a:r>
            <a:endParaRPr lang="it-IT" sz="2800" dirty="0"/>
          </a:p>
          <a:p>
            <a:pPr lvl="2"/>
            <a:r>
              <a:rPr lang="it-IT" sz="2800" dirty="0" err="1"/>
              <a:t>NoInternetHub</a:t>
            </a:r>
            <a:endParaRPr lang="it-IT" sz="2800" dirty="0"/>
          </a:p>
          <a:p>
            <a:pPr lvl="2"/>
            <a:r>
              <a:rPr lang="it-IT" sz="2800" dirty="0" err="1"/>
              <a:t>Resolver</a:t>
            </a:r>
            <a:endParaRPr lang="it-IT" sz="2800" dirty="0"/>
          </a:p>
          <a:p>
            <a:pPr lvl="3"/>
            <a:r>
              <a:rPr lang="it-IT" sz="2800" dirty="0" err="1"/>
              <a:t>AzBastion</a:t>
            </a:r>
            <a:endParaRPr lang="it-IT" sz="2800" dirty="0"/>
          </a:p>
          <a:p>
            <a:pPr lvl="3"/>
            <a:r>
              <a:rPr lang="it-IT" sz="2800" dirty="0" err="1"/>
              <a:t>AzFirewall</a:t>
            </a:r>
            <a:endParaRPr lang="it-IT" sz="2800" dirty="0"/>
          </a:p>
          <a:p>
            <a:pPr lvl="4"/>
            <a:r>
              <a:rPr lang="it-IT" sz="2800" b="0" dirty="0"/>
              <a:t>Route2FwGwHub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79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04082B-5E9D-4F00-963A-9556000103C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22529" y="2845702"/>
            <a:ext cx="3205612" cy="0"/>
          </a:xfrm>
          <a:prstGeom prst="straightConnector1">
            <a:avLst/>
          </a:prstGeom>
          <a:ln w="381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A5DD01-4F14-4FA5-B6CF-9117EED89C23}"/>
              </a:ext>
            </a:extLst>
          </p:cNvPr>
          <p:cNvSpPr txBox="1"/>
          <p:nvPr/>
        </p:nvSpPr>
        <p:spPr>
          <a:xfrm>
            <a:off x="899474" y="2914742"/>
            <a:ext cx="14847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OnPrem-</a:t>
            </a:r>
            <a:r>
              <a:rPr lang="en-US" sz="1600" b="1" dirty="0" err="1">
                <a:solidFill>
                  <a:schemeClr val="accent1"/>
                </a:solidFill>
              </a:rPr>
              <a:t>VNet</a:t>
            </a:r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192.168.0.0/16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192.168.1.0/24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DNS</a:t>
            </a:r>
            <a:r>
              <a:rPr lang="en-US" sz="1600" dirty="0">
                <a:solidFill>
                  <a:schemeClr val="accent1"/>
                </a:solidFill>
              </a:rPr>
              <a:t>:10.10.1.50</a:t>
            </a:r>
            <a:endParaRPr lang="it-IT" sz="16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780E6-57FB-43E7-A420-0297D0344A8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22290" y="4231861"/>
            <a:ext cx="5456114" cy="0"/>
          </a:xfrm>
          <a:prstGeom prst="straightConnector1">
            <a:avLst/>
          </a:prstGeom>
          <a:ln w="381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A52C04-6B07-41CE-8D63-EA9FABE8E692}"/>
              </a:ext>
            </a:extLst>
          </p:cNvPr>
          <p:cNvSpPr txBox="1"/>
          <p:nvPr/>
        </p:nvSpPr>
        <p:spPr>
          <a:xfrm>
            <a:off x="5989163" y="4310327"/>
            <a:ext cx="14847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Hub-</a:t>
            </a:r>
            <a:r>
              <a:rPr lang="en-US" sz="1600" b="1" dirty="0" err="1">
                <a:solidFill>
                  <a:schemeClr val="accent1"/>
                </a:solidFill>
              </a:rPr>
              <a:t>VNet</a:t>
            </a:r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10.10.0.0/16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10.10.1.0/24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DNS</a:t>
            </a:r>
            <a:r>
              <a:rPr lang="en-US" sz="1600" dirty="0">
                <a:solidFill>
                  <a:schemeClr val="accent1"/>
                </a:solidFill>
              </a:rPr>
              <a:t>:10.10.1.50</a:t>
            </a:r>
            <a:endParaRPr lang="it-IT" sz="1600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C6A53-9877-4C68-8EA7-5BC05BD8BD4B}"/>
              </a:ext>
            </a:extLst>
          </p:cNvPr>
          <p:cNvCxnSpPr>
            <a:cxnSpLocks/>
          </p:cNvCxnSpPr>
          <p:nvPr/>
        </p:nvCxnSpPr>
        <p:spPr>
          <a:xfrm>
            <a:off x="4028141" y="2845702"/>
            <a:ext cx="2094149" cy="13861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0C692F-E270-4732-AA04-88DD06FEE99F}"/>
              </a:ext>
            </a:extLst>
          </p:cNvPr>
          <p:cNvSpPr txBox="1"/>
          <p:nvPr/>
        </p:nvSpPr>
        <p:spPr>
          <a:xfrm>
            <a:off x="4624656" y="3877671"/>
            <a:ext cx="10518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Peering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(ER/VPN)</a:t>
            </a:r>
            <a:endParaRPr lang="it-IT" dirty="0">
              <a:solidFill>
                <a:schemeClr val="accent2"/>
              </a:solidFill>
            </a:endParaRPr>
          </a:p>
        </p:txBody>
      </p:sp>
      <p:pic>
        <p:nvPicPr>
          <p:cNvPr id="15" name="Picture 2" descr="Icon&#10;&#10;Description automatically generated">
            <a:extLst>
              <a:ext uri="{FF2B5EF4-FFF2-40B4-BE49-F238E27FC236}">
                <a16:creationId xmlns:a16="http://schemas.microsoft.com/office/drawing/2014/main" id="{BE8DB35D-DE73-4AFC-8745-39D51A42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1" y="2597678"/>
            <a:ext cx="496048" cy="496048"/>
          </a:xfrm>
          <a:prstGeom prst="rect">
            <a:avLst/>
          </a:prstGeom>
          <a:noFill/>
        </p:spPr>
      </p:pic>
      <p:pic>
        <p:nvPicPr>
          <p:cNvPr id="17" name="Picture 2" descr="Icon&#10;&#10;Description automatically generated">
            <a:extLst>
              <a:ext uri="{FF2B5EF4-FFF2-40B4-BE49-F238E27FC236}">
                <a16:creationId xmlns:a16="http://schemas.microsoft.com/office/drawing/2014/main" id="{AB89F585-2EA1-4234-9AD2-0C0EF0F6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4" y="3983837"/>
            <a:ext cx="496048" cy="49604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83F99F-541C-47EE-8821-97540DE4A082}"/>
              </a:ext>
            </a:extLst>
          </p:cNvPr>
          <p:cNvSpPr/>
          <p:nvPr/>
        </p:nvSpPr>
        <p:spPr bwMode="auto">
          <a:xfrm>
            <a:off x="2587372" y="1801891"/>
            <a:ext cx="1201894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Windows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VM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3EC02-10F1-45BE-BBAD-F3D9AAAE284E}"/>
              </a:ext>
            </a:extLst>
          </p:cNvPr>
          <p:cNvSpPr/>
          <p:nvPr/>
        </p:nvSpPr>
        <p:spPr bwMode="auto">
          <a:xfrm>
            <a:off x="1023171" y="1813717"/>
            <a:ext cx="1201894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Linux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VM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A67FC-12C8-4692-B232-76A2E09D06C7}"/>
              </a:ext>
            </a:extLst>
          </p:cNvPr>
          <p:cNvCxnSpPr>
            <a:stCxn id="14" idx="2"/>
          </p:cNvCxnSpPr>
          <p:nvPr/>
        </p:nvCxnSpPr>
        <p:spPr>
          <a:xfrm flipH="1">
            <a:off x="1614655" y="2421366"/>
            <a:ext cx="9463" cy="42433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494315-3A80-4D01-9785-0F8A5DA879FA}"/>
              </a:ext>
            </a:extLst>
          </p:cNvPr>
          <p:cNvCxnSpPr>
            <a:stCxn id="2" idx="2"/>
          </p:cNvCxnSpPr>
          <p:nvPr/>
        </p:nvCxnSpPr>
        <p:spPr>
          <a:xfrm>
            <a:off x="3188319" y="2409540"/>
            <a:ext cx="0" cy="428283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8B30A0-2606-48C1-AACC-B9AC25C74044}"/>
              </a:ext>
            </a:extLst>
          </p:cNvPr>
          <p:cNvSpPr/>
          <p:nvPr/>
        </p:nvSpPr>
        <p:spPr bwMode="auto">
          <a:xfrm>
            <a:off x="6893306" y="3202337"/>
            <a:ext cx="767853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DNS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BA56A3-E9F7-48BE-9321-A24CFB3CD222}"/>
              </a:ext>
            </a:extLst>
          </p:cNvPr>
          <p:cNvCxnSpPr>
            <a:cxnSpLocks/>
          </p:cNvCxnSpPr>
          <p:nvPr/>
        </p:nvCxnSpPr>
        <p:spPr>
          <a:xfrm>
            <a:off x="7274529" y="3795940"/>
            <a:ext cx="0" cy="406109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A3299-252C-41D1-AAE4-752387A8A780}"/>
              </a:ext>
            </a:extLst>
          </p:cNvPr>
          <p:cNvGrpSpPr/>
          <p:nvPr/>
        </p:nvGrpSpPr>
        <p:grpSpPr>
          <a:xfrm>
            <a:off x="7571925" y="4407866"/>
            <a:ext cx="3441690" cy="261610"/>
            <a:chOff x="1799934" y="2900393"/>
            <a:chExt cx="4432241" cy="336904"/>
          </a:xfrm>
        </p:grpSpPr>
        <p:pic>
          <p:nvPicPr>
            <p:cNvPr id="53" name="Picture 2" descr="Logo&#10;&#10;Description automatically generated">
              <a:extLst>
                <a:ext uri="{FF2B5EF4-FFF2-40B4-BE49-F238E27FC236}">
                  <a16:creationId xmlns:a16="http://schemas.microsoft.com/office/drawing/2014/main" id="{5184DF8E-B7BE-4A8E-8324-597417B1D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934" y="2947566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040110-1395-4FE4-A337-B809A88AD1BF}"/>
                </a:ext>
              </a:extLst>
            </p:cNvPr>
            <p:cNvSpPr txBox="1"/>
            <p:nvPr/>
          </p:nvSpPr>
          <p:spPr>
            <a:xfrm>
              <a:off x="2030784" y="2900393"/>
              <a:ext cx="4201391" cy="33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privatelink.guestconfiguration.azure.com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7B66D4-7AAB-409C-8A11-A564E5A73974}"/>
              </a:ext>
            </a:extLst>
          </p:cNvPr>
          <p:cNvGrpSpPr/>
          <p:nvPr/>
        </p:nvGrpSpPr>
        <p:grpSpPr>
          <a:xfrm>
            <a:off x="7571926" y="4680819"/>
            <a:ext cx="2595304" cy="261610"/>
            <a:chOff x="1799934" y="2900393"/>
            <a:chExt cx="3342255" cy="336904"/>
          </a:xfrm>
        </p:grpSpPr>
        <p:pic>
          <p:nvPicPr>
            <p:cNvPr id="56" name="Picture 2" descr="Logo&#10;&#10;Description automatically generated">
              <a:extLst>
                <a:ext uri="{FF2B5EF4-FFF2-40B4-BE49-F238E27FC236}">
                  <a16:creationId xmlns:a16="http://schemas.microsoft.com/office/drawing/2014/main" id="{276B6AF3-8FD6-444F-8CBC-C3937534E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934" y="2947566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C48001-128C-4A0A-8808-6DE0211623E3}"/>
                </a:ext>
              </a:extLst>
            </p:cNvPr>
            <p:cNvSpPr txBox="1"/>
            <p:nvPr/>
          </p:nvSpPr>
          <p:spPr>
            <a:xfrm>
              <a:off x="2030784" y="2900393"/>
              <a:ext cx="3111405" cy="33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privatelink.his.arc.azure.com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404BE1-1582-4AF6-93FC-C0AA31218EEE}"/>
              </a:ext>
            </a:extLst>
          </p:cNvPr>
          <p:cNvCxnSpPr/>
          <p:nvPr/>
        </p:nvCxnSpPr>
        <p:spPr>
          <a:xfrm flipH="1" flipV="1">
            <a:off x="7274528" y="2281460"/>
            <a:ext cx="1" cy="923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27BF08-A020-42A5-A522-8C3749470EB5}"/>
              </a:ext>
            </a:extLst>
          </p:cNvPr>
          <p:cNvSpPr txBox="1"/>
          <p:nvPr/>
        </p:nvSpPr>
        <p:spPr>
          <a:xfrm>
            <a:off x="6510537" y="1631189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Forwarder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168.63.129.16</a:t>
            </a:r>
            <a:endParaRPr lang="it-IT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7D861-7B27-424B-A98E-0F6E4B0B7DDC}"/>
              </a:ext>
            </a:extLst>
          </p:cNvPr>
          <p:cNvSpPr txBox="1"/>
          <p:nvPr/>
        </p:nvSpPr>
        <p:spPr>
          <a:xfrm>
            <a:off x="7273824" y="397025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10.10.1.50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C86888-2F81-4851-AA7F-8E99B2CEB255}"/>
              </a:ext>
            </a:extLst>
          </p:cNvPr>
          <p:cNvGrpSpPr/>
          <p:nvPr/>
        </p:nvGrpSpPr>
        <p:grpSpPr>
          <a:xfrm>
            <a:off x="7571926" y="4953772"/>
            <a:ext cx="4057243" cy="261610"/>
            <a:chOff x="1799934" y="2900393"/>
            <a:chExt cx="5224953" cy="336904"/>
          </a:xfrm>
        </p:grpSpPr>
        <p:pic>
          <p:nvPicPr>
            <p:cNvPr id="66" name="Picture 2" descr="Logo&#10;&#10;Description automatically generated">
              <a:extLst>
                <a:ext uri="{FF2B5EF4-FFF2-40B4-BE49-F238E27FC236}">
                  <a16:creationId xmlns:a16="http://schemas.microsoft.com/office/drawing/2014/main" id="{C569B892-4E56-435D-904D-CCFE70A58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934" y="2947566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F5BE50-43DF-440E-8B8A-AB77226EE112}"/>
                </a:ext>
              </a:extLst>
            </p:cNvPr>
            <p:cNvSpPr txBox="1"/>
            <p:nvPr/>
          </p:nvSpPr>
          <p:spPr>
            <a:xfrm>
              <a:off x="2030784" y="2900393"/>
              <a:ext cx="4994103" cy="33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privatelink.dp.kubernetesconfiguration.azure.com</a:t>
              </a:r>
            </a:p>
          </p:txBody>
        </p:sp>
      </p:grp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AE44F995-23BF-4B51-9754-D90DF8148D8D}"/>
              </a:ext>
            </a:extLst>
          </p:cNvPr>
          <p:cNvCxnSpPr>
            <a:stCxn id="54" idx="3"/>
            <a:endCxn id="17" idx="2"/>
          </p:cNvCxnSpPr>
          <p:nvPr/>
        </p:nvCxnSpPr>
        <p:spPr>
          <a:xfrm flipV="1">
            <a:off x="11013615" y="4479885"/>
            <a:ext cx="812813" cy="58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BDAF48B-3ABE-4081-BACC-1B191917D2CD}"/>
              </a:ext>
            </a:extLst>
          </p:cNvPr>
          <p:cNvCxnSpPr>
            <a:stCxn id="57" idx="3"/>
            <a:endCxn id="17" idx="2"/>
          </p:cNvCxnSpPr>
          <p:nvPr/>
        </p:nvCxnSpPr>
        <p:spPr>
          <a:xfrm flipV="1">
            <a:off x="10167230" y="4479885"/>
            <a:ext cx="1659198" cy="3317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7AC0F1D-8BA9-4F66-9199-1778FB57C175}"/>
              </a:ext>
            </a:extLst>
          </p:cNvPr>
          <p:cNvCxnSpPr>
            <a:stCxn id="67" idx="3"/>
            <a:endCxn id="17" idx="2"/>
          </p:cNvCxnSpPr>
          <p:nvPr/>
        </p:nvCxnSpPr>
        <p:spPr>
          <a:xfrm flipV="1">
            <a:off x="11629169" y="4479885"/>
            <a:ext cx="197259" cy="604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595ACE6-E448-4C54-A2A2-8F2FF9B4DE2A}"/>
              </a:ext>
            </a:extLst>
          </p:cNvPr>
          <p:cNvSpPr/>
          <p:nvPr/>
        </p:nvSpPr>
        <p:spPr bwMode="auto">
          <a:xfrm>
            <a:off x="8237094" y="3187079"/>
            <a:ext cx="831993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proxy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59B34-57B6-4513-A465-A0287F21F75A}"/>
              </a:ext>
            </a:extLst>
          </p:cNvPr>
          <p:cNvSpPr txBox="1"/>
          <p:nvPr/>
        </p:nvSpPr>
        <p:spPr>
          <a:xfrm>
            <a:off x="9010659" y="180005"/>
            <a:ext cx="250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azgn*.servicebus.windows.net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management.azure.com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login.windows.net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login.microsoftonline.com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www.office.com/login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pas.windows.net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dc.services.visualstudio.com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his.arc.azure.com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9687F94-EE84-43CF-BE90-C15B4258FB5A}"/>
              </a:ext>
            </a:extLst>
          </p:cNvPr>
          <p:cNvCxnSpPr>
            <a:cxnSpLocks/>
            <a:stCxn id="63" idx="0"/>
            <a:endCxn id="32" idx="1"/>
          </p:cNvCxnSpPr>
          <p:nvPr/>
        </p:nvCxnSpPr>
        <p:spPr>
          <a:xfrm rot="5400000" flipH="1" flipV="1">
            <a:off x="7699313" y="2047549"/>
            <a:ext cx="2093309" cy="18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F9DB54CB-8DAA-4F03-9554-585E7D1D5058}"/>
              </a:ext>
            </a:extLst>
          </p:cNvPr>
          <p:cNvSpPr/>
          <p:nvPr/>
        </p:nvSpPr>
        <p:spPr>
          <a:xfrm>
            <a:off x="8838843" y="259034"/>
            <a:ext cx="203847" cy="16694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95D737-359E-439F-A189-1E2B1BCF8992}"/>
              </a:ext>
            </a:extLst>
          </p:cNvPr>
          <p:cNvSpPr/>
          <p:nvPr/>
        </p:nvSpPr>
        <p:spPr bwMode="auto">
          <a:xfrm>
            <a:off x="9426598" y="3191600"/>
            <a:ext cx="767853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Key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Vault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BBBED5-53C1-41D8-B643-4011E18F1D33}"/>
              </a:ext>
            </a:extLst>
          </p:cNvPr>
          <p:cNvCxnSpPr>
            <a:cxnSpLocks/>
          </p:cNvCxnSpPr>
          <p:nvPr/>
        </p:nvCxnSpPr>
        <p:spPr>
          <a:xfrm>
            <a:off x="9807821" y="3794728"/>
            <a:ext cx="0" cy="406109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635C57-E355-9F7B-16E0-74A53AD836B1}"/>
              </a:ext>
            </a:extLst>
          </p:cNvPr>
          <p:cNvCxnSpPr>
            <a:cxnSpLocks/>
          </p:cNvCxnSpPr>
          <p:nvPr/>
        </p:nvCxnSpPr>
        <p:spPr>
          <a:xfrm>
            <a:off x="8642274" y="3817873"/>
            <a:ext cx="0" cy="406109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F66E9-DF26-423D-F168-FEC69904C27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59684" y="5451512"/>
            <a:ext cx="3205612" cy="0"/>
          </a:xfrm>
          <a:prstGeom prst="straightConnector1">
            <a:avLst/>
          </a:prstGeom>
          <a:ln w="381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42D3B08-9BDA-678A-BE06-8EDACE5520A5}"/>
              </a:ext>
            </a:extLst>
          </p:cNvPr>
          <p:cNvSpPr txBox="1"/>
          <p:nvPr/>
        </p:nvSpPr>
        <p:spPr>
          <a:xfrm>
            <a:off x="1036629" y="5520552"/>
            <a:ext cx="14847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Spoke-</a:t>
            </a:r>
            <a:r>
              <a:rPr lang="en-US" sz="1600" b="1" dirty="0" err="1">
                <a:solidFill>
                  <a:schemeClr val="accent1"/>
                </a:solidFill>
              </a:rPr>
              <a:t>VNet</a:t>
            </a:r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10.20.0.0/16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10.20.1.0/24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DNS</a:t>
            </a:r>
            <a:r>
              <a:rPr lang="en-US" sz="1600" dirty="0">
                <a:solidFill>
                  <a:schemeClr val="accent1"/>
                </a:solidFill>
              </a:rPr>
              <a:t>:10.10.1.50</a:t>
            </a:r>
            <a:endParaRPr lang="it-IT" sz="1600" dirty="0">
              <a:solidFill>
                <a:schemeClr val="accent1"/>
              </a:solidFill>
            </a:endParaRPr>
          </a:p>
        </p:txBody>
      </p:sp>
      <p:pic>
        <p:nvPicPr>
          <p:cNvPr id="64" name="Picture 2" descr="Icon&#10;&#10;Description automatically generated">
            <a:extLst>
              <a:ext uri="{FF2B5EF4-FFF2-40B4-BE49-F238E27FC236}">
                <a16:creationId xmlns:a16="http://schemas.microsoft.com/office/drawing/2014/main" id="{C2460FAB-A87F-C56C-9C90-22455EAD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6" y="5203488"/>
            <a:ext cx="496048" cy="496048"/>
          </a:xfrm>
          <a:prstGeom prst="rect">
            <a:avLst/>
          </a:prstGeom>
          <a:noFill/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C88D095-1E53-B991-633F-B874BF01A6D0}"/>
              </a:ext>
            </a:extLst>
          </p:cNvPr>
          <p:cNvSpPr/>
          <p:nvPr/>
        </p:nvSpPr>
        <p:spPr bwMode="auto">
          <a:xfrm>
            <a:off x="2724527" y="4407701"/>
            <a:ext cx="1201894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Windows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VM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0D8CEC-2243-29CF-2FFA-BBD13D9ED594}"/>
              </a:ext>
            </a:extLst>
          </p:cNvPr>
          <p:cNvSpPr/>
          <p:nvPr/>
        </p:nvSpPr>
        <p:spPr bwMode="auto">
          <a:xfrm>
            <a:off x="1160326" y="4419527"/>
            <a:ext cx="1201894" cy="607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Linux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Segoe UI Semibold"/>
                <a:cs typeface="Segoe UI" pitchFamily="34" charset="0"/>
              </a:rPr>
              <a:t>VM</a:t>
            </a:r>
            <a:endParaRPr lang="it-IT" sz="1400" dirty="0" err="1">
              <a:solidFill>
                <a:schemeClr val="accent1"/>
              </a:solidFill>
              <a:effectLst/>
              <a:latin typeface="Segoe UI Semibold"/>
              <a:cs typeface="Segoe UI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61E5D0-03FB-7CBD-C7AA-8692F7D4528D}"/>
              </a:ext>
            </a:extLst>
          </p:cNvPr>
          <p:cNvCxnSpPr>
            <a:stCxn id="70" idx="2"/>
          </p:cNvCxnSpPr>
          <p:nvPr/>
        </p:nvCxnSpPr>
        <p:spPr>
          <a:xfrm flipH="1">
            <a:off x="1751810" y="5027176"/>
            <a:ext cx="9463" cy="42433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72CCC8-89A7-455D-7624-E35E06617226}"/>
              </a:ext>
            </a:extLst>
          </p:cNvPr>
          <p:cNvCxnSpPr>
            <a:stCxn id="68" idx="2"/>
          </p:cNvCxnSpPr>
          <p:nvPr/>
        </p:nvCxnSpPr>
        <p:spPr>
          <a:xfrm>
            <a:off x="3325474" y="5015350"/>
            <a:ext cx="0" cy="428283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F9BFD0-D673-2932-B786-3CEA28BC0363}"/>
              </a:ext>
            </a:extLst>
          </p:cNvPr>
          <p:cNvCxnSpPr>
            <a:cxnSpLocks/>
          </p:cNvCxnSpPr>
          <p:nvPr/>
        </p:nvCxnSpPr>
        <p:spPr>
          <a:xfrm flipV="1">
            <a:off x="4149615" y="4213633"/>
            <a:ext cx="2046212" cy="123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3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C662-EBD8-D25A-70E5-A5EAAE67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- Servizi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BB13-3891-E11C-AC85-A296DDF0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Azure DNS </a:t>
            </a:r>
            <a:r>
              <a:rPr lang="it-IT" dirty="0" err="1"/>
              <a:t>Resolver</a:t>
            </a:r>
            <a:r>
              <a:rPr lang="it-IT" dirty="0"/>
              <a:t> </a:t>
            </a:r>
          </a:p>
          <a:p>
            <a:r>
              <a:rPr lang="it-IT" dirty="0"/>
              <a:t>Azure </a:t>
            </a:r>
            <a:r>
              <a:rPr lang="it-IT" dirty="0" err="1"/>
              <a:t>Bastion</a:t>
            </a:r>
            <a:r>
              <a:rPr lang="it-IT" dirty="0"/>
              <a:t> per gestione accessi</a:t>
            </a:r>
          </a:p>
          <a:p>
            <a:r>
              <a:rPr lang="it-IT" dirty="0"/>
              <a:t>Azure firewall per uscita su internet</a:t>
            </a:r>
          </a:p>
          <a:p>
            <a:r>
              <a:rPr lang="it-IT" dirty="0"/>
              <a:t>Azure Key </a:t>
            </a:r>
            <a:r>
              <a:rPr lang="it-IT" dirty="0" err="1"/>
              <a:t>Vault</a:t>
            </a:r>
            <a:r>
              <a:rPr lang="it-IT" dirty="0"/>
              <a:t> per gestione password</a:t>
            </a:r>
          </a:p>
          <a:p>
            <a:r>
              <a:rPr lang="it-IT" dirty="0"/>
              <a:t>Log Analytics per firewall logs + update management (AMPLS)</a:t>
            </a:r>
          </a:p>
        </p:txBody>
      </p:sp>
    </p:spTree>
    <p:extLst>
      <p:ext uri="{BB962C8B-B14F-4D97-AF65-F5344CB8AC3E}">
        <p14:creationId xmlns:p14="http://schemas.microsoft.com/office/powerpoint/2010/main" val="273922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C662-EBD8-D25A-70E5-A5EAAE67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– </a:t>
            </a:r>
            <a:r>
              <a:rPr lang="en-US" dirty="0" err="1"/>
              <a:t>Organizzazione</a:t>
            </a:r>
            <a:r>
              <a:rPr lang="en-US" dirty="0"/>
              <a:t> </a:t>
            </a:r>
            <a:r>
              <a:rPr lang="en-US" dirty="0" err="1"/>
              <a:t>VNet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BB13-3891-E11C-AC85-A296DDF0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10.10.0.0/16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689A34-826E-97A8-7D59-8A120C5B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1347"/>
              </p:ext>
            </p:extLst>
          </p:nvPr>
        </p:nvGraphicFramePr>
        <p:xfrm>
          <a:off x="1414634" y="2564057"/>
          <a:ext cx="81960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73">
                  <a:extLst>
                    <a:ext uri="{9D8B030D-6E8A-4147-A177-3AD203B41FA5}">
                      <a16:colId xmlns:a16="http://schemas.microsoft.com/office/drawing/2014/main" val="4082619452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3731959319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1729940014"/>
                    </a:ext>
                  </a:extLst>
                </a:gridCol>
                <a:gridCol w="1865039">
                  <a:extLst>
                    <a:ext uri="{9D8B030D-6E8A-4147-A177-3AD203B41FA5}">
                      <a16:colId xmlns:a16="http://schemas.microsoft.com/office/drawing/2014/main" val="35363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RouteTable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02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Resolver Inbound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10.10.100.0/28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9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Resolver Outbound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10.10.100.16/28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NSG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88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Bastion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10.10.0.64/26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Bastion-NSG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41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 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10.10.1.0/24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NSG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HubRT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2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AzureFirewallSubnet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10.10.2.0/24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AzureGatewaySubnet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10.10.3.0/24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4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4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LAB</vt:lpstr>
      <vt:lpstr>PowerPoint Presentation</vt:lpstr>
      <vt:lpstr>Architettura completa</vt:lpstr>
      <vt:lpstr>Scenario 1 - Hub VNet only</vt:lpstr>
      <vt:lpstr>Scenario 2 – Traffico Inbound + Outbound, via firewall</vt:lpstr>
      <vt:lpstr>Hub Deployment</vt:lpstr>
      <vt:lpstr>PowerPoint Presentation</vt:lpstr>
      <vt:lpstr>Hub - Servizi</vt:lpstr>
      <vt:lpstr>Hub – Organizzazione VNet</vt:lpstr>
      <vt:lpstr>NSG</vt:lpstr>
      <vt:lpstr>RouteTable</vt:lpstr>
      <vt:lpstr>Esempio di deployment</vt:lpstr>
      <vt:lpstr>Spoke/OnPrem Vnet - Servizi</vt:lpstr>
      <vt:lpstr>Spokes – Organizzazione VNet</vt:lpstr>
      <vt:lpstr>OnPrem – Organizzazione VNet</vt:lpstr>
      <vt:lpstr>Architettura di Rete</vt:lpstr>
      <vt:lpstr>Architettura di Rete</vt:lpstr>
      <vt:lpstr>Scenari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De Rossi</dc:creator>
  <cp:lastModifiedBy>Gianluca De Rossi</cp:lastModifiedBy>
  <cp:revision>1</cp:revision>
  <dcterms:created xsi:type="dcterms:W3CDTF">2021-10-12T10:32:31Z</dcterms:created>
  <dcterms:modified xsi:type="dcterms:W3CDTF">2023-01-23T14:48:20Z</dcterms:modified>
</cp:coreProperties>
</file>