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18.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226.xml"/>
  <Override ContentType="application/vnd.openxmlformats-officedocument.presentationml.slideLayout+xml" PartName="/ppt/slideLayouts/slideLayout96.xml"/>
  <Override ContentType="application/vnd.openxmlformats-officedocument.presentationml.slideLayout+xml" PartName="/ppt/slideLayouts/slideLayout269.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250.xml"/>
  <Override ContentType="application/vnd.openxmlformats-officedocument.presentationml.slideLayout+xml" PartName="/ppt/slideLayouts/slideLayout145.xml"/>
  <Override ContentType="application/vnd.openxmlformats-officedocument.presentationml.slideLayout+xml" PartName="/ppt/slideLayouts/slideLayout277.xml"/>
  <Override ContentType="application/vnd.openxmlformats-officedocument.presentationml.slideLayout+xml" PartName="/ppt/slideLayouts/slideLayout196.xml"/>
  <Override ContentType="application/vnd.openxmlformats-officedocument.presentationml.slideLayout+xml" PartName="/ppt/slideLayouts/slideLayout234.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242.xml"/>
  <Override ContentType="application/vnd.openxmlformats-officedocument.presentationml.slideLayout+xml" PartName="/ppt/slideLayouts/slideLayout165.xml"/>
  <Override ContentType="application/vnd.openxmlformats-officedocument.presentationml.slideLayout+xml" PartName="/ppt/slideLayouts/slideLayout262.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257.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1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238.xml"/>
  <Override ContentType="application/vnd.openxmlformats-officedocument.presentationml.slideLayout+xml" PartName="/ppt/slideLayouts/slideLayout77.xml"/>
  <Override ContentType="application/vnd.openxmlformats-officedocument.presentationml.slideLayout+xml" PartName="/ppt/slideLayouts/slideLayout281.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66.xml"/>
  <Override ContentType="application/vnd.openxmlformats-officedocument.presentationml.slideLayout+xml" PartName="/ppt/slideLayouts/slideLayout206.xml"/>
  <Override ContentType="application/vnd.openxmlformats-officedocument.presentationml.slideLayout+xml" PartName="/ppt/slideLayouts/slideLayout223.xml"/>
  <Override ContentType="application/vnd.openxmlformats-officedocument.presentationml.slideLayout+xml" PartName="/ppt/slideLayouts/slideLayout142.xml"/>
  <Override ContentType="application/vnd.openxmlformats-officedocument.presentationml.slideLayout+xml" PartName="/ppt/slideLayouts/slideLayout249.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210.xml"/>
  <Override ContentType="application/vnd.openxmlformats-officedocument.presentationml.slideLayout+xml" PartName="/ppt/slideLayouts/slideLayout270.xml"/>
  <Override ContentType="application/vnd.openxmlformats-officedocument.presentationml.slideLayout+xml" PartName="/ppt/slideLayouts/slideLayout45.xml"/>
  <Override ContentType="application/vnd.openxmlformats-officedocument.presentationml.slideLayout+xml" PartName="/ppt/slideLayouts/slideLayout253.xml"/>
  <Override ContentType="application/vnd.openxmlformats-officedocument.presentationml.slideLayout+xml" PartName="/ppt/slideLayouts/slideLayout189.xml"/>
  <Override ContentType="application/vnd.openxmlformats-officedocument.presentationml.slideLayout+xml" PartName="/ppt/slideLayouts/slideLayout278.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235.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219.xml"/>
  <Override ContentType="application/vnd.openxmlformats-officedocument.presentationml.slideLayout+xml" PartName="/ppt/slideLayouts/slideLayout70.xml"/>
  <Override ContentType="application/vnd.openxmlformats-officedocument.presentationml.slideLayout+xml" PartName="/ppt/slideLayouts/slideLayout217.xml"/>
  <Override ContentType="application/vnd.openxmlformats-officedocument.presentationml.slideLayout+xml" PartName="/ppt/slideLayouts/slideLayout128.xml"/>
  <Override ContentType="application/vnd.openxmlformats-officedocument.presentationml.slideLayout+xml" PartName="/ppt/slideLayouts/slideLayout225.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251.xml"/>
  <Override ContentType="application/vnd.openxmlformats-officedocument.presentationml.slideLayout+xml" PartName="/ppt/slideLayouts/slideLayout99.xml"/>
  <Override ContentType="application/vnd.openxmlformats-officedocument.presentationml.slideLayout+xml" PartName="/ppt/slideLayouts/slideLayout268.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245.xml"/>
  <Override ContentType="application/vnd.openxmlformats-officedocument.presentationml.slideLayout+xml" PartName="/ppt/slideLayouts/slideLayout85.xml"/>
  <Override ContentType="application/vnd.openxmlformats-officedocument.presentationml.slideLayout+xml" PartName="/ppt/slideLayouts/slideLayout20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231.xml"/>
  <Override ContentType="application/vnd.openxmlformats-officedocument.presentationml.slideLayout+xml" PartName="/ppt/slideLayouts/slideLayout274.xml"/>
  <Override ContentType="application/vnd.openxmlformats-officedocument.presentationml.slideLayout+xml" PartName="/ppt/slideLayouts/slideLayout273.xml"/>
  <Override ContentType="application/vnd.openxmlformats-officedocument.presentationml.slideLayout+xml" PartName="/ppt/slideLayouts/slideLayout184.xml"/>
  <Override ContentType="application/vnd.openxmlformats-officedocument.presentationml.slideLayout+xml" PartName="/ppt/slideLayouts/slideLayout230.xml"/>
  <Override ContentType="application/vnd.openxmlformats-officedocument.presentationml.slideLayout+xml" PartName="/ppt/slideLayouts/slideLayout141.xml"/>
  <Override ContentType="application/vnd.openxmlformats-officedocument.presentationml.slideLayout+xml" PartName="/ppt/slideLayouts/slideLayout239.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256.xml"/>
  <Override ContentType="application/vnd.openxmlformats-officedocument.presentationml.slideLayout+xml" PartName="/ppt/slideLayouts/slideLayout124.xml"/>
  <Override ContentType="application/vnd.openxmlformats-officedocument.presentationml.slideLayout+xml" PartName="/ppt/slideLayouts/slideLayout21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220.xml"/>
  <Override ContentType="application/vnd.openxmlformats-officedocument.presentationml.slideLayout+xml" PartName="/ppt/slideLayouts/slideLayout263.xml"/>
  <Override ContentType="application/vnd.openxmlformats-officedocument.presentationml.slideLayout+xml" PartName="/ppt/slideLayouts/slideLayout68.xml"/>
  <Override ContentType="application/vnd.openxmlformats-officedocument.presentationml.slideLayout+xml" PartName="/ppt/slideLayouts/slideLayout203.xml"/>
  <Override ContentType="application/vnd.openxmlformats-officedocument.presentationml.slideLayout+xml" PartName="/ppt/slideLayouts/slideLayout246.xml"/>
  <Override ContentType="application/vnd.openxmlformats-officedocument.presentationml.slideLayout+xml" PartName="/ppt/slideLayouts/slideLayout229.xml"/>
  <Override ContentType="application/vnd.openxmlformats-officedocument.presentationml.slideLayout+xml" PartName="/ppt/slideLayouts/slideLayout190.xml"/>
  <Override ContentType="application/vnd.openxmlformats-officedocument.presentationml.slideLayout+xml" PartName="/ppt/slideLayouts/slideLayout224.xml"/>
  <Override ContentType="application/vnd.openxmlformats-officedocument.presentationml.slideLayout+xml" PartName="/ppt/slideLayouts/slideLayout267.xml"/>
  <Override ContentType="application/vnd.openxmlformats-officedocument.presentationml.slideLayout+xml" PartName="/ppt/slideLayouts/slideLayout207.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241.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99.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260.xml"/>
  <Override ContentType="application/vnd.openxmlformats-officedocument.presentationml.slideLayout+xml" PartName="/ppt/slideLayouts/slideLayout198.xml"/>
  <Override ContentType="application/vnd.openxmlformats-officedocument.presentationml.slideLayout+xml" PartName="/ppt/slideLayouts/slideLayout252.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216.xml"/>
  <Override ContentType="application/vnd.openxmlformats-officedocument.presentationml.slideLayout+xml" PartName="/ppt/slideLayouts/slideLayout5.xml"/>
  <Override ContentType="application/vnd.openxmlformats-officedocument.presentationml.slideLayout+xml" PartName="/ppt/slideLayouts/slideLayout259.xml"/>
  <Override ContentType="application/vnd.openxmlformats-officedocument.presentationml.slideLayout+xml" PartName="/ppt/slideLayouts/slideLayout78.xml"/>
  <Override ContentType="application/vnd.openxmlformats-officedocument.presentationml.slideLayout+xml" PartName="/ppt/slideLayouts/slideLayout232.xml"/>
  <Override ContentType="application/vnd.openxmlformats-officedocument.presentationml.slideLayout+xml" PartName="/ppt/slideLayouts/slideLayout275.xml"/>
  <Override ContentType="application/vnd.openxmlformats-officedocument.presentationml.slideLayout+xml" PartName="/ppt/slideLayouts/slideLayout20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228.xml"/>
  <Override ContentType="application/vnd.openxmlformats-officedocument.presentationml.slideLayout+xml" PartName="/ppt/slideLayouts/slideLayout135.xml"/>
  <Override ContentType="application/vnd.openxmlformats-officedocument.presentationml.slideLayout+xml" PartName="/ppt/slideLayouts/slideLayout280.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44.xml"/>
  <Override ContentType="application/vnd.openxmlformats-officedocument.presentationml.slideLayout+xml" PartName="/ppt/slideLayouts/slideLayout20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221.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204.xml"/>
  <Override ContentType="application/vnd.openxmlformats-officedocument.presentationml.slideLayout+xml" PartName="/ppt/slideLayouts/slideLayout212.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247.xml"/>
  <Override ContentType="application/vnd.openxmlformats-officedocument.presentationml.slideLayout+xml" PartName="/ppt/slideLayouts/slideLayout272.xml"/>
  <Override ContentType="application/vnd.openxmlformats-officedocument.presentationml.slideLayout+xml" PartName="/ppt/slideLayouts/slideLayout140.xml"/>
  <Override ContentType="application/vnd.openxmlformats-officedocument.presentationml.slideLayout+xml" PartName="/ppt/slideLayouts/slideLayout264.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255.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236.xml"/>
  <Override ContentType="application/vnd.openxmlformats-officedocument.presentationml.slideLayout+xml" PartName="/ppt/slideLayouts/slideLayout191.xml"/>
  <Override ContentType="application/vnd.openxmlformats-officedocument.presentationml.slideLayout+xml" PartName="/ppt/slideLayouts/slideLayout279.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240.xml"/>
  <Override ContentType="application/vnd.openxmlformats-officedocument.presentationml.slideLayout+xml" PartName="/ppt/slideLayouts/slideLayout15.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200.xml"/>
  <Override ContentType="application/vnd.openxmlformats-officedocument.presentationml.slideLayout+xml" PartName="/ppt/slideLayouts/slideLayout243.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97.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233.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215.xml"/>
  <Override ContentType="application/vnd.openxmlformats-officedocument.presentationml.slideLayout+xml" PartName="/ppt/slideLayouts/slideLayout276.xml"/>
  <Override ContentType="application/vnd.openxmlformats-officedocument.presentationml.slideLayout+xml" PartName="/ppt/slideLayouts/slideLayout25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261.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09.xml"/>
  <Override ContentType="application/vnd.openxmlformats-officedocument.presentationml.slideLayout+xml" PartName="/ppt/slideLayouts/slideLayout227.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248.xml"/>
  <Override ContentType="application/vnd.openxmlformats-officedocument.presentationml.slideLayout+xml" PartName="/ppt/slideLayouts/slideLayout205.xml"/>
  <Override ContentType="application/vnd.openxmlformats-officedocument.presentationml.slideLayout+xml" PartName="/ppt/slideLayouts/slideLayout222.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265.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211.xml"/>
  <Override ContentType="application/vnd.openxmlformats-officedocument.presentationml.slideLayout+xml" PartName="/ppt/slideLayouts/slideLayout100.xml"/>
  <Override ContentType="application/vnd.openxmlformats-officedocument.presentationml.slideLayout+xml" PartName="/ppt/slideLayouts/slideLayout237.xml"/>
  <Override ContentType="application/vnd.openxmlformats-officedocument.presentationml.slideLayout+xml" PartName="/ppt/slideLayouts/slideLayout143.xml"/>
  <Override ContentType="application/vnd.openxmlformats-officedocument.presentationml.slideLayout+xml" PartName="/ppt/slideLayouts/slideLayout271.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254.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929" r:id="rId4"/>
    <p:sldMasterId id="2147483930" r:id="rId5"/>
    <p:sldMasterId id="2147483931" r:id="rId6"/>
    <p:sldMasterId id="2147483932" r:id="rId7"/>
    <p:sldMasterId id="2147483933" r:id="rId8"/>
    <p:sldMasterId id="2147483934" r:id="rId9"/>
    <p:sldMasterId id="2147483935" r:id="rId10"/>
    <p:sldMasterId id="2147483936" r:id="rId11"/>
    <p:sldMasterId id="2147483937" r:id="rId12"/>
    <p:sldMasterId id="2147483938" r:id="rId13"/>
    <p:sldMasterId id="2147483939"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Lst>
  <p:sldSz cy="5143500" cx="9144000"/>
  <p:notesSz cx="6858000" cy="9144000"/>
  <p:embeddedFontLst>
    <p:embeddedFont>
      <p:font typeface="Cutive Mono"/>
      <p:regular r:id="rId26"/>
    </p:embeddedFont>
    <p:embeddedFont>
      <p:font typeface="Barlow Semi Condensed"/>
      <p:regular r:id="rId27"/>
      <p:bold r:id="rId28"/>
      <p:italic r:id="rId29"/>
      <p:boldItalic r:id="rId30"/>
    </p:embeddedFont>
    <p:embeddedFont>
      <p:font typeface="Barlow Semi Condensed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5.xml"/><Relationship Id="rId22" Type="http://schemas.openxmlformats.org/officeDocument/2006/relationships/slide" Target="slides/slide7.xml"/><Relationship Id="rId21" Type="http://schemas.openxmlformats.org/officeDocument/2006/relationships/slide" Target="slides/slide6.xml"/><Relationship Id="rId24" Type="http://schemas.openxmlformats.org/officeDocument/2006/relationships/slide" Target="slides/slide9.xml"/><Relationship Id="rId23" Type="http://schemas.openxmlformats.org/officeDocument/2006/relationships/slide" Target="slides/slide8.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font" Target="fonts/CutiveMono-regular.fntdata"/><Relationship Id="rId25" Type="http://schemas.openxmlformats.org/officeDocument/2006/relationships/slide" Target="slides/slide10.xml"/><Relationship Id="rId28" Type="http://schemas.openxmlformats.org/officeDocument/2006/relationships/font" Target="fonts/BarlowSemiCondensed-bold.fntdata"/><Relationship Id="rId27" Type="http://schemas.openxmlformats.org/officeDocument/2006/relationships/font" Target="fonts/BarlowSemiCondensed-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BarlowSemiCondensed-italic.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BarlowSemiCondensedSemiBold-regular.fntdata"/><Relationship Id="rId30" Type="http://schemas.openxmlformats.org/officeDocument/2006/relationships/font" Target="fonts/BarlowSemiCondensed-boldItalic.fntdata"/><Relationship Id="rId11" Type="http://schemas.openxmlformats.org/officeDocument/2006/relationships/slideMaster" Target="slideMasters/slideMaster8.xml"/><Relationship Id="rId33" Type="http://schemas.openxmlformats.org/officeDocument/2006/relationships/font" Target="fonts/BarlowSemiCondensedSemiBold-italic.fntdata"/><Relationship Id="rId10" Type="http://schemas.openxmlformats.org/officeDocument/2006/relationships/slideMaster" Target="slideMasters/slideMaster7.xml"/><Relationship Id="rId32" Type="http://schemas.openxmlformats.org/officeDocument/2006/relationships/font" Target="fonts/BarlowSemiCondensedSemiBold-bold.fntdata"/><Relationship Id="rId13" Type="http://schemas.openxmlformats.org/officeDocument/2006/relationships/slideMaster" Target="slideMasters/slideMaster10.xml"/><Relationship Id="rId12" Type="http://schemas.openxmlformats.org/officeDocument/2006/relationships/slideMaster" Target="slideMasters/slideMaster9.xml"/><Relationship Id="rId34" Type="http://schemas.openxmlformats.org/officeDocument/2006/relationships/font" Target="fonts/BarlowSemiCondensedSemiBold-boldItalic.fntdata"/><Relationship Id="rId15" Type="http://schemas.openxmlformats.org/officeDocument/2006/relationships/notesMaster" Target="notesMasters/notesMaster1.xml"/><Relationship Id="rId14" Type="http://schemas.openxmlformats.org/officeDocument/2006/relationships/slideMaster" Target="slideMasters/slideMaster11.xml"/><Relationship Id="rId17" Type="http://schemas.openxmlformats.org/officeDocument/2006/relationships/slide" Target="slides/slide2.xml"/><Relationship Id="rId16" Type="http://schemas.openxmlformats.org/officeDocument/2006/relationships/slide" Target="slides/slide1.xml"/><Relationship Id="rId19" Type="http://schemas.openxmlformats.org/officeDocument/2006/relationships/slide" Target="slides/slide4.xml"/><Relationship Id="rId1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0" name="Shape 4640"/>
        <p:cNvGrpSpPr/>
        <p:nvPr/>
      </p:nvGrpSpPr>
      <p:grpSpPr>
        <a:xfrm>
          <a:off x="0" y="0"/>
          <a:ext cx="0" cy="0"/>
          <a:chOff x="0" y="0"/>
          <a:chExt cx="0" cy="0"/>
        </a:xfrm>
      </p:grpSpPr>
      <p:sp>
        <p:nvSpPr>
          <p:cNvPr id="4641" name="Google Shape;4641;g13e3ed4b580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2" name="Google Shape;4642;g13e3ed4b580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5" name="Shape 5125"/>
        <p:cNvGrpSpPr/>
        <p:nvPr/>
      </p:nvGrpSpPr>
      <p:grpSpPr>
        <a:xfrm>
          <a:off x="0" y="0"/>
          <a:ext cx="0" cy="0"/>
          <a:chOff x="0" y="0"/>
          <a:chExt cx="0" cy="0"/>
        </a:xfrm>
      </p:grpSpPr>
      <p:sp>
        <p:nvSpPr>
          <p:cNvPr id="5126" name="Google Shape;5126;g1434c46e57b_0_8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7" name="Google Shape;5127;g1434c46e57b_0_8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9" name="Shape 4709"/>
        <p:cNvGrpSpPr/>
        <p:nvPr/>
      </p:nvGrpSpPr>
      <p:grpSpPr>
        <a:xfrm>
          <a:off x="0" y="0"/>
          <a:ext cx="0" cy="0"/>
          <a:chOff x="0" y="0"/>
          <a:chExt cx="0" cy="0"/>
        </a:xfrm>
      </p:grpSpPr>
      <p:sp>
        <p:nvSpPr>
          <p:cNvPr id="4710" name="Google Shape;4710;g1434c46e57b_0_7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1" name="Google Shape;4711;g1434c46e57b_0_7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In the present world the major components of a transportation system include a passenger airline. With time, we have evolved and improved the airline transportation system and operations. However, even in today's day and time, flight delays cause a lot of </a:t>
            </a:r>
            <a:r>
              <a:rPr lang="en" sz="1200">
                <a:solidFill>
                  <a:schemeClr val="dk1"/>
                </a:solidFill>
              </a:rPr>
              <a:t>inconvenience</a:t>
            </a:r>
            <a:r>
              <a:rPr lang="en" sz="1200">
                <a:solidFill>
                  <a:schemeClr val="dk1"/>
                </a:solidFill>
              </a:rPr>
              <a:t> to our modern passengers. Every year approximately 25-30% of flights are delayed, costing passengers and the operations approximately more than $28 billion in money and their time.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0" name="Shape 4780"/>
        <p:cNvGrpSpPr/>
        <p:nvPr/>
      </p:nvGrpSpPr>
      <p:grpSpPr>
        <a:xfrm>
          <a:off x="0" y="0"/>
          <a:ext cx="0" cy="0"/>
          <a:chOff x="0" y="0"/>
          <a:chExt cx="0" cy="0"/>
        </a:xfrm>
      </p:grpSpPr>
      <p:sp>
        <p:nvSpPr>
          <p:cNvPr id="4781" name="Google Shape;4781;g13e3ed4b580_0_2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2" name="Google Shape;4782;g13e3ed4b580_0_2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purpose of this project is to predict whether a given flight will be delayed, given the information of the scheduled departure.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8" name="Shape 4858"/>
        <p:cNvGrpSpPr/>
        <p:nvPr/>
      </p:nvGrpSpPr>
      <p:grpSpPr>
        <a:xfrm>
          <a:off x="0" y="0"/>
          <a:ext cx="0" cy="0"/>
          <a:chOff x="0" y="0"/>
          <a:chExt cx="0" cy="0"/>
        </a:xfrm>
      </p:grpSpPr>
      <p:sp>
        <p:nvSpPr>
          <p:cNvPr id="4859" name="Google Shape;4859;g13e3ed4b580_0_3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0" name="Google Shape;4860;g13e3ed4b580_0_3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By conducting an analysis of flight times and metrics regarding airlines, day of travel, and airport arrivals/ departures we can predict what flights are more likely to experience delays. Once patterns are identified, solutions can be developed to address the issues.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8" name="Shape 4928"/>
        <p:cNvGrpSpPr/>
        <p:nvPr/>
      </p:nvGrpSpPr>
      <p:grpSpPr>
        <a:xfrm>
          <a:off x="0" y="0"/>
          <a:ext cx="0" cy="0"/>
          <a:chOff x="0" y="0"/>
          <a:chExt cx="0" cy="0"/>
        </a:xfrm>
      </p:grpSpPr>
      <p:sp>
        <p:nvSpPr>
          <p:cNvPr id="4929" name="Google Shape;4929;g1434c46e57b_0_3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0" name="Google Shape;4930;g1434c46e57b_0_3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sz="1200"/>
              <a:t>Summary Results of Delayed Flights by Airline</a:t>
            </a:r>
            <a:endParaRPr sz="1200"/>
          </a:p>
          <a:p>
            <a:pPr indent="-304800" lvl="0" marL="457200" rtl="0" algn="l">
              <a:spcBef>
                <a:spcPts val="1200"/>
              </a:spcBef>
              <a:spcAft>
                <a:spcPts val="0"/>
              </a:spcAft>
              <a:buSzPts val="1200"/>
              <a:buAutoNum type="arabicPeriod"/>
            </a:pPr>
            <a:r>
              <a:rPr lang="en" sz="1200"/>
              <a:t>The top 3 airlines with the highest percentage of delayed flights to total flights are: JetBlue (B6), Frontier Airlines (F9) and Envoy Air (MQ). </a:t>
            </a:r>
            <a:endParaRPr sz="1200"/>
          </a:p>
          <a:p>
            <a:pPr indent="-304800" lvl="0" marL="457200" rtl="0" algn="l">
              <a:lnSpc>
                <a:spcPct val="115000"/>
              </a:lnSpc>
              <a:spcBef>
                <a:spcPts val="0"/>
              </a:spcBef>
              <a:spcAft>
                <a:spcPts val="0"/>
              </a:spcAft>
              <a:buSzPts val="1200"/>
              <a:buAutoNum type="arabicPeriod"/>
            </a:pPr>
            <a:r>
              <a:rPr lang="en" sz="1200"/>
              <a:t>The airline with the lowest percentage of delayed flights to total flights is Hawaiian Airlines (HA).</a:t>
            </a:r>
            <a:endParaRPr b="1" sz="1200">
              <a:solidFill>
                <a:srgbClr val="231F20"/>
              </a:solidFill>
            </a:endParaRPr>
          </a:p>
          <a:p>
            <a:pPr indent="-304800" lvl="0" marL="457200" rtl="0" algn="l">
              <a:lnSpc>
                <a:spcPct val="115000"/>
              </a:lnSpc>
              <a:spcBef>
                <a:spcPts val="0"/>
              </a:spcBef>
              <a:spcAft>
                <a:spcPts val="0"/>
              </a:spcAft>
              <a:buSzPts val="1200"/>
              <a:buAutoNum type="arabicPeriod"/>
            </a:pPr>
            <a:r>
              <a:rPr lang="en" sz="1200"/>
              <a:t>The majority of the listed airlines has a percentage of delayed flights that falls in between 14% and 21%.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2" name="Shape 4952"/>
        <p:cNvGrpSpPr/>
        <p:nvPr/>
      </p:nvGrpSpPr>
      <p:grpSpPr>
        <a:xfrm>
          <a:off x="0" y="0"/>
          <a:ext cx="0" cy="0"/>
          <a:chOff x="0" y="0"/>
          <a:chExt cx="0" cy="0"/>
        </a:xfrm>
      </p:grpSpPr>
      <p:sp>
        <p:nvSpPr>
          <p:cNvPr id="4953" name="Google Shape;4953;g1434c46e57b_0_4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4" name="Google Shape;4954;g1434c46e57b_0_4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Overall, the busiest airports and busiest weekdays have the most amount of delayed flights. Thursday has the most amount of flights of the week as well as the most amount of delayed flights. Saturday has the least amount of total flights as well as the least amount of delayed flights. The majority of delayed flights occurred during the weekdays.</a:t>
            </a:r>
            <a:endParaRPr sz="1200"/>
          </a:p>
          <a:p>
            <a:pPr indent="-304800" lvl="0" marL="457200" rtl="0" algn="l">
              <a:spcBef>
                <a:spcPts val="0"/>
              </a:spcBef>
              <a:spcAft>
                <a:spcPts val="0"/>
              </a:spcAft>
              <a:buSzPts val="1200"/>
              <a:buAutoNum type="arabicPeriod"/>
            </a:pPr>
            <a:r>
              <a:rPr lang="en" sz="1200"/>
              <a:t>The Chicago O'Hare airport had the most overall flight delays and had the second most flights in total. Atlanta Hartfield Jackson had the most flights of all the listed airports and had the third most flight delays. Minneapolis St. Paul airport had the least amount of flights and flight delays of all the listed airports.</a:t>
            </a:r>
            <a:endParaRPr sz="1200"/>
          </a:p>
          <a:p>
            <a:pPr indent="0" lvl="0" marL="457200" rtl="0" algn="l">
              <a:lnSpc>
                <a:spcPct val="85000"/>
              </a:lnSpc>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8" name="Shape 4978"/>
        <p:cNvGrpSpPr/>
        <p:nvPr/>
      </p:nvGrpSpPr>
      <p:grpSpPr>
        <a:xfrm>
          <a:off x="0" y="0"/>
          <a:ext cx="0" cy="0"/>
          <a:chOff x="0" y="0"/>
          <a:chExt cx="0" cy="0"/>
        </a:xfrm>
      </p:grpSpPr>
      <p:sp>
        <p:nvSpPr>
          <p:cNvPr id="4979" name="Google Shape;4979;g1434c46e57b_0_7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0" name="Google Shape;4980;g1434c46e57b_0_7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The 11 distance groups in the graph below represent different lengths of flight distance, with distance group 1 covering a distance of 0 - 250 km. Each consecutive group has an increased distance of 250 km</a:t>
            </a:r>
            <a:endParaRPr sz="1200"/>
          </a:p>
          <a:p>
            <a:pPr indent="-304800" lvl="0" marL="457200" rtl="0" algn="l">
              <a:spcBef>
                <a:spcPts val="0"/>
              </a:spcBef>
              <a:spcAft>
                <a:spcPts val="0"/>
              </a:spcAft>
              <a:buSzPts val="1200"/>
              <a:buAutoNum type="arabicPeriod"/>
            </a:pPr>
            <a:r>
              <a:rPr lang="en" sz="1200"/>
              <a:t>Distance group 2 (250 - 499 km) has the most occurrences of delayed flights followed by distance group 3. The longer distanced flights, beginning from distance group 6 (1250 km) to distance group 11 (4999 km), have the least amount delayed flights</a:t>
            </a:r>
            <a:endParaRPr sz="1200"/>
          </a:p>
          <a:p>
            <a:pPr indent="-304800" lvl="0" marL="457200" rtl="0" algn="l">
              <a:spcBef>
                <a:spcPts val="0"/>
              </a:spcBef>
              <a:spcAft>
                <a:spcPts val="0"/>
              </a:spcAft>
              <a:buSzPts val="1200"/>
              <a:buAutoNum type="arabicPeriod"/>
            </a:pPr>
            <a:r>
              <a:rPr lang="en" sz="1200"/>
              <a:t>Routes going in and out of New York, NY appear to face the most delays.</a:t>
            </a:r>
            <a:endParaRPr sz="1200"/>
          </a:p>
          <a:p>
            <a:pPr indent="0" lvl="0" marL="0" rtl="0" algn="l">
              <a:spcBef>
                <a:spcPts val="0"/>
              </a:spcBef>
              <a:spcAft>
                <a:spcPts val="0"/>
              </a:spcAft>
              <a:buNone/>
            </a:pPr>
            <a:r>
              <a:rPr lang="en" sz="1200"/>
              <a:t>— Top 5 Routes with the most delays: </a:t>
            </a:r>
            <a:endParaRPr sz="1200"/>
          </a:p>
          <a:p>
            <a:pPr indent="-304800" lvl="0" marL="457200" rtl="0" algn="l">
              <a:spcBef>
                <a:spcPts val="0"/>
              </a:spcBef>
              <a:spcAft>
                <a:spcPts val="0"/>
              </a:spcAft>
              <a:buSzPts val="1200"/>
              <a:buAutoNum type="arabicPeriod"/>
            </a:pPr>
            <a:r>
              <a:rPr lang="en" sz="1200"/>
              <a:t>(1) Chicago, IL to New York, NY</a:t>
            </a:r>
            <a:endParaRPr sz="1200"/>
          </a:p>
          <a:p>
            <a:pPr indent="-304800" lvl="0" marL="457200" rtl="0" algn="l">
              <a:spcBef>
                <a:spcPts val="0"/>
              </a:spcBef>
              <a:spcAft>
                <a:spcPts val="0"/>
              </a:spcAft>
              <a:buSzPts val="1200"/>
              <a:buAutoNum type="arabicPeriod"/>
            </a:pPr>
            <a:r>
              <a:rPr lang="en" sz="1200"/>
              <a:t>(2) New York, NY to Chicago, IL</a:t>
            </a:r>
            <a:endParaRPr sz="1200"/>
          </a:p>
          <a:p>
            <a:pPr indent="-304800" lvl="0" marL="457200" rtl="0" algn="l">
              <a:spcBef>
                <a:spcPts val="0"/>
              </a:spcBef>
              <a:spcAft>
                <a:spcPts val="0"/>
              </a:spcAft>
              <a:buSzPts val="1200"/>
              <a:buAutoNum type="arabicPeriod"/>
            </a:pPr>
            <a:r>
              <a:rPr lang="en" sz="1200"/>
              <a:t>(3) Boston, MA to New York, NY</a:t>
            </a:r>
            <a:endParaRPr sz="1200"/>
          </a:p>
          <a:p>
            <a:pPr indent="-304800" lvl="0" marL="457200" rtl="0" algn="l">
              <a:spcBef>
                <a:spcPts val="0"/>
              </a:spcBef>
              <a:spcAft>
                <a:spcPts val="0"/>
              </a:spcAft>
              <a:buSzPts val="1200"/>
              <a:buAutoNum type="arabicPeriod"/>
            </a:pPr>
            <a:r>
              <a:rPr lang="en" sz="1200"/>
              <a:t>(4) Los Angeles, CA to San Francisco, CA</a:t>
            </a:r>
            <a:endParaRPr sz="1200"/>
          </a:p>
          <a:p>
            <a:pPr indent="-304800" lvl="0" marL="457200" rtl="0" algn="l">
              <a:spcBef>
                <a:spcPts val="0"/>
              </a:spcBef>
              <a:spcAft>
                <a:spcPts val="0"/>
              </a:spcAft>
              <a:buSzPts val="1200"/>
              <a:buAutoNum type="arabicPeriod"/>
            </a:pPr>
            <a:r>
              <a:rPr lang="en" sz="1200"/>
              <a:t>(5) San Francisco, CA to Los Angeles, CA</a:t>
            </a:r>
            <a:endParaRPr sz="1200"/>
          </a:p>
          <a:p>
            <a:pPr indent="0" lvl="0" marL="45720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3" name="Shape 5003"/>
        <p:cNvGrpSpPr/>
        <p:nvPr/>
      </p:nvGrpSpPr>
      <p:grpSpPr>
        <a:xfrm>
          <a:off x="0" y="0"/>
          <a:ext cx="0" cy="0"/>
          <a:chOff x="0" y="0"/>
          <a:chExt cx="0" cy="0"/>
        </a:xfrm>
      </p:grpSpPr>
      <p:sp>
        <p:nvSpPr>
          <p:cNvPr id="5004" name="Google Shape;5004;g13e3ed4b580_0_5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5" name="Google Shape;5005;g13e3ed4b580_0_5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1) Create a model with LogisticRegression().</a:t>
            </a:r>
            <a:endParaRPr sz="1200"/>
          </a:p>
          <a:p>
            <a:pPr indent="0" lvl="0" marL="0" rtl="0" algn="l">
              <a:spcBef>
                <a:spcPts val="0"/>
              </a:spcBef>
              <a:spcAft>
                <a:spcPts val="0"/>
              </a:spcAft>
              <a:buClr>
                <a:schemeClr val="dk1"/>
              </a:buClr>
              <a:buSzPts val="1100"/>
              <a:buFont typeface="Arial"/>
              <a:buNone/>
            </a:pPr>
            <a:r>
              <a:rPr lang="en" sz="1200"/>
              <a:t>2) Train the model with model.fit().</a:t>
            </a:r>
            <a:endParaRPr sz="1200"/>
          </a:p>
          <a:p>
            <a:pPr indent="0" lvl="0" marL="0" rtl="0" algn="l">
              <a:spcBef>
                <a:spcPts val="0"/>
              </a:spcBef>
              <a:spcAft>
                <a:spcPts val="0"/>
              </a:spcAft>
              <a:buClr>
                <a:schemeClr val="dk1"/>
              </a:buClr>
              <a:buSzPts val="1100"/>
              <a:buFont typeface="Arial"/>
              <a:buNone/>
            </a:pPr>
            <a:r>
              <a:rPr lang="en" sz="1200"/>
              <a:t>3) Make predictions with model.predict().</a:t>
            </a:r>
            <a:endParaRPr sz="1200"/>
          </a:p>
          <a:p>
            <a:pPr indent="0" lvl="0" marL="0" rtl="0" algn="l">
              <a:spcBef>
                <a:spcPts val="0"/>
              </a:spcBef>
              <a:spcAft>
                <a:spcPts val="0"/>
              </a:spcAft>
              <a:buClr>
                <a:schemeClr val="dk1"/>
              </a:buClr>
              <a:buSzPts val="1100"/>
              <a:buFont typeface="Arial"/>
              <a:buNone/>
            </a:pPr>
            <a:r>
              <a:rPr lang="en" sz="1200"/>
              <a:t>4) Validate the model with accuracy_score().</a:t>
            </a:r>
            <a:endParaRPr sz="1200"/>
          </a:p>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0" name="Shape 5060"/>
        <p:cNvGrpSpPr/>
        <p:nvPr/>
      </p:nvGrpSpPr>
      <p:grpSpPr>
        <a:xfrm>
          <a:off x="0" y="0"/>
          <a:ext cx="0" cy="0"/>
          <a:chOff x="0" y="0"/>
          <a:chExt cx="0" cy="0"/>
        </a:xfrm>
      </p:grpSpPr>
      <p:sp>
        <p:nvSpPr>
          <p:cNvPr id="5061" name="Google Shape;5061;g13e3ed4b580_0_6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2" name="Google Shape;5062;g13e3ed4b580_0_6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t>The Logistic Regression Model is used to predict whether a flight will be delayed or not based on various factors such as the day of the week, routing of the flight and weather conditions.</a:t>
            </a:r>
            <a:endParaRPr sz="1200"/>
          </a:p>
          <a:p>
            <a:pPr indent="0" lvl="0" marL="0" rtl="0" algn="l">
              <a:lnSpc>
                <a:spcPct val="115000"/>
              </a:lnSpc>
              <a:spcBef>
                <a:spcPts val="0"/>
              </a:spcBef>
              <a:spcAft>
                <a:spcPts val="0"/>
              </a:spcAft>
              <a:buClr>
                <a:schemeClr val="dk1"/>
              </a:buClr>
              <a:buSzPts val="1100"/>
              <a:buFont typeface="Arial"/>
              <a:buNone/>
            </a:pPr>
            <a:r>
              <a:rPr lang="en" sz="1200"/>
              <a:t> </a:t>
            </a:r>
            <a:endParaRPr sz="1200"/>
          </a:p>
          <a:p>
            <a:pPr indent="0" lvl="0" marL="0" rtl="0" algn="l">
              <a:lnSpc>
                <a:spcPct val="115000"/>
              </a:lnSpc>
              <a:spcBef>
                <a:spcPts val="0"/>
              </a:spcBef>
              <a:spcAft>
                <a:spcPts val="0"/>
              </a:spcAft>
              <a:buClr>
                <a:schemeClr val="dk1"/>
              </a:buClr>
              <a:buSzPts val="1100"/>
              <a:buFont typeface="Arial"/>
              <a:buNone/>
            </a:pPr>
            <a:r>
              <a:rPr lang="en" sz="1200"/>
              <a:t>The accuracy score of the model is 82.4% which means the prediction power is decent. </a:t>
            </a:r>
            <a:endParaRPr sz="1200"/>
          </a:p>
          <a:p>
            <a:pPr indent="0" lvl="0" marL="0" rtl="0" algn="l">
              <a:lnSpc>
                <a:spcPct val="115000"/>
              </a:lnSpc>
              <a:spcBef>
                <a:spcPts val="0"/>
              </a:spcBef>
              <a:spcAft>
                <a:spcPts val="0"/>
              </a:spcAft>
              <a:buClr>
                <a:schemeClr val="dk1"/>
              </a:buClr>
              <a:buSzPts val="1100"/>
              <a:buFont typeface="Arial"/>
              <a:buNone/>
            </a:pPr>
            <a:r>
              <a:rPr lang="en" sz="1200"/>
              <a:t> </a:t>
            </a:r>
            <a:endParaRPr sz="1200"/>
          </a:p>
          <a:p>
            <a:pPr indent="0" lvl="0" marL="0" rtl="0" algn="l">
              <a:lnSpc>
                <a:spcPct val="115000"/>
              </a:lnSpc>
              <a:spcBef>
                <a:spcPts val="0"/>
              </a:spcBef>
              <a:spcAft>
                <a:spcPts val="0"/>
              </a:spcAft>
              <a:buClr>
                <a:schemeClr val="dk1"/>
              </a:buClr>
              <a:buSzPts val="1100"/>
              <a:buFont typeface="Arial"/>
              <a:buNone/>
            </a:pPr>
            <a:r>
              <a:rPr lang="en" sz="1200"/>
              <a:t>The precision score for no delay (denoted by 0) is 83%. This means when the model predicts the flight will not delay, it is correct 83% of the time.  The precision score for delay (denoted by 1) is 67%, which means the prediction power is not as good as no delay, but it is still decent. </a:t>
            </a:r>
            <a:endParaRPr sz="1200"/>
          </a:p>
          <a:p>
            <a:pPr indent="0" lvl="0" marL="0" rtl="0" algn="l">
              <a:lnSpc>
                <a:spcPct val="115000"/>
              </a:lnSpc>
              <a:spcBef>
                <a:spcPts val="0"/>
              </a:spcBef>
              <a:spcAft>
                <a:spcPts val="0"/>
              </a:spcAft>
              <a:buClr>
                <a:schemeClr val="dk1"/>
              </a:buClr>
              <a:buSzPts val="1100"/>
              <a:buFont typeface="Arial"/>
              <a:buNone/>
            </a:pPr>
            <a:r>
              <a:rPr lang="en" sz="1200"/>
              <a:t> </a:t>
            </a:r>
            <a:endParaRPr sz="1200"/>
          </a:p>
          <a:p>
            <a:pPr indent="0" lvl="0" marL="0" rtl="0" algn="l">
              <a:lnSpc>
                <a:spcPct val="115000"/>
              </a:lnSpc>
              <a:spcBef>
                <a:spcPts val="0"/>
              </a:spcBef>
              <a:spcAft>
                <a:spcPts val="0"/>
              </a:spcAft>
              <a:buClr>
                <a:schemeClr val="dk1"/>
              </a:buClr>
              <a:buSzPts val="1100"/>
              <a:buFont typeface="Arial"/>
              <a:buNone/>
            </a:pPr>
            <a:r>
              <a:rPr lang="en" sz="1200"/>
              <a:t>The F1 score (harmonic mean) of the no delay and delay is 90% and 0.05%, respectively.  This suggests the model handles prediction for no delay very well, but a different story for prediction for delay.</a:t>
            </a:r>
            <a:endParaRPr sz="1200"/>
          </a:p>
          <a:p>
            <a:pPr indent="0" lvl="0" marL="0" rtl="0" algn="l">
              <a:lnSpc>
                <a:spcPct val="115000"/>
              </a:lnSpc>
              <a:spcBef>
                <a:spcPts val="0"/>
              </a:spcBef>
              <a:spcAft>
                <a:spcPts val="0"/>
              </a:spcAft>
              <a:buClr>
                <a:schemeClr val="dk1"/>
              </a:buClr>
              <a:buSzPts val="1100"/>
              <a:buFont typeface="Arial"/>
              <a:buNone/>
            </a:pPr>
            <a:r>
              <a:rPr lang="en" sz="1200"/>
              <a:t> </a:t>
            </a:r>
            <a:endParaRPr sz="1200"/>
          </a:p>
          <a:p>
            <a:pPr indent="0" lvl="0" marL="0" rtl="0" algn="l">
              <a:lnSpc>
                <a:spcPct val="115000"/>
              </a:lnSpc>
              <a:spcBef>
                <a:spcPts val="0"/>
              </a:spcBef>
              <a:spcAft>
                <a:spcPts val="0"/>
              </a:spcAft>
              <a:buNone/>
            </a:pPr>
            <a:r>
              <a:rPr lang="en" sz="1200"/>
              <a:t>Compare to the ability to predict no delay, the ability to flag potential delay is more important.  More data could be introduced in future to better train the Logistic Regression Model.</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539" name="Shape 1539"/>
        <p:cNvGrpSpPr/>
        <p:nvPr/>
      </p:nvGrpSpPr>
      <p:grpSpPr>
        <a:xfrm>
          <a:off x="0" y="0"/>
          <a:ext cx="0" cy="0"/>
          <a:chOff x="0" y="0"/>
          <a:chExt cx="0" cy="0"/>
        </a:xfrm>
      </p:grpSpPr>
      <p:sp>
        <p:nvSpPr>
          <p:cNvPr id="1540" name="Google Shape;1540;p10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0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0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0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0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0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05"/>
          <p:cNvSpPr txBox="1"/>
          <p:nvPr>
            <p:ph idx="1" type="subTitle"/>
          </p:nvPr>
        </p:nvSpPr>
        <p:spPr>
          <a:xfrm>
            <a:off x="699900" y="3620200"/>
            <a:ext cx="6393900" cy="994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1547" name="Google Shape;1547;p105"/>
          <p:cNvSpPr txBox="1"/>
          <p:nvPr>
            <p:ph type="ctrTitle"/>
          </p:nvPr>
        </p:nvSpPr>
        <p:spPr>
          <a:xfrm>
            <a:off x="704850" y="1150900"/>
            <a:ext cx="7739100" cy="1258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548" name="Google Shape;1548;p10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52" name="Shape 1552"/>
        <p:cNvGrpSpPr/>
        <p:nvPr/>
      </p:nvGrpSpPr>
      <p:grpSpPr>
        <a:xfrm>
          <a:off x="0" y="0"/>
          <a:ext cx="0" cy="0"/>
          <a:chOff x="0" y="0"/>
          <a:chExt cx="0" cy="0"/>
        </a:xfrm>
      </p:grpSpPr>
      <p:sp>
        <p:nvSpPr>
          <p:cNvPr id="1553" name="Google Shape;1553;p106"/>
          <p:cNvSpPr/>
          <p:nvPr/>
        </p:nvSpPr>
        <p:spPr>
          <a:xfrm rot="-4635504">
            <a:off x="-472184" y="-924985"/>
            <a:ext cx="5738718" cy="7494436"/>
          </a:xfrm>
          <a:prstGeom prst="rect">
            <a:avLst/>
          </a:prstGeom>
          <a:gradFill>
            <a:gsLst>
              <a:gs pos="0">
                <a:schemeClr val="lt1"/>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0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06"/>
          <p:cNvSpPr/>
          <p:nvPr/>
        </p:nvSpPr>
        <p:spPr>
          <a:xfrm rot="10800000">
            <a:off x="461000" y="4895025"/>
            <a:ext cx="8232600" cy="267600"/>
          </a:xfrm>
          <a:prstGeom prst="rect">
            <a:avLst/>
          </a:prstGeom>
          <a:gradFill>
            <a:gsLst>
              <a:gs pos="0">
                <a:srgbClr val="231F20">
                  <a:alpha val="9803"/>
                </a:srgbClr>
              </a:gs>
              <a:gs pos="100000">
                <a:srgbClr val="F1F1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06"/>
          <p:cNvSpPr txBox="1"/>
          <p:nvPr>
            <p:ph type="ctrTitle"/>
          </p:nvPr>
        </p:nvSpPr>
        <p:spPr>
          <a:xfrm>
            <a:off x="704850" y="1123950"/>
            <a:ext cx="3867000" cy="2521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557" name="Google Shape;1557;p10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0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0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0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06"/>
          <p:cNvSpPr/>
          <p:nvPr/>
        </p:nvSpPr>
        <p:spPr>
          <a:xfrm>
            <a:off x="0" y="0"/>
            <a:ext cx="9143732" cy="5143313"/>
          </a:xfrm>
          <a:custGeom>
            <a:rect b="b" l="l" r="r" t="t"/>
            <a:pathLst>
              <a:path extrusionOk="0" h="160578" w="285474">
                <a:moveTo>
                  <a:pt x="270067" y="8038"/>
                </a:moveTo>
                <a:cubicBezTo>
                  <a:pt x="274304" y="8038"/>
                  <a:pt x="277748" y="11481"/>
                  <a:pt x="277748" y="15728"/>
                </a:cubicBezTo>
                <a:lnTo>
                  <a:pt x="277748" y="144877"/>
                </a:lnTo>
                <a:cubicBezTo>
                  <a:pt x="277748" y="149123"/>
                  <a:pt x="274304" y="152558"/>
                  <a:pt x="270067" y="152558"/>
                </a:cubicBezTo>
                <a:lnTo>
                  <a:pt x="15710" y="152558"/>
                </a:lnTo>
                <a:cubicBezTo>
                  <a:pt x="11464" y="152558"/>
                  <a:pt x="8020" y="149123"/>
                  <a:pt x="8020" y="144877"/>
                </a:cubicBezTo>
                <a:lnTo>
                  <a:pt x="8020" y="15728"/>
                </a:lnTo>
                <a:cubicBezTo>
                  <a:pt x="8020" y="11481"/>
                  <a:pt x="11464" y="8038"/>
                  <a:pt x="15710" y="8038"/>
                </a:cubicBezTo>
                <a:close/>
                <a:moveTo>
                  <a:pt x="0" y="0"/>
                </a:moveTo>
                <a:lnTo>
                  <a:pt x="0" y="160578"/>
                </a:lnTo>
                <a:lnTo>
                  <a:pt x="285473" y="160578"/>
                </a:lnTo>
                <a:lnTo>
                  <a:pt x="285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1562" name="Shape 1562"/>
        <p:cNvGrpSpPr/>
        <p:nvPr/>
      </p:nvGrpSpPr>
      <p:grpSpPr>
        <a:xfrm>
          <a:off x="0" y="0"/>
          <a:ext cx="0" cy="0"/>
          <a:chOff x="0" y="0"/>
          <a:chExt cx="0" cy="0"/>
        </a:xfrm>
      </p:grpSpPr>
      <p:sp>
        <p:nvSpPr>
          <p:cNvPr id="1563" name="Google Shape;1563;p107"/>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7"/>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07"/>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07"/>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07"/>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0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0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0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0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07"/>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07"/>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07"/>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07"/>
          <p:cNvSpPr txBox="1"/>
          <p:nvPr>
            <p:ph hasCustomPrompt="1" type="title"/>
          </p:nvPr>
        </p:nvSpPr>
        <p:spPr>
          <a:xfrm>
            <a:off x="776100" y="740464"/>
            <a:ext cx="5289000" cy="202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13000">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76" name="Google Shape;1576;p107"/>
          <p:cNvSpPr txBox="1"/>
          <p:nvPr>
            <p:ph idx="1" type="subTitle"/>
          </p:nvPr>
        </p:nvSpPr>
        <p:spPr>
          <a:xfrm>
            <a:off x="704850" y="4000500"/>
            <a:ext cx="3867300" cy="619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77" name="Google Shape;1577;p10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1" name="Shape 1581"/>
        <p:cNvGrpSpPr/>
        <p:nvPr/>
      </p:nvGrpSpPr>
      <p:grpSpPr>
        <a:xfrm>
          <a:off x="0" y="0"/>
          <a:ext cx="0" cy="0"/>
          <a:chOff x="0" y="0"/>
          <a:chExt cx="0" cy="0"/>
        </a:xfrm>
      </p:grpSpPr>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2"/>
        </a:solidFill>
      </p:bgPr>
    </p:bg>
    <p:spTree>
      <p:nvGrpSpPr>
        <p:cNvPr id="1582" name="Shape 1582"/>
        <p:cNvGrpSpPr/>
        <p:nvPr/>
      </p:nvGrpSpPr>
      <p:grpSpPr>
        <a:xfrm>
          <a:off x="0" y="0"/>
          <a:ext cx="0" cy="0"/>
          <a:chOff x="0" y="0"/>
          <a:chExt cx="0" cy="0"/>
        </a:xfrm>
      </p:grpSpPr>
      <p:sp>
        <p:nvSpPr>
          <p:cNvPr id="1583" name="Google Shape;1583;p10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0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0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0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0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0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09"/>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590" name="Google Shape;1590;p109"/>
          <p:cNvSpPr txBox="1"/>
          <p:nvPr>
            <p:ph idx="2" type="title"/>
          </p:nvPr>
        </p:nvSpPr>
        <p:spPr>
          <a:xfrm>
            <a:off x="214004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1" name="Google Shape;1591;p109"/>
          <p:cNvSpPr txBox="1"/>
          <p:nvPr>
            <p:ph idx="1" type="subTitle"/>
          </p:nvPr>
        </p:nvSpPr>
        <p:spPr>
          <a:xfrm>
            <a:off x="212677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2" name="Google Shape;1592;p109"/>
          <p:cNvSpPr txBox="1"/>
          <p:nvPr>
            <p:ph hasCustomPrompt="1" idx="3" type="title"/>
          </p:nvPr>
        </p:nvSpPr>
        <p:spPr>
          <a:xfrm>
            <a:off x="70485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593" name="Google Shape;1593;p109"/>
          <p:cNvSpPr txBox="1"/>
          <p:nvPr>
            <p:ph idx="4" type="title"/>
          </p:nvPr>
        </p:nvSpPr>
        <p:spPr>
          <a:xfrm>
            <a:off x="613199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4" name="Google Shape;1594;p109"/>
          <p:cNvSpPr txBox="1"/>
          <p:nvPr>
            <p:ph idx="5" type="subTitle"/>
          </p:nvPr>
        </p:nvSpPr>
        <p:spPr>
          <a:xfrm>
            <a:off x="611872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5" name="Google Shape;1595;p109"/>
          <p:cNvSpPr txBox="1"/>
          <p:nvPr>
            <p:ph hasCustomPrompt="1" idx="6" type="title"/>
          </p:nvPr>
        </p:nvSpPr>
        <p:spPr>
          <a:xfrm>
            <a:off x="469680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596" name="Google Shape;1596;p109"/>
          <p:cNvSpPr txBox="1"/>
          <p:nvPr>
            <p:ph idx="7" type="title"/>
          </p:nvPr>
        </p:nvSpPr>
        <p:spPr>
          <a:xfrm>
            <a:off x="214004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7" name="Google Shape;1597;p109"/>
          <p:cNvSpPr txBox="1"/>
          <p:nvPr>
            <p:ph idx="8" type="subTitle"/>
          </p:nvPr>
        </p:nvSpPr>
        <p:spPr>
          <a:xfrm>
            <a:off x="212677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8" name="Google Shape;1598;p109"/>
          <p:cNvSpPr txBox="1"/>
          <p:nvPr>
            <p:ph hasCustomPrompt="1" idx="9" type="title"/>
          </p:nvPr>
        </p:nvSpPr>
        <p:spPr>
          <a:xfrm>
            <a:off x="70485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599" name="Google Shape;1599;p109"/>
          <p:cNvSpPr txBox="1"/>
          <p:nvPr>
            <p:ph idx="13" type="title"/>
          </p:nvPr>
        </p:nvSpPr>
        <p:spPr>
          <a:xfrm>
            <a:off x="613199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0" name="Google Shape;1600;p109"/>
          <p:cNvSpPr txBox="1"/>
          <p:nvPr>
            <p:ph idx="14" type="subTitle"/>
          </p:nvPr>
        </p:nvSpPr>
        <p:spPr>
          <a:xfrm>
            <a:off x="611872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1" name="Google Shape;1601;p109"/>
          <p:cNvSpPr txBox="1"/>
          <p:nvPr>
            <p:ph hasCustomPrompt="1" idx="15" type="title"/>
          </p:nvPr>
        </p:nvSpPr>
        <p:spPr>
          <a:xfrm>
            <a:off x="469680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602" name="Google Shape;1602;p10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0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0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0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dk2"/>
        </a:solidFill>
      </p:bgPr>
    </p:bg>
    <p:spTree>
      <p:nvGrpSpPr>
        <p:cNvPr id="1606" name="Shape 1606"/>
        <p:cNvGrpSpPr/>
        <p:nvPr/>
      </p:nvGrpSpPr>
      <p:grpSpPr>
        <a:xfrm>
          <a:off x="0" y="0"/>
          <a:ext cx="0" cy="0"/>
          <a:chOff x="0" y="0"/>
          <a:chExt cx="0" cy="0"/>
        </a:xfrm>
      </p:grpSpPr>
      <p:sp>
        <p:nvSpPr>
          <p:cNvPr id="1607" name="Google Shape;1607;p110"/>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10"/>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10"/>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0"/>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0"/>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1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1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1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1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10"/>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10"/>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10"/>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10"/>
          <p:cNvSpPr txBox="1"/>
          <p:nvPr>
            <p:ph type="ctrTitle"/>
          </p:nvPr>
        </p:nvSpPr>
        <p:spPr>
          <a:xfrm>
            <a:off x="704850" y="1150900"/>
            <a:ext cx="5464800" cy="19353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4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620" name="Google Shape;1620;p110"/>
          <p:cNvSpPr txBox="1"/>
          <p:nvPr>
            <p:ph idx="1" type="subTitle"/>
          </p:nvPr>
        </p:nvSpPr>
        <p:spPr>
          <a:xfrm>
            <a:off x="704850" y="3838575"/>
            <a:ext cx="5020500" cy="781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21" name="Google Shape;1621;p11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1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1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1625" name="Shape 1625"/>
        <p:cNvGrpSpPr/>
        <p:nvPr/>
      </p:nvGrpSpPr>
      <p:grpSpPr>
        <a:xfrm>
          <a:off x="0" y="0"/>
          <a:ext cx="0" cy="0"/>
          <a:chOff x="0" y="0"/>
          <a:chExt cx="0" cy="0"/>
        </a:xfrm>
      </p:grpSpPr>
      <p:sp>
        <p:nvSpPr>
          <p:cNvPr id="1626" name="Google Shape;1626;p111"/>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1"/>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1"/>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1"/>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11"/>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1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1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1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1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11"/>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11"/>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1"/>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11"/>
          <p:cNvSpPr txBox="1"/>
          <p:nvPr>
            <p:ph type="title"/>
          </p:nvPr>
        </p:nvSpPr>
        <p:spPr>
          <a:xfrm>
            <a:off x="699900" y="4175750"/>
            <a:ext cx="387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30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9" name="Google Shape;1639;p111"/>
          <p:cNvSpPr txBox="1"/>
          <p:nvPr>
            <p:ph idx="1" type="subTitle"/>
          </p:nvPr>
        </p:nvSpPr>
        <p:spPr>
          <a:xfrm>
            <a:off x="699900" y="1123950"/>
            <a:ext cx="4972500" cy="18588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2500"/>
              <a:buNone/>
              <a:defRPr b="1"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1640" name="Google Shape;1640;p11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1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1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solidFill>
          <a:schemeClr val="dk2"/>
        </a:solidFill>
      </p:bgPr>
    </p:bg>
    <p:spTree>
      <p:nvGrpSpPr>
        <p:cNvPr id="1644" name="Shape 1644"/>
        <p:cNvGrpSpPr/>
        <p:nvPr/>
      </p:nvGrpSpPr>
      <p:grpSpPr>
        <a:xfrm>
          <a:off x="0" y="0"/>
          <a:ext cx="0" cy="0"/>
          <a:chOff x="0" y="0"/>
          <a:chExt cx="0" cy="0"/>
        </a:xfrm>
      </p:grpSpPr>
      <p:sp>
        <p:nvSpPr>
          <p:cNvPr id="1645" name="Google Shape;1645;p11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12"/>
          <p:cNvSpPr/>
          <p:nvPr/>
        </p:nvSpPr>
        <p:spPr>
          <a:xfrm>
            <a:off x="3038325" y="251675"/>
            <a:ext cx="797760" cy="690288"/>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12"/>
          <p:cNvSpPr/>
          <p:nvPr/>
        </p:nvSpPr>
        <p:spPr>
          <a:xfrm>
            <a:off x="3289845" y="251675"/>
            <a:ext cx="797760" cy="690288"/>
          </a:xfrm>
          <a:custGeom>
            <a:rect b="b" l="l" r="r" t="t"/>
            <a:pathLst>
              <a:path extrusionOk="0" h="45526" w="52614">
                <a:moveTo>
                  <a:pt x="35601" y="1"/>
                </a:moveTo>
                <a:lnTo>
                  <a:pt x="0" y="45525"/>
                </a:lnTo>
                <a:lnTo>
                  <a:pt x="19218" y="45525"/>
                </a:lnTo>
                <a:lnTo>
                  <a:pt x="52613" y="1"/>
                </a:ln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12"/>
          <p:cNvSpPr/>
          <p:nvPr/>
        </p:nvSpPr>
        <p:spPr>
          <a:xfrm>
            <a:off x="3545171" y="251675"/>
            <a:ext cx="797760" cy="690288"/>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12"/>
          <p:cNvSpPr/>
          <p:nvPr/>
        </p:nvSpPr>
        <p:spPr>
          <a:xfrm>
            <a:off x="3778541" y="251675"/>
            <a:ext cx="793454" cy="690288"/>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12"/>
          <p:cNvSpPr/>
          <p:nvPr/>
        </p:nvSpPr>
        <p:spPr>
          <a:xfrm>
            <a:off x="2676625"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12"/>
          <p:cNvSpPr/>
          <p:nvPr/>
        </p:nvSpPr>
        <p:spPr>
          <a:xfrm>
            <a:off x="2607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12"/>
          <p:cNvSpPr/>
          <p:nvPr/>
        </p:nvSpPr>
        <p:spPr>
          <a:xfrm>
            <a:off x="2676625"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12"/>
          <p:cNvSpPr/>
          <p:nvPr/>
        </p:nvSpPr>
        <p:spPr>
          <a:xfrm>
            <a:off x="3275700"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2"/>
          <p:cNvSpPr/>
          <p:nvPr/>
        </p:nvSpPr>
        <p:spPr>
          <a:xfrm>
            <a:off x="3933883"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2"/>
          <p:cNvSpPr/>
          <p:nvPr/>
        </p:nvSpPr>
        <p:spPr>
          <a:xfrm>
            <a:off x="4651512"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2"/>
          <p:cNvSpPr/>
          <p:nvPr/>
        </p:nvSpPr>
        <p:spPr>
          <a:xfrm>
            <a:off x="5376626"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12"/>
          <p:cNvSpPr txBox="1"/>
          <p:nvPr>
            <p:ph idx="1" type="subTitle"/>
          </p:nvPr>
        </p:nvSpPr>
        <p:spPr>
          <a:xfrm>
            <a:off x="3115825" y="3875150"/>
            <a:ext cx="5029200" cy="739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1658" name="Google Shape;1658;p112"/>
          <p:cNvSpPr/>
          <p:nvPr/>
        </p:nvSpPr>
        <p:spPr>
          <a:xfrm rot="10800000">
            <a:off x="2674000"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12"/>
          <p:cNvSpPr txBox="1"/>
          <p:nvPr>
            <p:ph type="ctrTitle"/>
          </p:nvPr>
        </p:nvSpPr>
        <p:spPr>
          <a:xfrm>
            <a:off x="3120775" y="1123950"/>
            <a:ext cx="5184300" cy="19287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660" name="Google Shape;1660;p112"/>
          <p:cNvSpPr/>
          <p:nvPr/>
        </p:nvSpPr>
        <p:spPr>
          <a:xfrm>
            <a:off x="5454250"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12"/>
          <p:cNvSpPr/>
          <p:nvPr/>
        </p:nvSpPr>
        <p:spPr>
          <a:xfrm>
            <a:off x="5705771"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12"/>
          <p:cNvSpPr/>
          <p:nvPr/>
        </p:nvSpPr>
        <p:spPr>
          <a:xfrm>
            <a:off x="5961099"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12"/>
          <p:cNvSpPr/>
          <p:nvPr/>
        </p:nvSpPr>
        <p:spPr>
          <a:xfrm>
            <a:off x="6194470"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solidFill>
          <a:schemeClr val="dk2"/>
        </a:solidFill>
      </p:bgPr>
    </p:bg>
    <p:spTree>
      <p:nvGrpSpPr>
        <p:cNvPr id="1664" name="Shape 1664"/>
        <p:cNvGrpSpPr/>
        <p:nvPr/>
      </p:nvGrpSpPr>
      <p:grpSpPr>
        <a:xfrm>
          <a:off x="0" y="0"/>
          <a:ext cx="0" cy="0"/>
          <a:chOff x="0" y="0"/>
          <a:chExt cx="0" cy="0"/>
        </a:xfrm>
      </p:grpSpPr>
      <p:sp>
        <p:nvSpPr>
          <p:cNvPr id="1665" name="Google Shape;1665;p113"/>
          <p:cNvSpPr/>
          <p:nvPr/>
        </p:nvSpPr>
        <p:spPr>
          <a:xfrm>
            <a:off x="4574725"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13"/>
          <p:cNvSpPr/>
          <p:nvPr/>
        </p:nvSpPr>
        <p:spPr>
          <a:xfrm>
            <a:off x="260700" y="260850"/>
            <a:ext cx="4311300" cy="4621800"/>
          </a:xfrm>
          <a:prstGeom prst="roundRect">
            <a:avLst>
              <a:gd fmla="val 548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13"/>
          <p:cNvSpPr/>
          <p:nvPr/>
        </p:nvSpPr>
        <p:spPr>
          <a:xfrm>
            <a:off x="260700"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13"/>
          <p:cNvSpPr/>
          <p:nvPr/>
        </p:nvSpPr>
        <p:spPr>
          <a:xfrm rot="10800000">
            <a:off x="257975" y="253950"/>
            <a:ext cx="4311900" cy="690300"/>
          </a:xfrm>
          <a:prstGeom prst="round2SameRect">
            <a:avLst>
              <a:gd fmla="val 0" name="adj1"/>
              <a:gd fmla="val 3508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1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1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13"/>
          <p:cNvSpPr txBox="1"/>
          <p:nvPr>
            <p:ph type="ctrTitle"/>
          </p:nvPr>
        </p:nvSpPr>
        <p:spPr>
          <a:xfrm>
            <a:off x="704850" y="1123950"/>
            <a:ext cx="3336000" cy="1447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674" name="Google Shape;1674;p113"/>
          <p:cNvSpPr txBox="1"/>
          <p:nvPr>
            <p:ph idx="1" type="subTitle"/>
          </p:nvPr>
        </p:nvSpPr>
        <p:spPr>
          <a:xfrm>
            <a:off x="699900" y="3378000"/>
            <a:ext cx="3332100" cy="12366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1675" name="Google Shape;1675;p113"/>
          <p:cNvSpPr/>
          <p:nvPr/>
        </p:nvSpPr>
        <p:spPr>
          <a:xfrm>
            <a:off x="4574725" y="260850"/>
            <a:ext cx="4311300" cy="4621800"/>
          </a:xfrm>
          <a:prstGeom prst="roundRect">
            <a:avLst>
              <a:gd fmla="val 548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13"/>
          <p:cNvSpPr/>
          <p:nvPr/>
        </p:nvSpPr>
        <p:spPr>
          <a:xfrm rot="10800000">
            <a:off x="4574425" y="253950"/>
            <a:ext cx="4311900" cy="690300"/>
          </a:xfrm>
          <a:prstGeom prst="round2SameRect">
            <a:avLst>
              <a:gd fmla="val 0" name="adj1"/>
              <a:gd fmla="val 4062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13"/>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13"/>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13"/>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1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1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2"/>
        </a:solidFill>
      </p:bgPr>
    </p:bg>
    <p:spTree>
      <p:nvGrpSpPr>
        <p:cNvPr id="1684" name="Shape 1684"/>
        <p:cNvGrpSpPr/>
        <p:nvPr/>
      </p:nvGrpSpPr>
      <p:grpSpPr>
        <a:xfrm>
          <a:off x="0" y="0"/>
          <a:ext cx="0" cy="0"/>
          <a:chOff x="0" y="0"/>
          <a:chExt cx="0" cy="0"/>
        </a:xfrm>
      </p:grpSpPr>
      <p:sp>
        <p:nvSpPr>
          <p:cNvPr id="1685" name="Google Shape;1685;p11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1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1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1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1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692" name="Google Shape;1692;p114"/>
          <p:cNvSpPr txBox="1"/>
          <p:nvPr>
            <p:ph idx="2" type="title"/>
          </p:nvPr>
        </p:nvSpPr>
        <p:spPr>
          <a:xfrm>
            <a:off x="699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3" name="Google Shape;1693;p114"/>
          <p:cNvSpPr txBox="1"/>
          <p:nvPr>
            <p:ph idx="1" type="subTitle"/>
          </p:nvPr>
        </p:nvSpPr>
        <p:spPr>
          <a:xfrm>
            <a:off x="699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94" name="Google Shape;1694;p114"/>
          <p:cNvSpPr txBox="1"/>
          <p:nvPr>
            <p:ph idx="3" type="title"/>
          </p:nvPr>
        </p:nvSpPr>
        <p:spPr>
          <a:xfrm>
            <a:off x="34794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5" name="Google Shape;1695;p114"/>
          <p:cNvSpPr txBox="1"/>
          <p:nvPr>
            <p:ph idx="4" type="subTitle"/>
          </p:nvPr>
        </p:nvSpPr>
        <p:spPr>
          <a:xfrm>
            <a:off x="34794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96" name="Google Shape;1696;p114"/>
          <p:cNvSpPr txBox="1"/>
          <p:nvPr>
            <p:ph idx="5" type="title"/>
          </p:nvPr>
        </p:nvSpPr>
        <p:spPr>
          <a:xfrm>
            <a:off x="6258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7" name="Google Shape;1697;p114"/>
          <p:cNvSpPr txBox="1"/>
          <p:nvPr>
            <p:ph idx="6" type="subTitle"/>
          </p:nvPr>
        </p:nvSpPr>
        <p:spPr>
          <a:xfrm>
            <a:off x="6258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98" name="Google Shape;1698;p11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1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1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bg>
      <p:bgPr>
        <a:solidFill>
          <a:schemeClr val="dk2"/>
        </a:solidFill>
      </p:bgPr>
    </p:bg>
    <p:spTree>
      <p:nvGrpSpPr>
        <p:cNvPr id="1702" name="Shape 1702"/>
        <p:cNvGrpSpPr/>
        <p:nvPr/>
      </p:nvGrpSpPr>
      <p:grpSpPr>
        <a:xfrm>
          <a:off x="0" y="0"/>
          <a:ext cx="0" cy="0"/>
          <a:chOff x="0" y="0"/>
          <a:chExt cx="0" cy="0"/>
        </a:xfrm>
      </p:grpSpPr>
      <p:sp>
        <p:nvSpPr>
          <p:cNvPr id="1703" name="Google Shape;1703;p11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1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1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1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1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1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15"/>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10" name="Google Shape;1710;p115"/>
          <p:cNvSpPr txBox="1"/>
          <p:nvPr>
            <p:ph idx="2" type="title"/>
          </p:nvPr>
        </p:nvSpPr>
        <p:spPr>
          <a:xfrm>
            <a:off x="2598327" y="374462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1" name="Google Shape;1711;p115"/>
          <p:cNvSpPr txBox="1"/>
          <p:nvPr>
            <p:ph idx="1" type="subTitle"/>
          </p:nvPr>
        </p:nvSpPr>
        <p:spPr>
          <a:xfrm>
            <a:off x="2598325" y="425495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12" name="Google Shape;1712;p115"/>
          <p:cNvSpPr txBox="1"/>
          <p:nvPr>
            <p:ph idx="3" type="title"/>
          </p:nvPr>
        </p:nvSpPr>
        <p:spPr>
          <a:xfrm>
            <a:off x="2598327" y="2862000"/>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3" name="Google Shape;1713;p115"/>
          <p:cNvSpPr txBox="1"/>
          <p:nvPr>
            <p:ph idx="4" type="subTitle"/>
          </p:nvPr>
        </p:nvSpPr>
        <p:spPr>
          <a:xfrm>
            <a:off x="2598325" y="3372325"/>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14" name="Google Shape;1714;p115"/>
          <p:cNvSpPr txBox="1"/>
          <p:nvPr>
            <p:ph idx="5" type="title"/>
          </p:nvPr>
        </p:nvSpPr>
        <p:spPr>
          <a:xfrm>
            <a:off x="2598327" y="197937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5" name="Google Shape;1715;p115"/>
          <p:cNvSpPr txBox="1"/>
          <p:nvPr>
            <p:ph idx="6" type="subTitle"/>
          </p:nvPr>
        </p:nvSpPr>
        <p:spPr>
          <a:xfrm>
            <a:off x="2598325" y="248970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16" name="Google Shape;1716;p115"/>
          <p:cNvSpPr txBox="1"/>
          <p:nvPr>
            <p:ph hasCustomPrompt="1" idx="7" type="title"/>
          </p:nvPr>
        </p:nvSpPr>
        <p:spPr>
          <a:xfrm>
            <a:off x="704850" y="2023625"/>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717" name="Google Shape;1717;p115"/>
          <p:cNvSpPr txBox="1"/>
          <p:nvPr>
            <p:ph hasCustomPrompt="1" idx="8" type="title"/>
          </p:nvPr>
        </p:nvSpPr>
        <p:spPr>
          <a:xfrm>
            <a:off x="704850" y="2901526"/>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718" name="Google Shape;1718;p115"/>
          <p:cNvSpPr txBox="1"/>
          <p:nvPr>
            <p:ph hasCustomPrompt="1" idx="9" type="title"/>
          </p:nvPr>
        </p:nvSpPr>
        <p:spPr>
          <a:xfrm>
            <a:off x="704850" y="3785801"/>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719" name="Google Shape;1719;p11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1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1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1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3">
    <p:bg>
      <p:bgPr>
        <a:solidFill>
          <a:schemeClr val="dk2"/>
        </a:solidFill>
      </p:bgPr>
    </p:bg>
    <p:spTree>
      <p:nvGrpSpPr>
        <p:cNvPr id="1723" name="Shape 1723"/>
        <p:cNvGrpSpPr/>
        <p:nvPr/>
      </p:nvGrpSpPr>
      <p:grpSpPr>
        <a:xfrm>
          <a:off x="0" y="0"/>
          <a:ext cx="0" cy="0"/>
          <a:chOff x="0" y="0"/>
          <a:chExt cx="0" cy="0"/>
        </a:xfrm>
      </p:grpSpPr>
      <p:sp>
        <p:nvSpPr>
          <p:cNvPr id="1724" name="Google Shape;1724;p116"/>
          <p:cNvSpPr/>
          <p:nvPr/>
        </p:nvSpPr>
        <p:spPr>
          <a:xfrm>
            <a:off x="260700" y="2026800"/>
            <a:ext cx="8635500" cy="2856000"/>
          </a:xfrm>
          <a:prstGeom prst="roundRect">
            <a:avLst>
              <a:gd fmla="val 8502"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16"/>
          <p:cNvSpPr/>
          <p:nvPr/>
        </p:nvSpPr>
        <p:spPr>
          <a:xfrm>
            <a:off x="260700" y="260850"/>
            <a:ext cx="8635500" cy="1766400"/>
          </a:xfrm>
          <a:prstGeom prst="roundRect">
            <a:avLst>
              <a:gd fmla="val 13386"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16"/>
          <p:cNvSpPr/>
          <p:nvPr/>
        </p:nvSpPr>
        <p:spPr>
          <a:xfrm>
            <a:off x="260700" y="2026800"/>
            <a:ext cx="8635500" cy="2856000"/>
          </a:xfrm>
          <a:prstGeom prst="roundRect">
            <a:avLst>
              <a:gd fmla="val 850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1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1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1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1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1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1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33" name="Google Shape;1733;p116"/>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4" name="Google Shape;1734;p116"/>
          <p:cNvSpPr txBox="1"/>
          <p:nvPr>
            <p:ph idx="1" type="subTitle"/>
          </p:nvPr>
        </p:nvSpPr>
        <p:spPr>
          <a:xfrm>
            <a:off x="6999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35" name="Google Shape;1735;p116"/>
          <p:cNvSpPr txBox="1"/>
          <p:nvPr>
            <p:ph idx="3" type="title"/>
          </p:nvPr>
        </p:nvSpPr>
        <p:spPr>
          <a:xfrm>
            <a:off x="3499100"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6" name="Google Shape;1736;p116"/>
          <p:cNvSpPr txBox="1"/>
          <p:nvPr>
            <p:ph idx="4" type="subTitle"/>
          </p:nvPr>
        </p:nvSpPr>
        <p:spPr>
          <a:xfrm>
            <a:off x="34991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37" name="Google Shape;1737;p116"/>
          <p:cNvSpPr txBox="1"/>
          <p:nvPr>
            <p:ph idx="5" type="title"/>
          </p:nvPr>
        </p:nvSpPr>
        <p:spPr>
          <a:xfrm>
            <a:off x="6298325"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8" name="Google Shape;1738;p116"/>
          <p:cNvSpPr txBox="1"/>
          <p:nvPr>
            <p:ph idx="6" type="subTitle"/>
          </p:nvPr>
        </p:nvSpPr>
        <p:spPr>
          <a:xfrm>
            <a:off x="6298325"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39" name="Google Shape;1739;p11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1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1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1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2"/>
        </a:solidFill>
      </p:bgPr>
    </p:bg>
    <p:spTree>
      <p:nvGrpSpPr>
        <p:cNvPr id="1743" name="Shape 1743"/>
        <p:cNvGrpSpPr/>
        <p:nvPr/>
      </p:nvGrpSpPr>
      <p:grpSpPr>
        <a:xfrm>
          <a:off x="0" y="0"/>
          <a:ext cx="0" cy="0"/>
          <a:chOff x="0" y="0"/>
          <a:chExt cx="0" cy="0"/>
        </a:xfrm>
      </p:grpSpPr>
      <p:sp>
        <p:nvSpPr>
          <p:cNvPr id="1744" name="Google Shape;1744;p11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1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1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1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1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1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17"/>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51" name="Google Shape;1751;p117"/>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2" name="Google Shape;1752;p117"/>
          <p:cNvSpPr txBox="1"/>
          <p:nvPr>
            <p:ph idx="1" type="subTitle"/>
          </p:nvPr>
        </p:nvSpPr>
        <p:spPr>
          <a:xfrm>
            <a:off x="6999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53" name="Google Shape;1753;p117"/>
          <p:cNvSpPr txBox="1"/>
          <p:nvPr>
            <p:ph idx="3" type="title"/>
          </p:nvPr>
        </p:nvSpPr>
        <p:spPr>
          <a:xfrm>
            <a:off x="34245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4" name="Google Shape;1754;p117"/>
          <p:cNvSpPr txBox="1"/>
          <p:nvPr>
            <p:ph idx="4" type="subTitle"/>
          </p:nvPr>
        </p:nvSpPr>
        <p:spPr>
          <a:xfrm>
            <a:off x="34245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55" name="Google Shape;1755;p117"/>
          <p:cNvSpPr txBox="1"/>
          <p:nvPr>
            <p:ph idx="5" type="title"/>
          </p:nvPr>
        </p:nvSpPr>
        <p:spPr>
          <a:xfrm>
            <a:off x="61491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6" name="Google Shape;1756;p117"/>
          <p:cNvSpPr txBox="1"/>
          <p:nvPr>
            <p:ph idx="6" type="subTitle"/>
          </p:nvPr>
        </p:nvSpPr>
        <p:spPr>
          <a:xfrm>
            <a:off x="61491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57" name="Google Shape;1757;p117"/>
          <p:cNvSpPr txBox="1"/>
          <p:nvPr>
            <p:ph hasCustomPrompt="1" idx="7" type="title"/>
          </p:nvPr>
        </p:nvSpPr>
        <p:spPr>
          <a:xfrm>
            <a:off x="7048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758" name="Google Shape;1758;p117"/>
          <p:cNvSpPr txBox="1"/>
          <p:nvPr>
            <p:ph hasCustomPrompt="1" idx="8" type="title"/>
          </p:nvPr>
        </p:nvSpPr>
        <p:spPr>
          <a:xfrm>
            <a:off x="342450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759" name="Google Shape;1759;p117"/>
          <p:cNvSpPr txBox="1"/>
          <p:nvPr>
            <p:ph hasCustomPrompt="1" idx="9" type="title"/>
          </p:nvPr>
        </p:nvSpPr>
        <p:spPr>
          <a:xfrm>
            <a:off x="61441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760" name="Google Shape;1760;p11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1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1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1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2"/>
        </a:solidFill>
      </p:bgPr>
    </p:bg>
    <p:spTree>
      <p:nvGrpSpPr>
        <p:cNvPr id="1764" name="Shape 1764"/>
        <p:cNvGrpSpPr/>
        <p:nvPr/>
      </p:nvGrpSpPr>
      <p:grpSpPr>
        <a:xfrm>
          <a:off x="0" y="0"/>
          <a:ext cx="0" cy="0"/>
          <a:chOff x="0" y="0"/>
          <a:chExt cx="0" cy="0"/>
        </a:xfrm>
      </p:grpSpPr>
      <p:sp>
        <p:nvSpPr>
          <p:cNvPr id="1765" name="Google Shape;1765;p11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1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1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1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1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1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1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72" name="Google Shape;1772;p118"/>
          <p:cNvSpPr txBox="1"/>
          <p:nvPr>
            <p:ph idx="2" type="title"/>
          </p:nvPr>
        </p:nvSpPr>
        <p:spPr>
          <a:xfrm>
            <a:off x="17765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3" name="Google Shape;1773;p118"/>
          <p:cNvSpPr txBox="1"/>
          <p:nvPr>
            <p:ph idx="1" type="subTitle"/>
          </p:nvPr>
        </p:nvSpPr>
        <p:spPr>
          <a:xfrm>
            <a:off x="17765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74" name="Google Shape;1774;p118"/>
          <p:cNvSpPr txBox="1"/>
          <p:nvPr>
            <p:ph idx="3" type="title"/>
          </p:nvPr>
        </p:nvSpPr>
        <p:spPr>
          <a:xfrm>
            <a:off x="17765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5" name="Google Shape;1775;p118"/>
          <p:cNvSpPr txBox="1"/>
          <p:nvPr>
            <p:ph idx="4" type="subTitle"/>
          </p:nvPr>
        </p:nvSpPr>
        <p:spPr>
          <a:xfrm>
            <a:off x="17765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76" name="Google Shape;1776;p118"/>
          <p:cNvSpPr txBox="1"/>
          <p:nvPr>
            <p:ph idx="5" type="title"/>
          </p:nvPr>
        </p:nvSpPr>
        <p:spPr>
          <a:xfrm>
            <a:off x="564848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7" name="Google Shape;1777;p118"/>
          <p:cNvSpPr txBox="1"/>
          <p:nvPr>
            <p:ph idx="6" type="subTitle"/>
          </p:nvPr>
        </p:nvSpPr>
        <p:spPr>
          <a:xfrm>
            <a:off x="564848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78" name="Google Shape;1778;p118"/>
          <p:cNvSpPr txBox="1"/>
          <p:nvPr>
            <p:ph idx="7" type="title"/>
          </p:nvPr>
        </p:nvSpPr>
        <p:spPr>
          <a:xfrm>
            <a:off x="564848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9" name="Google Shape;1779;p118"/>
          <p:cNvSpPr txBox="1"/>
          <p:nvPr>
            <p:ph idx="8" type="subTitle"/>
          </p:nvPr>
        </p:nvSpPr>
        <p:spPr>
          <a:xfrm>
            <a:off x="564848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0" name="Google Shape;1780;p11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1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1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1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bg>
      <p:bgPr>
        <a:solidFill>
          <a:schemeClr val="dk2"/>
        </a:solidFill>
      </p:bgPr>
    </p:bg>
    <p:spTree>
      <p:nvGrpSpPr>
        <p:cNvPr id="1784" name="Shape 1784"/>
        <p:cNvGrpSpPr/>
        <p:nvPr/>
      </p:nvGrpSpPr>
      <p:grpSpPr>
        <a:xfrm>
          <a:off x="0" y="0"/>
          <a:ext cx="0" cy="0"/>
          <a:chOff x="0" y="0"/>
          <a:chExt cx="0" cy="0"/>
        </a:xfrm>
      </p:grpSpPr>
      <p:sp>
        <p:nvSpPr>
          <p:cNvPr id="1785" name="Google Shape;1785;p11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1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1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1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1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1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19"/>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92" name="Google Shape;1792;p119"/>
          <p:cNvSpPr txBox="1"/>
          <p:nvPr>
            <p:ph idx="2" type="title"/>
          </p:nvPr>
        </p:nvSpPr>
        <p:spPr>
          <a:xfrm>
            <a:off x="704838" y="1949550"/>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93" name="Google Shape;1793;p119"/>
          <p:cNvSpPr txBox="1"/>
          <p:nvPr>
            <p:ph idx="1" type="subTitle"/>
          </p:nvPr>
        </p:nvSpPr>
        <p:spPr>
          <a:xfrm>
            <a:off x="7048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94" name="Google Shape;1794;p119"/>
          <p:cNvSpPr txBox="1"/>
          <p:nvPr>
            <p:ph idx="3" type="title"/>
          </p:nvPr>
        </p:nvSpPr>
        <p:spPr>
          <a:xfrm>
            <a:off x="704838" y="3386375"/>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95" name="Google Shape;1795;p119"/>
          <p:cNvSpPr txBox="1"/>
          <p:nvPr>
            <p:ph idx="4" type="subTitle"/>
          </p:nvPr>
        </p:nvSpPr>
        <p:spPr>
          <a:xfrm>
            <a:off x="7048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96" name="Google Shape;1796;p119"/>
          <p:cNvSpPr txBox="1"/>
          <p:nvPr>
            <p:ph idx="5" type="title"/>
          </p:nvPr>
        </p:nvSpPr>
        <p:spPr>
          <a:xfrm>
            <a:off x="62587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97" name="Google Shape;1797;p119"/>
          <p:cNvSpPr txBox="1"/>
          <p:nvPr>
            <p:ph idx="6" type="subTitle"/>
          </p:nvPr>
        </p:nvSpPr>
        <p:spPr>
          <a:xfrm>
            <a:off x="62587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98" name="Google Shape;1798;p119"/>
          <p:cNvSpPr txBox="1"/>
          <p:nvPr>
            <p:ph idx="7" type="title"/>
          </p:nvPr>
        </p:nvSpPr>
        <p:spPr>
          <a:xfrm>
            <a:off x="62587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99" name="Google Shape;1799;p119"/>
          <p:cNvSpPr txBox="1"/>
          <p:nvPr>
            <p:ph idx="8" type="subTitle"/>
          </p:nvPr>
        </p:nvSpPr>
        <p:spPr>
          <a:xfrm>
            <a:off x="62587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00" name="Google Shape;1800;p11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1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1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1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2"/>
        </a:solidFill>
      </p:bgPr>
    </p:bg>
    <p:spTree>
      <p:nvGrpSpPr>
        <p:cNvPr id="1804" name="Shape 1804"/>
        <p:cNvGrpSpPr/>
        <p:nvPr/>
      </p:nvGrpSpPr>
      <p:grpSpPr>
        <a:xfrm>
          <a:off x="0" y="0"/>
          <a:ext cx="0" cy="0"/>
          <a:chOff x="0" y="0"/>
          <a:chExt cx="0" cy="0"/>
        </a:xfrm>
      </p:grpSpPr>
      <p:sp>
        <p:nvSpPr>
          <p:cNvPr id="1805" name="Google Shape;1805;p12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2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2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2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2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2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2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812" name="Google Shape;1812;p120"/>
          <p:cNvSpPr txBox="1"/>
          <p:nvPr>
            <p:ph idx="2" type="title"/>
          </p:nvPr>
        </p:nvSpPr>
        <p:spPr>
          <a:xfrm>
            <a:off x="699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13" name="Google Shape;1813;p120"/>
          <p:cNvSpPr txBox="1"/>
          <p:nvPr>
            <p:ph idx="1" type="subTitle"/>
          </p:nvPr>
        </p:nvSpPr>
        <p:spPr>
          <a:xfrm>
            <a:off x="699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14" name="Google Shape;1814;p120"/>
          <p:cNvSpPr txBox="1"/>
          <p:nvPr>
            <p:ph idx="3" type="title"/>
          </p:nvPr>
        </p:nvSpPr>
        <p:spPr>
          <a:xfrm>
            <a:off x="699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15" name="Google Shape;1815;p120"/>
          <p:cNvSpPr txBox="1"/>
          <p:nvPr>
            <p:ph idx="4" type="subTitle"/>
          </p:nvPr>
        </p:nvSpPr>
        <p:spPr>
          <a:xfrm>
            <a:off x="699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16" name="Google Shape;1816;p120"/>
          <p:cNvSpPr txBox="1"/>
          <p:nvPr>
            <p:ph idx="5" type="title"/>
          </p:nvPr>
        </p:nvSpPr>
        <p:spPr>
          <a:xfrm>
            <a:off x="34794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17" name="Google Shape;1817;p120"/>
          <p:cNvSpPr txBox="1"/>
          <p:nvPr>
            <p:ph idx="6" type="subTitle"/>
          </p:nvPr>
        </p:nvSpPr>
        <p:spPr>
          <a:xfrm>
            <a:off x="34794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18" name="Google Shape;1818;p120"/>
          <p:cNvSpPr txBox="1"/>
          <p:nvPr>
            <p:ph idx="7" type="title"/>
          </p:nvPr>
        </p:nvSpPr>
        <p:spPr>
          <a:xfrm>
            <a:off x="34794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19" name="Google Shape;1819;p120"/>
          <p:cNvSpPr txBox="1"/>
          <p:nvPr>
            <p:ph idx="8" type="subTitle"/>
          </p:nvPr>
        </p:nvSpPr>
        <p:spPr>
          <a:xfrm>
            <a:off x="34794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0" name="Google Shape;1820;p120"/>
          <p:cNvSpPr txBox="1"/>
          <p:nvPr>
            <p:ph idx="9" type="title"/>
          </p:nvPr>
        </p:nvSpPr>
        <p:spPr>
          <a:xfrm>
            <a:off x="6258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1" name="Google Shape;1821;p120"/>
          <p:cNvSpPr txBox="1"/>
          <p:nvPr>
            <p:ph idx="13" type="subTitle"/>
          </p:nvPr>
        </p:nvSpPr>
        <p:spPr>
          <a:xfrm>
            <a:off x="6258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2" name="Google Shape;1822;p120"/>
          <p:cNvSpPr txBox="1"/>
          <p:nvPr>
            <p:ph idx="14" type="title"/>
          </p:nvPr>
        </p:nvSpPr>
        <p:spPr>
          <a:xfrm>
            <a:off x="6258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3" name="Google Shape;1823;p120"/>
          <p:cNvSpPr txBox="1"/>
          <p:nvPr>
            <p:ph idx="15" type="subTitle"/>
          </p:nvPr>
        </p:nvSpPr>
        <p:spPr>
          <a:xfrm>
            <a:off x="6258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4" name="Google Shape;1824;p12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2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2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2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1828" name="Shape 1828"/>
        <p:cNvGrpSpPr/>
        <p:nvPr/>
      </p:nvGrpSpPr>
      <p:grpSpPr>
        <a:xfrm>
          <a:off x="0" y="0"/>
          <a:ext cx="0" cy="0"/>
          <a:chOff x="0" y="0"/>
          <a:chExt cx="0" cy="0"/>
        </a:xfrm>
      </p:grpSpPr>
      <p:sp>
        <p:nvSpPr>
          <p:cNvPr id="1829" name="Google Shape;1829;p12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2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2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2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2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21"/>
          <p:cNvSpPr txBox="1"/>
          <p:nvPr>
            <p:ph idx="1" type="subTitle"/>
          </p:nvPr>
        </p:nvSpPr>
        <p:spPr>
          <a:xfrm>
            <a:off x="4572150" y="1714781"/>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35" name="Google Shape;1835;p121"/>
          <p:cNvSpPr txBox="1"/>
          <p:nvPr>
            <p:ph hasCustomPrompt="1" type="title"/>
          </p:nvPr>
        </p:nvSpPr>
        <p:spPr>
          <a:xfrm>
            <a:off x="704850" y="1206956"/>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836" name="Google Shape;1836;p121"/>
          <p:cNvSpPr txBox="1"/>
          <p:nvPr>
            <p:ph idx="2" type="subTitle"/>
          </p:nvPr>
        </p:nvSpPr>
        <p:spPr>
          <a:xfrm>
            <a:off x="4572150" y="2914428"/>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37" name="Google Shape;1837;p121"/>
          <p:cNvSpPr txBox="1"/>
          <p:nvPr>
            <p:ph hasCustomPrompt="1" idx="3" type="title"/>
          </p:nvPr>
        </p:nvSpPr>
        <p:spPr>
          <a:xfrm>
            <a:off x="704850" y="2406603"/>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838" name="Google Shape;1838;p121"/>
          <p:cNvSpPr txBox="1"/>
          <p:nvPr>
            <p:ph idx="4" type="subTitle"/>
          </p:nvPr>
        </p:nvSpPr>
        <p:spPr>
          <a:xfrm>
            <a:off x="4572150" y="4114075"/>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39" name="Google Shape;1839;p121"/>
          <p:cNvSpPr txBox="1"/>
          <p:nvPr>
            <p:ph hasCustomPrompt="1" idx="5" type="title"/>
          </p:nvPr>
        </p:nvSpPr>
        <p:spPr>
          <a:xfrm>
            <a:off x="704850" y="3606250"/>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840" name="Google Shape;1840;p12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2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2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2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1844" name="Shape 1844"/>
        <p:cNvGrpSpPr/>
        <p:nvPr/>
      </p:nvGrpSpPr>
      <p:grpSpPr>
        <a:xfrm>
          <a:off x="0" y="0"/>
          <a:ext cx="0" cy="0"/>
          <a:chOff x="0" y="0"/>
          <a:chExt cx="0" cy="0"/>
        </a:xfrm>
      </p:grpSpPr>
      <p:sp>
        <p:nvSpPr>
          <p:cNvPr id="1845" name="Google Shape;1845;p122"/>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22"/>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22"/>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22"/>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2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2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2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2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22"/>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22"/>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22"/>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22"/>
          <p:cNvSpPr txBox="1"/>
          <p:nvPr>
            <p:ph idx="1" type="subTitle"/>
          </p:nvPr>
        </p:nvSpPr>
        <p:spPr>
          <a:xfrm>
            <a:off x="699900" y="2894475"/>
            <a:ext cx="5481900" cy="999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57" name="Google Shape;1857;p122"/>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2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2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2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2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22"/>
          <p:cNvSpPr txBox="1"/>
          <p:nvPr>
            <p:ph type="ctrTitle"/>
          </p:nvPr>
        </p:nvSpPr>
        <p:spPr>
          <a:xfrm>
            <a:off x="704850" y="1150900"/>
            <a:ext cx="5464800" cy="14265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1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863" name="Google Shape;1863;p122"/>
          <p:cNvSpPr txBox="1"/>
          <p:nvPr/>
        </p:nvSpPr>
        <p:spPr>
          <a:xfrm>
            <a:off x="699900" y="4058175"/>
            <a:ext cx="5481900" cy="569100"/>
          </a:xfrm>
          <a:prstGeom prst="rect">
            <a:avLst/>
          </a:prstGeom>
          <a:solidFill>
            <a:srgbClr val="DFE7FA"/>
          </a:solid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rgbClr val="231F20"/>
                </a:solidFill>
                <a:latin typeface="Cutive Mono"/>
                <a:ea typeface="Cutive Mono"/>
                <a:cs typeface="Cutive Mono"/>
                <a:sym typeface="Cutive Mono"/>
              </a:rPr>
              <a:t>CREDITS: This presentation template was created by </a:t>
            </a:r>
            <a:r>
              <a:rPr b="1" lang="en" sz="1000">
                <a:solidFill>
                  <a:srgbClr val="231F20"/>
                </a:solidFill>
                <a:uFill>
                  <a:noFill/>
                </a:uFill>
                <a:latin typeface="Cutive Mono"/>
                <a:ea typeface="Cutive Mono"/>
                <a:cs typeface="Cutive Mono"/>
                <a:sym typeface="Cutive Mono"/>
                <a:hlinkClick r:id="rId2">
                  <a:extLst>
                    <a:ext uri="{A12FA001-AC4F-418D-AE19-62706E023703}">
                      <ahyp:hlinkClr val="tx"/>
                    </a:ext>
                  </a:extLst>
                </a:hlinkClick>
              </a:rPr>
              <a:t>Slidesgo</a:t>
            </a:r>
            <a:r>
              <a:rPr b="1" lang="en" sz="1000">
                <a:solidFill>
                  <a:srgbClr val="231F20"/>
                </a:solidFill>
                <a:latin typeface="Cutive Mono"/>
                <a:ea typeface="Cutive Mono"/>
                <a:cs typeface="Cutive Mono"/>
                <a:sym typeface="Cutive Mono"/>
              </a:rPr>
              <a:t>, and includes icons by </a:t>
            </a:r>
            <a:r>
              <a:rPr b="1" lang="en" sz="1000">
                <a:solidFill>
                  <a:srgbClr val="231F20"/>
                </a:solidFill>
                <a:uFill>
                  <a:noFill/>
                </a:uFill>
                <a:latin typeface="Cutive Mono"/>
                <a:ea typeface="Cutive Mono"/>
                <a:cs typeface="Cutive Mono"/>
                <a:sym typeface="Cutive Mono"/>
                <a:hlinkClick r:id="rId3">
                  <a:extLst>
                    <a:ext uri="{A12FA001-AC4F-418D-AE19-62706E023703}">
                      <ahyp:hlinkClr val="tx"/>
                    </a:ext>
                  </a:extLst>
                </a:hlinkClick>
              </a:rPr>
              <a:t>Flaticon</a:t>
            </a:r>
            <a:r>
              <a:rPr b="1" lang="en" sz="1000">
                <a:solidFill>
                  <a:srgbClr val="231F20"/>
                </a:solidFill>
                <a:latin typeface="Cutive Mono"/>
                <a:ea typeface="Cutive Mono"/>
                <a:cs typeface="Cutive Mono"/>
                <a:sym typeface="Cutive Mono"/>
              </a:rPr>
              <a:t> and infographics &amp; images by </a:t>
            </a:r>
            <a:r>
              <a:rPr b="1" lang="en" sz="1000">
                <a:solidFill>
                  <a:srgbClr val="231F20"/>
                </a:solidFill>
                <a:uFill>
                  <a:noFill/>
                </a:uFill>
                <a:latin typeface="Cutive Mono"/>
                <a:ea typeface="Cutive Mono"/>
                <a:cs typeface="Cutive Mono"/>
                <a:sym typeface="Cutive Mono"/>
                <a:hlinkClick r:id="rId4">
                  <a:extLst>
                    <a:ext uri="{A12FA001-AC4F-418D-AE19-62706E023703}">
                      <ahyp:hlinkClr val="tx"/>
                    </a:ext>
                  </a:extLst>
                </a:hlinkClick>
              </a:rPr>
              <a:t>Freepik</a:t>
            </a:r>
            <a:endParaRPr b="1" sz="1600">
              <a:solidFill>
                <a:srgbClr val="231F20"/>
              </a:solidFill>
              <a:latin typeface="Cutive Mono"/>
              <a:ea typeface="Cutive Mono"/>
              <a:cs typeface="Cutive Mono"/>
              <a:sym typeface="Cutive Mono"/>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2"/>
        </a:solidFill>
      </p:bgPr>
    </p:bg>
    <p:spTree>
      <p:nvGrpSpPr>
        <p:cNvPr id="1864" name="Shape 1864"/>
        <p:cNvGrpSpPr/>
        <p:nvPr/>
      </p:nvGrpSpPr>
      <p:grpSpPr>
        <a:xfrm>
          <a:off x="0" y="0"/>
          <a:ext cx="0" cy="0"/>
          <a:chOff x="0" y="0"/>
          <a:chExt cx="0" cy="0"/>
        </a:xfrm>
      </p:grpSpPr>
      <p:sp>
        <p:nvSpPr>
          <p:cNvPr id="1865" name="Google Shape;1865;p12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2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2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2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2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2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2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2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2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2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875" name="Shape 1875"/>
        <p:cNvGrpSpPr/>
        <p:nvPr/>
      </p:nvGrpSpPr>
      <p:grpSpPr>
        <a:xfrm>
          <a:off x="0" y="0"/>
          <a:ext cx="0" cy="0"/>
          <a:chOff x="0" y="0"/>
          <a:chExt cx="0" cy="0"/>
        </a:xfrm>
      </p:grpSpPr>
      <p:sp>
        <p:nvSpPr>
          <p:cNvPr id="1876" name="Google Shape;1876;p12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24"/>
          <p:cNvSpPr/>
          <p:nvPr/>
        </p:nvSpPr>
        <p:spPr>
          <a:xfrm rot="10800000">
            <a:off x="258150" y="253950"/>
            <a:ext cx="8638200" cy="690300"/>
          </a:xfrm>
          <a:prstGeom prst="round2SameRect">
            <a:avLst>
              <a:gd fmla="val 0" name="adj1"/>
              <a:gd fmla="val 36231"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2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2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2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2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2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2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2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2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53" name="Shape 53"/>
        <p:cNvGrpSpPr/>
        <p:nvPr/>
      </p:nvGrpSpPr>
      <p:grpSpPr>
        <a:xfrm>
          <a:off x="0" y="0"/>
          <a:ext cx="0" cy="0"/>
          <a:chOff x="0" y="0"/>
          <a:chExt cx="0" cy="0"/>
        </a:xfrm>
      </p:grpSpPr>
      <p:sp>
        <p:nvSpPr>
          <p:cNvPr id="54" name="Google Shape;54;p14"/>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ctrTitle"/>
          </p:nvPr>
        </p:nvSpPr>
        <p:spPr>
          <a:xfrm>
            <a:off x="704850" y="1150900"/>
            <a:ext cx="4862400" cy="25896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66" name="Google Shape;66;p14"/>
          <p:cNvSpPr txBox="1"/>
          <p:nvPr>
            <p:ph idx="1" type="subTitle"/>
          </p:nvPr>
        </p:nvSpPr>
        <p:spPr>
          <a:xfrm>
            <a:off x="699900" y="4188325"/>
            <a:ext cx="5481900" cy="4263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7" name="Google Shape;67;p14"/>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1889" name="Shape 1889"/>
        <p:cNvGrpSpPr/>
        <p:nvPr/>
      </p:nvGrpSpPr>
      <p:grpSpPr>
        <a:xfrm>
          <a:off x="0" y="0"/>
          <a:ext cx="0" cy="0"/>
          <a:chOff x="0" y="0"/>
          <a:chExt cx="0" cy="0"/>
        </a:xfrm>
      </p:grpSpPr>
      <p:sp>
        <p:nvSpPr>
          <p:cNvPr id="1890" name="Google Shape;1890;p126"/>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26"/>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26"/>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26"/>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2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2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2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2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26"/>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26"/>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26"/>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26"/>
          <p:cNvSpPr txBox="1"/>
          <p:nvPr>
            <p:ph type="ctrTitle"/>
          </p:nvPr>
        </p:nvSpPr>
        <p:spPr>
          <a:xfrm>
            <a:off x="704850" y="1150900"/>
            <a:ext cx="4862400" cy="25896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902" name="Google Shape;1902;p126"/>
          <p:cNvSpPr txBox="1"/>
          <p:nvPr>
            <p:ph idx="1" type="subTitle"/>
          </p:nvPr>
        </p:nvSpPr>
        <p:spPr>
          <a:xfrm>
            <a:off x="699900" y="4188325"/>
            <a:ext cx="5481900" cy="4263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903" name="Google Shape;1903;p126"/>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2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2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2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2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908" name="Shape 1908"/>
        <p:cNvGrpSpPr/>
        <p:nvPr/>
      </p:nvGrpSpPr>
      <p:grpSpPr>
        <a:xfrm>
          <a:off x="0" y="0"/>
          <a:ext cx="0" cy="0"/>
          <a:chOff x="0" y="0"/>
          <a:chExt cx="0" cy="0"/>
        </a:xfrm>
      </p:grpSpPr>
      <p:sp>
        <p:nvSpPr>
          <p:cNvPr id="1909" name="Google Shape;1909;p127"/>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27"/>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27"/>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27"/>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27"/>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27"/>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27"/>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27"/>
          <p:cNvSpPr/>
          <p:nvPr/>
        </p:nvSpPr>
        <p:spPr>
          <a:xfrm>
            <a:off x="859775"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27"/>
          <p:cNvSpPr/>
          <p:nvPr/>
        </p:nvSpPr>
        <p:spPr>
          <a:xfrm>
            <a:off x="1503060"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27"/>
          <p:cNvSpPr/>
          <p:nvPr/>
        </p:nvSpPr>
        <p:spPr>
          <a:xfrm>
            <a:off x="2204446" y="253950"/>
            <a:ext cx="3256497" cy="4628758"/>
          </a:xfrm>
          <a:custGeom>
            <a:rect b="b" l="l" r="r" t="t"/>
            <a:pathLst>
              <a:path extrusionOk="0" h="43888" w="44706">
                <a:moveTo>
                  <a:pt x="34309" y="1"/>
                </a:moveTo>
                <a:lnTo>
                  <a:pt x="0" y="43887"/>
                </a:lnTo>
                <a:lnTo>
                  <a:pt x="12476" y="43887"/>
                </a:lnTo>
                <a:lnTo>
                  <a:pt x="44706"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27"/>
          <p:cNvSpPr/>
          <p:nvPr/>
        </p:nvSpPr>
        <p:spPr>
          <a:xfrm>
            <a:off x="2913147" y="253950"/>
            <a:ext cx="3256497" cy="4628758"/>
          </a:xfrm>
          <a:custGeom>
            <a:rect b="b" l="l" r="r" t="t"/>
            <a:pathLst>
              <a:path extrusionOk="0" h="43888" w="44706">
                <a:moveTo>
                  <a:pt x="34309" y="1"/>
                </a:moveTo>
                <a:lnTo>
                  <a:pt x="0" y="43887"/>
                </a:lnTo>
                <a:lnTo>
                  <a:pt x="11499" y="43887"/>
                </a:lnTo>
                <a:lnTo>
                  <a:pt x="44706"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27"/>
          <p:cNvSpPr/>
          <p:nvPr/>
        </p:nvSpPr>
        <p:spPr>
          <a:xfrm>
            <a:off x="8142561"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27"/>
          <p:cNvSpPr txBox="1"/>
          <p:nvPr>
            <p:ph type="ctrTitle"/>
          </p:nvPr>
        </p:nvSpPr>
        <p:spPr>
          <a:xfrm>
            <a:off x="704850" y="2154775"/>
            <a:ext cx="5464800" cy="14403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922" name="Google Shape;1922;p127"/>
          <p:cNvSpPr txBox="1"/>
          <p:nvPr>
            <p:ph hasCustomPrompt="1" idx="2" type="title"/>
          </p:nvPr>
        </p:nvSpPr>
        <p:spPr>
          <a:xfrm>
            <a:off x="791311" y="971975"/>
            <a:ext cx="2458200" cy="1182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23" name="Google Shape;1923;p127"/>
          <p:cNvSpPr txBox="1"/>
          <p:nvPr>
            <p:ph idx="1" type="subTitle"/>
          </p:nvPr>
        </p:nvSpPr>
        <p:spPr>
          <a:xfrm>
            <a:off x="704850" y="4000500"/>
            <a:ext cx="3839400" cy="619800"/>
          </a:xfrm>
          <a:prstGeom prst="rect">
            <a:avLst/>
          </a:prstGeom>
          <a:solidFill>
            <a:srgbClr val="FFFFFF">
              <a:alpha val="19550"/>
            </a:srgbClr>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924" name="Shape 1924"/>
        <p:cNvGrpSpPr/>
        <p:nvPr/>
      </p:nvGrpSpPr>
      <p:grpSpPr>
        <a:xfrm>
          <a:off x="0" y="0"/>
          <a:ext cx="0" cy="0"/>
          <a:chOff x="0" y="0"/>
          <a:chExt cx="0" cy="0"/>
        </a:xfrm>
      </p:grpSpPr>
      <p:sp>
        <p:nvSpPr>
          <p:cNvPr id="1925" name="Google Shape;1925;p12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2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2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2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2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2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2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932" name="Google Shape;1932;p12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2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2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2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28"/>
          <p:cNvSpPr txBox="1"/>
          <p:nvPr>
            <p:ph idx="1" type="body"/>
          </p:nvPr>
        </p:nvSpPr>
        <p:spPr>
          <a:xfrm>
            <a:off x="704850" y="1869725"/>
            <a:ext cx="7739100" cy="2762400"/>
          </a:xfrm>
          <a:prstGeom prst="rect">
            <a:avLst/>
          </a:prstGeom>
          <a:solidFill>
            <a:schemeClr val="accent5"/>
          </a:solidFill>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b="1"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937" name="Shape 1937"/>
        <p:cNvGrpSpPr/>
        <p:nvPr/>
      </p:nvGrpSpPr>
      <p:grpSpPr>
        <a:xfrm>
          <a:off x="0" y="0"/>
          <a:ext cx="0" cy="0"/>
          <a:chOff x="0" y="0"/>
          <a:chExt cx="0" cy="0"/>
        </a:xfrm>
      </p:grpSpPr>
      <p:sp>
        <p:nvSpPr>
          <p:cNvPr id="1938" name="Google Shape;1938;p12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2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2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2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2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2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29"/>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945" name="Google Shape;1945;p129"/>
          <p:cNvSpPr txBox="1"/>
          <p:nvPr>
            <p:ph idx="2" type="title"/>
          </p:nvPr>
        </p:nvSpPr>
        <p:spPr>
          <a:xfrm>
            <a:off x="6999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6" name="Google Shape;1946;p129"/>
          <p:cNvSpPr txBox="1"/>
          <p:nvPr>
            <p:ph idx="1" type="subTitle"/>
          </p:nvPr>
        </p:nvSpPr>
        <p:spPr>
          <a:xfrm>
            <a:off x="6999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47" name="Google Shape;1947;p129"/>
          <p:cNvSpPr txBox="1"/>
          <p:nvPr>
            <p:ph idx="3" type="title"/>
          </p:nvPr>
        </p:nvSpPr>
        <p:spPr>
          <a:xfrm>
            <a:off x="45720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8" name="Google Shape;1948;p129"/>
          <p:cNvSpPr txBox="1"/>
          <p:nvPr>
            <p:ph idx="4" type="subTitle"/>
          </p:nvPr>
        </p:nvSpPr>
        <p:spPr>
          <a:xfrm>
            <a:off x="45720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49" name="Google Shape;1949;p12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2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2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2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953" name="Shape 1953"/>
        <p:cNvGrpSpPr/>
        <p:nvPr/>
      </p:nvGrpSpPr>
      <p:grpSpPr>
        <a:xfrm>
          <a:off x="0" y="0"/>
          <a:ext cx="0" cy="0"/>
          <a:chOff x="0" y="0"/>
          <a:chExt cx="0" cy="0"/>
        </a:xfrm>
      </p:grpSpPr>
      <p:sp>
        <p:nvSpPr>
          <p:cNvPr id="1954" name="Google Shape;1954;p13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3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3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3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3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3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3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961" name="Google Shape;1961;p13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3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3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3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1965" name="Shape 1965"/>
        <p:cNvGrpSpPr/>
        <p:nvPr/>
      </p:nvGrpSpPr>
      <p:grpSpPr>
        <a:xfrm>
          <a:off x="0" y="0"/>
          <a:ext cx="0" cy="0"/>
          <a:chOff x="0" y="0"/>
          <a:chExt cx="0" cy="0"/>
        </a:xfrm>
      </p:grpSpPr>
      <p:sp>
        <p:nvSpPr>
          <p:cNvPr id="1966" name="Google Shape;1966;p131"/>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31"/>
          <p:cNvSpPr/>
          <p:nvPr/>
        </p:nvSpPr>
        <p:spPr>
          <a:xfrm>
            <a:off x="64645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31"/>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3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3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3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3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31"/>
          <p:cNvSpPr txBox="1"/>
          <p:nvPr>
            <p:ph idx="1" type="subTitle"/>
          </p:nvPr>
        </p:nvSpPr>
        <p:spPr>
          <a:xfrm>
            <a:off x="699900" y="2423650"/>
            <a:ext cx="5010900" cy="21909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1974" name="Google Shape;1974;p131"/>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31"/>
          <p:cNvSpPr txBox="1"/>
          <p:nvPr>
            <p:ph type="ctrTitle"/>
          </p:nvPr>
        </p:nvSpPr>
        <p:spPr>
          <a:xfrm>
            <a:off x="704850" y="1123950"/>
            <a:ext cx="51843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976" name="Google Shape;1976;p13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3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3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3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1980" name="Shape 1980"/>
        <p:cNvGrpSpPr/>
        <p:nvPr/>
      </p:nvGrpSpPr>
      <p:grpSpPr>
        <a:xfrm>
          <a:off x="0" y="0"/>
          <a:ext cx="0" cy="0"/>
          <a:chOff x="0" y="0"/>
          <a:chExt cx="0" cy="0"/>
        </a:xfrm>
      </p:grpSpPr>
      <p:sp>
        <p:nvSpPr>
          <p:cNvPr id="1981" name="Google Shape;1981;p132"/>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32"/>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32"/>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32"/>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32"/>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32"/>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32"/>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32"/>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3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3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3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BB231A">
              <a:alpha val="5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3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BB231A">
              <a:alpha val="8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32"/>
          <p:cNvSpPr txBox="1"/>
          <p:nvPr>
            <p:ph type="ctrTitle"/>
          </p:nvPr>
        </p:nvSpPr>
        <p:spPr>
          <a:xfrm>
            <a:off x="704850" y="1150900"/>
            <a:ext cx="5464800" cy="2482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994" name="Google Shape;1994;p13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3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3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3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998" name="Shape 1998"/>
        <p:cNvGrpSpPr/>
        <p:nvPr/>
      </p:nvGrpSpPr>
      <p:grpSpPr>
        <a:xfrm>
          <a:off x="0" y="0"/>
          <a:ext cx="0" cy="0"/>
          <a:chOff x="0" y="0"/>
          <a:chExt cx="0" cy="0"/>
        </a:xfrm>
      </p:grpSpPr>
      <p:sp>
        <p:nvSpPr>
          <p:cNvPr id="1999" name="Google Shape;1999;p13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3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3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3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3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3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33"/>
          <p:cNvSpPr txBox="1"/>
          <p:nvPr>
            <p:ph idx="1" type="subTitle"/>
          </p:nvPr>
        </p:nvSpPr>
        <p:spPr>
          <a:xfrm>
            <a:off x="699900" y="3620200"/>
            <a:ext cx="6393900" cy="994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2006" name="Google Shape;2006;p133"/>
          <p:cNvSpPr txBox="1"/>
          <p:nvPr>
            <p:ph type="ctrTitle"/>
          </p:nvPr>
        </p:nvSpPr>
        <p:spPr>
          <a:xfrm>
            <a:off x="704850" y="1150900"/>
            <a:ext cx="7739100" cy="1258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007" name="Google Shape;2007;p13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3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3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3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11" name="Shape 2011"/>
        <p:cNvGrpSpPr/>
        <p:nvPr/>
      </p:nvGrpSpPr>
      <p:grpSpPr>
        <a:xfrm>
          <a:off x="0" y="0"/>
          <a:ext cx="0" cy="0"/>
          <a:chOff x="0" y="0"/>
          <a:chExt cx="0" cy="0"/>
        </a:xfrm>
      </p:grpSpPr>
      <p:sp>
        <p:nvSpPr>
          <p:cNvPr id="2012" name="Google Shape;2012;p134"/>
          <p:cNvSpPr/>
          <p:nvPr/>
        </p:nvSpPr>
        <p:spPr>
          <a:xfrm rot="-4635504">
            <a:off x="-472184" y="-924985"/>
            <a:ext cx="5738718" cy="7494436"/>
          </a:xfrm>
          <a:prstGeom prst="rect">
            <a:avLst/>
          </a:prstGeom>
          <a:gradFill>
            <a:gsLst>
              <a:gs pos="0">
                <a:schemeClr val="lt1"/>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3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34"/>
          <p:cNvSpPr/>
          <p:nvPr/>
        </p:nvSpPr>
        <p:spPr>
          <a:xfrm rot="10800000">
            <a:off x="461000" y="4895025"/>
            <a:ext cx="8232600" cy="267600"/>
          </a:xfrm>
          <a:prstGeom prst="rect">
            <a:avLst/>
          </a:prstGeom>
          <a:gradFill>
            <a:gsLst>
              <a:gs pos="0">
                <a:srgbClr val="231F20">
                  <a:alpha val="9803"/>
                </a:srgbClr>
              </a:gs>
              <a:gs pos="100000">
                <a:srgbClr val="F1F1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34"/>
          <p:cNvSpPr txBox="1"/>
          <p:nvPr>
            <p:ph type="ctrTitle"/>
          </p:nvPr>
        </p:nvSpPr>
        <p:spPr>
          <a:xfrm>
            <a:off x="704850" y="1123950"/>
            <a:ext cx="3867000" cy="2521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016" name="Google Shape;2016;p13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3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3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3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34"/>
          <p:cNvSpPr/>
          <p:nvPr/>
        </p:nvSpPr>
        <p:spPr>
          <a:xfrm>
            <a:off x="0" y="0"/>
            <a:ext cx="9143732" cy="5143313"/>
          </a:xfrm>
          <a:custGeom>
            <a:rect b="b" l="l" r="r" t="t"/>
            <a:pathLst>
              <a:path extrusionOk="0" h="160578" w="285474">
                <a:moveTo>
                  <a:pt x="270067" y="8038"/>
                </a:moveTo>
                <a:cubicBezTo>
                  <a:pt x="274304" y="8038"/>
                  <a:pt x="277748" y="11481"/>
                  <a:pt x="277748" y="15728"/>
                </a:cubicBezTo>
                <a:lnTo>
                  <a:pt x="277748" y="144877"/>
                </a:lnTo>
                <a:cubicBezTo>
                  <a:pt x="277748" y="149123"/>
                  <a:pt x="274304" y="152558"/>
                  <a:pt x="270067" y="152558"/>
                </a:cubicBezTo>
                <a:lnTo>
                  <a:pt x="15710" y="152558"/>
                </a:lnTo>
                <a:cubicBezTo>
                  <a:pt x="11464" y="152558"/>
                  <a:pt x="8020" y="149123"/>
                  <a:pt x="8020" y="144877"/>
                </a:cubicBezTo>
                <a:lnTo>
                  <a:pt x="8020" y="15728"/>
                </a:lnTo>
                <a:cubicBezTo>
                  <a:pt x="8020" y="11481"/>
                  <a:pt x="11464" y="8038"/>
                  <a:pt x="15710" y="8038"/>
                </a:cubicBezTo>
                <a:close/>
                <a:moveTo>
                  <a:pt x="0" y="0"/>
                </a:moveTo>
                <a:lnTo>
                  <a:pt x="0" y="160578"/>
                </a:lnTo>
                <a:lnTo>
                  <a:pt x="285473" y="160578"/>
                </a:lnTo>
                <a:lnTo>
                  <a:pt x="285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2021" name="Shape 2021"/>
        <p:cNvGrpSpPr/>
        <p:nvPr/>
      </p:nvGrpSpPr>
      <p:grpSpPr>
        <a:xfrm>
          <a:off x="0" y="0"/>
          <a:ext cx="0" cy="0"/>
          <a:chOff x="0" y="0"/>
          <a:chExt cx="0" cy="0"/>
        </a:xfrm>
      </p:grpSpPr>
      <p:sp>
        <p:nvSpPr>
          <p:cNvPr id="2022" name="Google Shape;2022;p135"/>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35"/>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35"/>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35"/>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35"/>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3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3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3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3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35"/>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35"/>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35"/>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35"/>
          <p:cNvSpPr txBox="1"/>
          <p:nvPr>
            <p:ph hasCustomPrompt="1" type="title"/>
          </p:nvPr>
        </p:nvSpPr>
        <p:spPr>
          <a:xfrm>
            <a:off x="776100" y="740464"/>
            <a:ext cx="5289000" cy="202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13000">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35" name="Google Shape;2035;p135"/>
          <p:cNvSpPr txBox="1"/>
          <p:nvPr>
            <p:ph idx="1" type="subTitle"/>
          </p:nvPr>
        </p:nvSpPr>
        <p:spPr>
          <a:xfrm>
            <a:off x="704850" y="4000500"/>
            <a:ext cx="3867300" cy="619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36" name="Google Shape;2036;p13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3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3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3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72" name="Shape 72"/>
        <p:cNvGrpSpPr/>
        <p:nvPr/>
      </p:nvGrpSpPr>
      <p:grpSpPr>
        <a:xfrm>
          <a:off x="0" y="0"/>
          <a:ext cx="0" cy="0"/>
          <a:chOff x="0" y="0"/>
          <a:chExt cx="0" cy="0"/>
        </a:xfrm>
      </p:grpSpPr>
      <p:sp>
        <p:nvSpPr>
          <p:cNvPr id="73" name="Google Shape;73;p15"/>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859775"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503060"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2204446" y="253950"/>
            <a:ext cx="3256497" cy="4628758"/>
          </a:xfrm>
          <a:custGeom>
            <a:rect b="b" l="l" r="r" t="t"/>
            <a:pathLst>
              <a:path extrusionOk="0" h="43888" w="44706">
                <a:moveTo>
                  <a:pt x="34309" y="1"/>
                </a:moveTo>
                <a:lnTo>
                  <a:pt x="0" y="43887"/>
                </a:lnTo>
                <a:lnTo>
                  <a:pt x="12476" y="43887"/>
                </a:lnTo>
                <a:lnTo>
                  <a:pt x="44706"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2913147" y="253950"/>
            <a:ext cx="3256497" cy="4628758"/>
          </a:xfrm>
          <a:custGeom>
            <a:rect b="b" l="l" r="r" t="t"/>
            <a:pathLst>
              <a:path extrusionOk="0" h="43888" w="44706">
                <a:moveTo>
                  <a:pt x="34309" y="1"/>
                </a:moveTo>
                <a:lnTo>
                  <a:pt x="0" y="43887"/>
                </a:lnTo>
                <a:lnTo>
                  <a:pt x="11499" y="43887"/>
                </a:lnTo>
                <a:lnTo>
                  <a:pt x="44706"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8142561"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ctrTitle"/>
          </p:nvPr>
        </p:nvSpPr>
        <p:spPr>
          <a:xfrm>
            <a:off x="704850" y="2154775"/>
            <a:ext cx="5464800" cy="14403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86" name="Google Shape;86;p15"/>
          <p:cNvSpPr txBox="1"/>
          <p:nvPr>
            <p:ph hasCustomPrompt="1" idx="2" type="title"/>
          </p:nvPr>
        </p:nvSpPr>
        <p:spPr>
          <a:xfrm>
            <a:off x="791311" y="971975"/>
            <a:ext cx="2458200" cy="1182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7" name="Google Shape;87;p15"/>
          <p:cNvSpPr txBox="1"/>
          <p:nvPr>
            <p:ph idx="1" type="subTitle"/>
          </p:nvPr>
        </p:nvSpPr>
        <p:spPr>
          <a:xfrm>
            <a:off x="704850" y="4000500"/>
            <a:ext cx="3839400" cy="619800"/>
          </a:xfrm>
          <a:prstGeom prst="rect">
            <a:avLst/>
          </a:prstGeom>
          <a:solidFill>
            <a:srgbClr val="FFFFFF">
              <a:alpha val="19550"/>
            </a:srgbClr>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0" name="Shape 2040"/>
        <p:cNvGrpSpPr/>
        <p:nvPr/>
      </p:nvGrpSpPr>
      <p:grpSpPr>
        <a:xfrm>
          <a:off x="0" y="0"/>
          <a:ext cx="0" cy="0"/>
          <a:chOff x="0" y="0"/>
          <a:chExt cx="0" cy="0"/>
        </a:xfrm>
      </p:grpSpPr>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2"/>
        </a:solidFill>
      </p:bgPr>
    </p:bg>
    <p:spTree>
      <p:nvGrpSpPr>
        <p:cNvPr id="2041" name="Shape 2041"/>
        <p:cNvGrpSpPr/>
        <p:nvPr/>
      </p:nvGrpSpPr>
      <p:grpSpPr>
        <a:xfrm>
          <a:off x="0" y="0"/>
          <a:ext cx="0" cy="0"/>
          <a:chOff x="0" y="0"/>
          <a:chExt cx="0" cy="0"/>
        </a:xfrm>
      </p:grpSpPr>
      <p:sp>
        <p:nvSpPr>
          <p:cNvPr id="2042" name="Google Shape;2042;p13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3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3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3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3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3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37"/>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049" name="Google Shape;2049;p137"/>
          <p:cNvSpPr txBox="1"/>
          <p:nvPr>
            <p:ph idx="2" type="title"/>
          </p:nvPr>
        </p:nvSpPr>
        <p:spPr>
          <a:xfrm>
            <a:off x="214004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0" name="Google Shape;2050;p137"/>
          <p:cNvSpPr txBox="1"/>
          <p:nvPr>
            <p:ph idx="1" type="subTitle"/>
          </p:nvPr>
        </p:nvSpPr>
        <p:spPr>
          <a:xfrm>
            <a:off x="212677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51" name="Google Shape;2051;p137"/>
          <p:cNvSpPr txBox="1"/>
          <p:nvPr>
            <p:ph hasCustomPrompt="1" idx="3" type="title"/>
          </p:nvPr>
        </p:nvSpPr>
        <p:spPr>
          <a:xfrm>
            <a:off x="70485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052" name="Google Shape;2052;p137"/>
          <p:cNvSpPr txBox="1"/>
          <p:nvPr>
            <p:ph idx="4" type="title"/>
          </p:nvPr>
        </p:nvSpPr>
        <p:spPr>
          <a:xfrm>
            <a:off x="613199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3" name="Google Shape;2053;p137"/>
          <p:cNvSpPr txBox="1"/>
          <p:nvPr>
            <p:ph idx="5" type="subTitle"/>
          </p:nvPr>
        </p:nvSpPr>
        <p:spPr>
          <a:xfrm>
            <a:off x="611872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54" name="Google Shape;2054;p137"/>
          <p:cNvSpPr txBox="1"/>
          <p:nvPr>
            <p:ph hasCustomPrompt="1" idx="6" type="title"/>
          </p:nvPr>
        </p:nvSpPr>
        <p:spPr>
          <a:xfrm>
            <a:off x="469680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055" name="Google Shape;2055;p137"/>
          <p:cNvSpPr txBox="1"/>
          <p:nvPr>
            <p:ph idx="7" type="title"/>
          </p:nvPr>
        </p:nvSpPr>
        <p:spPr>
          <a:xfrm>
            <a:off x="214004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6" name="Google Shape;2056;p137"/>
          <p:cNvSpPr txBox="1"/>
          <p:nvPr>
            <p:ph idx="8" type="subTitle"/>
          </p:nvPr>
        </p:nvSpPr>
        <p:spPr>
          <a:xfrm>
            <a:off x="212677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57" name="Google Shape;2057;p137"/>
          <p:cNvSpPr txBox="1"/>
          <p:nvPr>
            <p:ph hasCustomPrompt="1" idx="9" type="title"/>
          </p:nvPr>
        </p:nvSpPr>
        <p:spPr>
          <a:xfrm>
            <a:off x="70485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058" name="Google Shape;2058;p137"/>
          <p:cNvSpPr txBox="1"/>
          <p:nvPr>
            <p:ph idx="13" type="title"/>
          </p:nvPr>
        </p:nvSpPr>
        <p:spPr>
          <a:xfrm>
            <a:off x="613199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9" name="Google Shape;2059;p137"/>
          <p:cNvSpPr txBox="1"/>
          <p:nvPr>
            <p:ph idx="14" type="subTitle"/>
          </p:nvPr>
        </p:nvSpPr>
        <p:spPr>
          <a:xfrm>
            <a:off x="611872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0" name="Google Shape;2060;p137"/>
          <p:cNvSpPr txBox="1"/>
          <p:nvPr>
            <p:ph hasCustomPrompt="1" idx="15" type="title"/>
          </p:nvPr>
        </p:nvSpPr>
        <p:spPr>
          <a:xfrm>
            <a:off x="469680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061" name="Google Shape;2061;p13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3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3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3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dk2"/>
        </a:solidFill>
      </p:bgPr>
    </p:bg>
    <p:spTree>
      <p:nvGrpSpPr>
        <p:cNvPr id="2065" name="Shape 2065"/>
        <p:cNvGrpSpPr/>
        <p:nvPr/>
      </p:nvGrpSpPr>
      <p:grpSpPr>
        <a:xfrm>
          <a:off x="0" y="0"/>
          <a:ext cx="0" cy="0"/>
          <a:chOff x="0" y="0"/>
          <a:chExt cx="0" cy="0"/>
        </a:xfrm>
      </p:grpSpPr>
      <p:sp>
        <p:nvSpPr>
          <p:cNvPr id="2066" name="Google Shape;2066;p138"/>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38"/>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38"/>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38"/>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38"/>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3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3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3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3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38"/>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38"/>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38"/>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38"/>
          <p:cNvSpPr txBox="1"/>
          <p:nvPr>
            <p:ph type="ctrTitle"/>
          </p:nvPr>
        </p:nvSpPr>
        <p:spPr>
          <a:xfrm>
            <a:off x="704850" y="1150900"/>
            <a:ext cx="5464800" cy="19353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4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079" name="Google Shape;2079;p138"/>
          <p:cNvSpPr txBox="1"/>
          <p:nvPr>
            <p:ph idx="1" type="subTitle"/>
          </p:nvPr>
        </p:nvSpPr>
        <p:spPr>
          <a:xfrm>
            <a:off x="704850" y="3838575"/>
            <a:ext cx="5020500" cy="781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80" name="Google Shape;2080;p13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3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3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3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2084" name="Shape 2084"/>
        <p:cNvGrpSpPr/>
        <p:nvPr/>
      </p:nvGrpSpPr>
      <p:grpSpPr>
        <a:xfrm>
          <a:off x="0" y="0"/>
          <a:ext cx="0" cy="0"/>
          <a:chOff x="0" y="0"/>
          <a:chExt cx="0" cy="0"/>
        </a:xfrm>
      </p:grpSpPr>
      <p:sp>
        <p:nvSpPr>
          <p:cNvPr id="2085" name="Google Shape;2085;p139"/>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39"/>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39"/>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39"/>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39"/>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3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3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3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3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39"/>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39"/>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39"/>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39"/>
          <p:cNvSpPr txBox="1"/>
          <p:nvPr>
            <p:ph type="title"/>
          </p:nvPr>
        </p:nvSpPr>
        <p:spPr>
          <a:xfrm>
            <a:off x="699900" y="4175750"/>
            <a:ext cx="387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30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98" name="Google Shape;2098;p139"/>
          <p:cNvSpPr txBox="1"/>
          <p:nvPr>
            <p:ph idx="1" type="subTitle"/>
          </p:nvPr>
        </p:nvSpPr>
        <p:spPr>
          <a:xfrm>
            <a:off x="699900" y="1123950"/>
            <a:ext cx="4972500" cy="18588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2500"/>
              <a:buNone/>
              <a:defRPr b="1"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2099" name="Google Shape;2099;p13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3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3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3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solidFill>
          <a:schemeClr val="dk2"/>
        </a:solidFill>
      </p:bgPr>
    </p:bg>
    <p:spTree>
      <p:nvGrpSpPr>
        <p:cNvPr id="2103" name="Shape 2103"/>
        <p:cNvGrpSpPr/>
        <p:nvPr/>
      </p:nvGrpSpPr>
      <p:grpSpPr>
        <a:xfrm>
          <a:off x="0" y="0"/>
          <a:ext cx="0" cy="0"/>
          <a:chOff x="0" y="0"/>
          <a:chExt cx="0" cy="0"/>
        </a:xfrm>
      </p:grpSpPr>
      <p:sp>
        <p:nvSpPr>
          <p:cNvPr id="2104" name="Google Shape;2104;p14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40"/>
          <p:cNvSpPr/>
          <p:nvPr/>
        </p:nvSpPr>
        <p:spPr>
          <a:xfrm>
            <a:off x="3038325" y="251675"/>
            <a:ext cx="797760" cy="690288"/>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40"/>
          <p:cNvSpPr/>
          <p:nvPr/>
        </p:nvSpPr>
        <p:spPr>
          <a:xfrm>
            <a:off x="3289845" y="251675"/>
            <a:ext cx="797760" cy="690288"/>
          </a:xfrm>
          <a:custGeom>
            <a:rect b="b" l="l" r="r" t="t"/>
            <a:pathLst>
              <a:path extrusionOk="0" h="45526" w="52614">
                <a:moveTo>
                  <a:pt x="35601" y="1"/>
                </a:moveTo>
                <a:lnTo>
                  <a:pt x="0" y="45525"/>
                </a:lnTo>
                <a:lnTo>
                  <a:pt x="19218" y="45525"/>
                </a:lnTo>
                <a:lnTo>
                  <a:pt x="52613" y="1"/>
                </a:ln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40"/>
          <p:cNvSpPr/>
          <p:nvPr/>
        </p:nvSpPr>
        <p:spPr>
          <a:xfrm>
            <a:off x="3545171" y="251675"/>
            <a:ext cx="797760" cy="690288"/>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40"/>
          <p:cNvSpPr/>
          <p:nvPr/>
        </p:nvSpPr>
        <p:spPr>
          <a:xfrm>
            <a:off x="3778541" y="251675"/>
            <a:ext cx="793454" cy="690288"/>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40"/>
          <p:cNvSpPr/>
          <p:nvPr/>
        </p:nvSpPr>
        <p:spPr>
          <a:xfrm>
            <a:off x="2676625"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40"/>
          <p:cNvSpPr/>
          <p:nvPr/>
        </p:nvSpPr>
        <p:spPr>
          <a:xfrm>
            <a:off x="2607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40"/>
          <p:cNvSpPr/>
          <p:nvPr/>
        </p:nvSpPr>
        <p:spPr>
          <a:xfrm>
            <a:off x="2676625"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40"/>
          <p:cNvSpPr/>
          <p:nvPr/>
        </p:nvSpPr>
        <p:spPr>
          <a:xfrm>
            <a:off x="3275700"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40"/>
          <p:cNvSpPr/>
          <p:nvPr/>
        </p:nvSpPr>
        <p:spPr>
          <a:xfrm>
            <a:off x="3933883"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40"/>
          <p:cNvSpPr/>
          <p:nvPr/>
        </p:nvSpPr>
        <p:spPr>
          <a:xfrm>
            <a:off x="4651512"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40"/>
          <p:cNvSpPr/>
          <p:nvPr/>
        </p:nvSpPr>
        <p:spPr>
          <a:xfrm>
            <a:off x="5376626"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40"/>
          <p:cNvSpPr txBox="1"/>
          <p:nvPr>
            <p:ph idx="1" type="subTitle"/>
          </p:nvPr>
        </p:nvSpPr>
        <p:spPr>
          <a:xfrm>
            <a:off x="3115825" y="3875150"/>
            <a:ext cx="5029200" cy="739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2117" name="Google Shape;2117;p140"/>
          <p:cNvSpPr/>
          <p:nvPr/>
        </p:nvSpPr>
        <p:spPr>
          <a:xfrm rot="10800000">
            <a:off x="2674000"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40"/>
          <p:cNvSpPr txBox="1"/>
          <p:nvPr>
            <p:ph type="ctrTitle"/>
          </p:nvPr>
        </p:nvSpPr>
        <p:spPr>
          <a:xfrm>
            <a:off x="3120775" y="1123950"/>
            <a:ext cx="5184300" cy="19287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119" name="Google Shape;2119;p140"/>
          <p:cNvSpPr/>
          <p:nvPr/>
        </p:nvSpPr>
        <p:spPr>
          <a:xfrm>
            <a:off x="5454250"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40"/>
          <p:cNvSpPr/>
          <p:nvPr/>
        </p:nvSpPr>
        <p:spPr>
          <a:xfrm>
            <a:off x="5705771"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40"/>
          <p:cNvSpPr/>
          <p:nvPr/>
        </p:nvSpPr>
        <p:spPr>
          <a:xfrm>
            <a:off x="5961099"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40"/>
          <p:cNvSpPr/>
          <p:nvPr/>
        </p:nvSpPr>
        <p:spPr>
          <a:xfrm>
            <a:off x="6194470"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solidFill>
          <a:schemeClr val="dk2"/>
        </a:solidFill>
      </p:bgPr>
    </p:bg>
    <p:spTree>
      <p:nvGrpSpPr>
        <p:cNvPr id="2123" name="Shape 2123"/>
        <p:cNvGrpSpPr/>
        <p:nvPr/>
      </p:nvGrpSpPr>
      <p:grpSpPr>
        <a:xfrm>
          <a:off x="0" y="0"/>
          <a:ext cx="0" cy="0"/>
          <a:chOff x="0" y="0"/>
          <a:chExt cx="0" cy="0"/>
        </a:xfrm>
      </p:grpSpPr>
      <p:sp>
        <p:nvSpPr>
          <p:cNvPr id="2124" name="Google Shape;2124;p141"/>
          <p:cNvSpPr/>
          <p:nvPr/>
        </p:nvSpPr>
        <p:spPr>
          <a:xfrm>
            <a:off x="4574725"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41"/>
          <p:cNvSpPr/>
          <p:nvPr/>
        </p:nvSpPr>
        <p:spPr>
          <a:xfrm>
            <a:off x="260700" y="260850"/>
            <a:ext cx="4311300" cy="4621800"/>
          </a:xfrm>
          <a:prstGeom prst="roundRect">
            <a:avLst>
              <a:gd fmla="val 548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41"/>
          <p:cNvSpPr/>
          <p:nvPr/>
        </p:nvSpPr>
        <p:spPr>
          <a:xfrm>
            <a:off x="260700"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4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4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41"/>
          <p:cNvSpPr/>
          <p:nvPr/>
        </p:nvSpPr>
        <p:spPr>
          <a:xfrm rot="10800000">
            <a:off x="257975" y="253950"/>
            <a:ext cx="4311900" cy="690300"/>
          </a:xfrm>
          <a:prstGeom prst="round2SameRect">
            <a:avLst>
              <a:gd fmla="val 0" name="adj1"/>
              <a:gd fmla="val 3508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4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4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41"/>
          <p:cNvSpPr txBox="1"/>
          <p:nvPr>
            <p:ph type="ctrTitle"/>
          </p:nvPr>
        </p:nvSpPr>
        <p:spPr>
          <a:xfrm>
            <a:off x="704850" y="1123950"/>
            <a:ext cx="3336000" cy="1447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133" name="Google Shape;2133;p141"/>
          <p:cNvSpPr txBox="1"/>
          <p:nvPr>
            <p:ph idx="1" type="subTitle"/>
          </p:nvPr>
        </p:nvSpPr>
        <p:spPr>
          <a:xfrm>
            <a:off x="699900" y="3378000"/>
            <a:ext cx="3332100" cy="12366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2134" name="Google Shape;2134;p141"/>
          <p:cNvSpPr/>
          <p:nvPr/>
        </p:nvSpPr>
        <p:spPr>
          <a:xfrm>
            <a:off x="4574725" y="260850"/>
            <a:ext cx="4311300" cy="4621800"/>
          </a:xfrm>
          <a:prstGeom prst="roundRect">
            <a:avLst>
              <a:gd fmla="val 548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41"/>
          <p:cNvSpPr/>
          <p:nvPr/>
        </p:nvSpPr>
        <p:spPr>
          <a:xfrm rot="10800000">
            <a:off x="4574425" y="253950"/>
            <a:ext cx="4311900" cy="690300"/>
          </a:xfrm>
          <a:prstGeom prst="round2SameRect">
            <a:avLst>
              <a:gd fmla="val 0" name="adj1"/>
              <a:gd fmla="val 4062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41"/>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41"/>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41"/>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4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4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4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4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2"/>
        </a:solidFill>
      </p:bgPr>
    </p:bg>
    <p:spTree>
      <p:nvGrpSpPr>
        <p:cNvPr id="2143" name="Shape 2143"/>
        <p:cNvGrpSpPr/>
        <p:nvPr/>
      </p:nvGrpSpPr>
      <p:grpSpPr>
        <a:xfrm>
          <a:off x="0" y="0"/>
          <a:ext cx="0" cy="0"/>
          <a:chOff x="0" y="0"/>
          <a:chExt cx="0" cy="0"/>
        </a:xfrm>
      </p:grpSpPr>
      <p:sp>
        <p:nvSpPr>
          <p:cNvPr id="2144" name="Google Shape;2144;p14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4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4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4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4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4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4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151" name="Google Shape;2151;p142"/>
          <p:cNvSpPr txBox="1"/>
          <p:nvPr>
            <p:ph idx="2" type="title"/>
          </p:nvPr>
        </p:nvSpPr>
        <p:spPr>
          <a:xfrm>
            <a:off x="699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52" name="Google Shape;2152;p142"/>
          <p:cNvSpPr txBox="1"/>
          <p:nvPr>
            <p:ph idx="1" type="subTitle"/>
          </p:nvPr>
        </p:nvSpPr>
        <p:spPr>
          <a:xfrm>
            <a:off x="699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53" name="Google Shape;2153;p142"/>
          <p:cNvSpPr txBox="1"/>
          <p:nvPr>
            <p:ph idx="3" type="title"/>
          </p:nvPr>
        </p:nvSpPr>
        <p:spPr>
          <a:xfrm>
            <a:off x="34794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54" name="Google Shape;2154;p142"/>
          <p:cNvSpPr txBox="1"/>
          <p:nvPr>
            <p:ph idx="4" type="subTitle"/>
          </p:nvPr>
        </p:nvSpPr>
        <p:spPr>
          <a:xfrm>
            <a:off x="34794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55" name="Google Shape;2155;p142"/>
          <p:cNvSpPr txBox="1"/>
          <p:nvPr>
            <p:ph idx="5" type="title"/>
          </p:nvPr>
        </p:nvSpPr>
        <p:spPr>
          <a:xfrm>
            <a:off x="6258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56" name="Google Shape;2156;p142"/>
          <p:cNvSpPr txBox="1"/>
          <p:nvPr>
            <p:ph idx="6" type="subTitle"/>
          </p:nvPr>
        </p:nvSpPr>
        <p:spPr>
          <a:xfrm>
            <a:off x="6258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57" name="Google Shape;2157;p14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4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4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4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bg>
      <p:bgPr>
        <a:solidFill>
          <a:schemeClr val="dk2"/>
        </a:solidFill>
      </p:bgPr>
    </p:bg>
    <p:spTree>
      <p:nvGrpSpPr>
        <p:cNvPr id="2161" name="Shape 2161"/>
        <p:cNvGrpSpPr/>
        <p:nvPr/>
      </p:nvGrpSpPr>
      <p:grpSpPr>
        <a:xfrm>
          <a:off x="0" y="0"/>
          <a:ext cx="0" cy="0"/>
          <a:chOff x="0" y="0"/>
          <a:chExt cx="0" cy="0"/>
        </a:xfrm>
      </p:grpSpPr>
      <p:sp>
        <p:nvSpPr>
          <p:cNvPr id="2162" name="Google Shape;2162;p14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4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4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4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4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4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43"/>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169" name="Google Shape;2169;p143"/>
          <p:cNvSpPr txBox="1"/>
          <p:nvPr>
            <p:ph idx="2" type="title"/>
          </p:nvPr>
        </p:nvSpPr>
        <p:spPr>
          <a:xfrm>
            <a:off x="2598327" y="374462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70" name="Google Shape;2170;p143"/>
          <p:cNvSpPr txBox="1"/>
          <p:nvPr>
            <p:ph idx="1" type="subTitle"/>
          </p:nvPr>
        </p:nvSpPr>
        <p:spPr>
          <a:xfrm>
            <a:off x="2598325" y="425495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71" name="Google Shape;2171;p143"/>
          <p:cNvSpPr txBox="1"/>
          <p:nvPr>
            <p:ph idx="3" type="title"/>
          </p:nvPr>
        </p:nvSpPr>
        <p:spPr>
          <a:xfrm>
            <a:off x="2598327" y="2862000"/>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72" name="Google Shape;2172;p143"/>
          <p:cNvSpPr txBox="1"/>
          <p:nvPr>
            <p:ph idx="4" type="subTitle"/>
          </p:nvPr>
        </p:nvSpPr>
        <p:spPr>
          <a:xfrm>
            <a:off x="2598325" y="3372325"/>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73" name="Google Shape;2173;p143"/>
          <p:cNvSpPr txBox="1"/>
          <p:nvPr>
            <p:ph idx="5" type="title"/>
          </p:nvPr>
        </p:nvSpPr>
        <p:spPr>
          <a:xfrm>
            <a:off x="2598327" y="197937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74" name="Google Shape;2174;p143"/>
          <p:cNvSpPr txBox="1"/>
          <p:nvPr>
            <p:ph idx="6" type="subTitle"/>
          </p:nvPr>
        </p:nvSpPr>
        <p:spPr>
          <a:xfrm>
            <a:off x="2598325" y="248970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75" name="Google Shape;2175;p143"/>
          <p:cNvSpPr txBox="1"/>
          <p:nvPr>
            <p:ph hasCustomPrompt="1" idx="7" type="title"/>
          </p:nvPr>
        </p:nvSpPr>
        <p:spPr>
          <a:xfrm>
            <a:off x="704850" y="2023625"/>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176" name="Google Shape;2176;p143"/>
          <p:cNvSpPr txBox="1"/>
          <p:nvPr>
            <p:ph hasCustomPrompt="1" idx="8" type="title"/>
          </p:nvPr>
        </p:nvSpPr>
        <p:spPr>
          <a:xfrm>
            <a:off x="704850" y="2901526"/>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177" name="Google Shape;2177;p143"/>
          <p:cNvSpPr txBox="1"/>
          <p:nvPr>
            <p:ph hasCustomPrompt="1" idx="9" type="title"/>
          </p:nvPr>
        </p:nvSpPr>
        <p:spPr>
          <a:xfrm>
            <a:off x="704850" y="3785801"/>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178" name="Google Shape;2178;p14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4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4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4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3">
    <p:bg>
      <p:bgPr>
        <a:solidFill>
          <a:schemeClr val="dk2"/>
        </a:solidFill>
      </p:bgPr>
    </p:bg>
    <p:spTree>
      <p:nvGrpSpPr>
        <p:cNvPr id="2182" name="Shape 2182"/>
        <p:cNvGrpSpPr/>
        <p:nvPr/>
      </p:nvGrpSpPr>
      <p:grpSpPr>
        <a:xfrm>
          <a:off x="0" y="0"/>
          <a:ext cx="0" cy="0"/>
          <a:chOff x="0" y="0"/>
          <a:chExt cx="0" cy="0"/>
        </a:xfrm>
      </p:grpSpPr>
      <p:sp>
        <p:nvSpPr>
          <p:cNvPr id="2183" name="Google Shape;2183;p144"/>
          <p:cNvSpPr/>
          <p:nvPr/>
        </p:nvSpPr>
        <p:spPr>
          <a:xfrm>
            <a:off x="260700" y="2026800"/>
            <a:ext cx="8635500" cy="2856000"/>
          </a:xfrm>
          <a:prstGeom prst="roundRect">
            <a:avLst>
              <a:gd fmla="val 8502"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44"/>
          <p:cNvSpPr/>
          <p:nvPr/>
        </p:nvSpPr>
        <p:spPr>
          <a:xfrm>
            <a:off x="260700" y="260850"/>
            <a:ext cx="8635500" cy="1766400"/>
          </a:xfrm>
          <a:prstGeom prst="roundRect">
            <a:avLst>
              <a:gd fmla="val 13386"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44"/>
          <p:cNvSpPr/>
          <p:nvPr/>
        </p:nvSpPr>
        <p:spPr>
          <a:xfrm>
            <a:off x="260700" y="2026800"/>
            <a:ext cx="8635500" cy="2856000"/>
          </a:xfrm>
          <a:prstGeom prst="roundRect">
            <a:avLst>
              <a:gd fmla="val 850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4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4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4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4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4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4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192" name="Google Shape;2192;p144"/>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3" name="Google Shape;2193;p144"/>
          <p:cNvSpPr txBox="1"/>
          <p:nvPr>
            <p:ph idx="1" type="subTitle"/>
          </p:nvPr>
        </p:nvSpPr>
        <p:spPr>
          <a:xfrm>
            <a:off x="6999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94" name="Google Shape;2194;p144"/>
          <p:cNvSpPr txBox="1"/>
          <p:nvPr>
            <p:ph idx="3" type="title"/>
          </p:nvPr>
        </p:nvSpPr>
        <p:spPr>
          <a:xfrm>
            <a:off x="3499100"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5" name="Google Shape;2195;p144"/>
          <p:cNvSpPr txBox="1"/>
          <p:nvPr>
            <p:ph idx="4" type="subTitle"/>
          </p:nvPr>
        </p:nvSpPr>
        <p:spPr>
          <a:xfrm>
            <a:off x="34991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96" name="Google Shape;2196;p144"/>
          <p:cNvSpPr txBox="1"/>
          <p:nvPr>
            <p:ph idx="5" type="title"/>
          </p:nvPr>
        </p:nvSpPr>
        <p:spPr>
          <a:xfrm>
            <a:off x="6298325"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7" name="Google Shape;2197;p144"/>
          <p:cNvSpPr txBox="1"/>
          <p:nvPr>
            <p:ph idx="6" type="subTitle"/>
          </p:nvPr>
        </p:nvSpPr>
        <p:spPr>
          <a:xfrm>
            <a:off x="6298325"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98" name="Google Shape;2198;p14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4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4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4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2"/>
        </a:solidFill>
      </p:bgPr>
    </p:bg>
    <p:spTree>
      <p:nvGrpSpPr>
        <p:cNvPr id="2202" name="Shape 2202"/>
        <p:cNvGrpSpPr/>
        <p:nvPr/>
      </p:nvGrpSpPr>
      <p:grpSpPr>
        <a:xfrm>
          <a:off x="0" y="0"/>
          <a:ext cx="0" cy="0"/>
          <a:chOff x="0" y="0"/>
          <a:chExt cx="0" cy="0"/>
        </a:xfrm>
      </p:grpSpPr>
      <p:sp>
        <p:nvSpPr>
          <p:cNvPr id="2203" name="Google Shape;2203;p14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4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4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4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4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4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45"/>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210" name="Google Shape;2210;p145"/>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1" name="Google Shape;2211;p145"/>
          <p:cNvSpPr txBox="1"/>
          <p:nvPr>
            <p:ph idx="1" type="subTitle"/>
          </p:nvPr>
        </p:nvSpPr>
        <p:spPr>
          <a:xfrm>
            <a:off x="6999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12" name="Google Shape;2212;p145"/>
          <p:cNvSpPr txBox="1"/>
          <p:nvPr>
            <p:ph idx="3" type="title"/>
          </p:nvPr>
        </p:nvSpPr>
        <p:spPr>
          <a:xfrm>
            <a:off x="34245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3" name="Google Shape;2213;p145"/>
          <p:cNvSpPr txBox="1"/>
          <p:nvPr>
            <p:ph idx="4" type="subTitle"/>
          </p:nvPr>
        </p:nvSpPr>
        <p:spPr>
          <a:xfrm>
            <a:off x="34245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14" name="Google Shape;2214;p145"/>
          <p:cNvSpPr txBox="1"/>
          <p:nvPr>
            <p:ph idx="5" type="title"/>
          </p:nvPr>
        </p:nvSpPr>
        <p:spPr>
          <a:xfrm>
            <a:off x="61491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5" name="Google Shape;2215;p145"/>
          <p:cNvSpPr txBox="1"/>
          <p:nvPr>
            <p:ph idx="6" type="subTitle"/>
          </p:nvPr>
        </p:nvSpPr>
        <p:spPr>
          <a:xfrm>
            <a:off x="61491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16" name="Google Shape;2216;p145"/>
          <p:cNvSpPr txBox="1"/>
          <p:nvPr>
            <p:ph hasCustomPrompt="1" idx="7" type="title"/>
          </p:nvPr>
        </p:nvSpPr>
        <p:spPr>
          <a:xfrm>
            <a:off x="7048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217" name="Google Shape;2217;p145"/>
          <p:cNvSpPr txBox="1"/>
          <p:nvPr>
            <p:ph hasCustomPrompt="1" idx="8" type="title"/>
          </p:nvPr>
        </p:nvSpPr>
        <p:spPr>
          <a:xfrm>
            <a:off x="342450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218" name="Google Shape;2218;p145"/>
          <p:cNvSpPr txBox="1"/>
          <p:nvPr>
            <p:ph hasCustomPrompt="1" idx="9" type="title"/>
          </p:nvPr>
        </p:nvSpPr>
        <p:spPr>
          <a:xfrm>
            <a:off x="61441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219" name="Google Shape;2219;p14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4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4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4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88" name="Shape 88"/>
        <p:cNvGrpSpPr/>
        <p:nvPr/>
      </p:nvGrpSpPr>
      <p:grpSpPr>
        <a:xfrm>
          <a:off x="0" y="0"/>
          <a:ext cx="0" cy="0"/>
          <a:chOff x="0" y="0"/>
          <a:chExt cx="0" cy="0"/>
        </a:xfrm>
      </p:grpSpPr>
      <p:sp>
        <p:nvSpPr>
          <p:cNvPr id="89" name="Google Shape;89;p1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96" name="Google Shape;96;p1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ph idx="1" type="body"/>
          </p:nvPr>
        </p:nvSpPr>
        <p:spPr>
          <a:xfrm>
            <a:off x="704850" y="1869725"/>
            <a:ext cx="7739100" cy="2762400"/>
          </a:xfrm>
          <a:prstGeom prst="rect">
            <a:avLst/>
          </a:prstGeom>
          <a:solidFill>
            <a:schemeClr val="accent5"/>
          </a:solidFill>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b="1"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2"/>
        </a:solidFill>
      </p:bgPr>
    </p:bg>
    <p:spTree>
      <p:nvGrpSpPr>
        <p:cNvPr id="2223" name="Shape 2223"/>
        <p:cNvGrpSpPr/>
        <p:nvPr/>
      </p:nvGrpSpPr>
      <p:grpSpPr>
        <a:xfrm>
          <a:off x="0" y="0"/>
          <a:ext cx="0" cy="0"/>
          <a:chOff x="0" y="0"/>
          <a:chExt cx="0" cy="0"/>
        </a:xfrm>
      </p:grpSpPr>
      <p:sp>
        <p:nvSpPr>
          <p:cNvPr id="2224" name="Google Shape;2224;p14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4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4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4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4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4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4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231" name="Google Shape;2231;p146"/>
          <p:cNvSpPr txBox="1"/>
          <p:nvPr>
            <p:ph idx="2" type="title"/>
          </p:nvPr>
        </p:nvSpPr>
        <p:spPr>
          <a:xfrm>
            <a:off x="17765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2" name="Google Shape;2232;p146"/>
          <p:cNvSpPr txBox="1"/>
          <p:nvPr>
            <p:ph idx="1" type="subTitle"/>
          </p:nvPr>
        </p:nvSpPr>
        <p:spPr>
          <a:xfrm>
            <a:off x="17765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33" name="Google Shape;2233;p146"/>
          <p:cNvSpPr txBox="1"/>
          <p:nvPr>
            <p:ph idx="3" type="title"/>
          </p:nvPr>
        </p:nvSpPr>
        <p:spPr>
          <a:xfrm>
            <a:off x="17765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4" name="Google Shape;2234;p146"/>
          <p:cNvSpPr txBox="1"/>
          <p:nvPr>
            <p:ph idx="4" type="subTitle"/>
          </p:nvPr>
        </p:nvSpPr>
        <p:spPr>
          <a:xfrm>
            <a:off x="17765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35" name="Google Shape;2235;p146"/>
          <p:cNvSpPr txBox="1"/>
          <p:nvPr>
            <p:ph idx="5" type="title"/>
          </p:nvPr>
        </p:nvSpPr>
        <p:spPr>
          <a:xfrm>
            <a:off x="564848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6" name="Google Shape;2236;p146"/>
          <p:cNvSpPr txBox="1"/>
          <p:nvPr>
            <p:ph idx="6" type="subTitle"/>
          </p:nvPr>
        </p:nvSpPr>
        <p:spPr>
          <a:xfrm>
            <a:off x="564848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37" name="Google Shape;2237;p146"/>
          <p:cNvSpPr txBox="1"/>
          <p:nvPr>
            <p:ph idx="7" type="title"/>
          </p:nvPr>
        </p:nvSpPr>
        <p:spPr>
          <a:xfrm>
            <a:off x="564848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8" name="Google Shape;2238;p146"/>
          <p:cNvSpPr txBox="1"/>
          <p:nvPr>
            <p:ph idx="8" type="subTitle"/>
          </p:nvPr>
        </p:nvSpPr>
        <p:spPr>
          <a:xfrm>
            <a:off x="564848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39" name="Google Shape;2239;p14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4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4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4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bg>
      <p:bgPr>
        <a:solidFill>
          <a:schemeClr val="dk2"/>
        </a:solidFill>
      </p:bgPr>
    </p:bg>
    <p:spTree>
      <p:nvGrpSpPr>
        <p:cNvPr id="2243" name="Shape 2243"/>
        <p:cNvGrpSpPr/>
        <p:nvPr/>
      </p:nvGrpSpPr>
      <p:grpSpPr>
        <a:xfrm>
          <a:off x="0" y="0"/>
          <a:ext cx="0" cy="0"/>
          <a:chOff x="0" y="0"/>
          <a:chExt cx="0" cy="0"/>
        </a:xfrm>
      </p:grpSpPr>
      <p:sp>
        <p:nvSpPr>
          <p:cNvPr id="2244" name="Google Shape;2244;p14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4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4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4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4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4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47"/>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251" name="Google Shape;2251;p147"/>
          <p:cNvSpPr txBox="1"/>
          <p:nvPr>
            <p:ph idx="2" type="title"/>
          </p:nvPr>
        </p:nvSpPr>
        <p:spPr>
          <a:xfrm>
            <a:off x="704838" y="1949550"/>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2" name="Google Shape;2252;p147"/>
          <p:cNvSpPr txBox="1"/>
          <p:nvPr>
            <p:ph idx="1" type="subTitle"/>
          </p:nvPr>
        </p:nvSpPr>
        <p:spPr>
          <a:xfrm>
            <a:off x="7048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53" name="Google Shape;2253;p147"/>
          <p:cNvSpPr txBox="1"/>
          <p:nvPr>
            <p:ph idx="3" type="title"/>
          </p:nvPr>
        </p:nvSpPr>
        <p:spPr>
          <a:xfrm>
            <a:off x="704838" y="3386375"/>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4" name="Google Shape;2254;p147"/>
          <p:cNvSpPr txBox="1"/>
          <p:nvPr>
            <p:ph idx="4" type="subTitle"/>
          </p:nvPr>
        </p:nvSpPr>
        <p:spPr>
          <a:xfrm>
            <a:off x="7048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55" name="Google Shape;2255;p147"/>
          <p:cNvSpPr txBox="1"/>
          <p:nvPr>
            <p:ph idx="5" type="title"/>
          </p:nvPr>
        </p:nvSpPr>
        <p:spPr>
          <a:xfrm>
            <a:off x="62587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6" name="Google Shape;2256;p147"/>
          <p:cNvSpPr txBox="1"/>
          <p:nvPr>
            <p:ph idx="6" type="subTitle"/>
          </p:nvPr>
        </p:nvSpPr>
        <p:spPr>
          <a:xfrm>
            <a:off x="62587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57" name="Google Shape;2257;p147"/>
          <p:cNvSpPr txBox="1"/>
          <p:nvPr>
            <p:ph idx="7" type="title"/>
          </p:nvPr>
        </p:nvSpPr>
        <p:spPr>
          <a:xfrm>
            <a:off x="62587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8" name="Google Shape;2258;p147"/>
          <p:cNvSpPr txBox="1"/>
          <p:nvPr>
            <p:ph idx="8" type="subTitle"/>
          </p:nvPr>
        </p:nvSpPr>
        <p:spPr>
          <a:xfrm>
            <a:off x="62587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59" name="Google Shape;2259;p14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4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4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4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2"/>
        </a:solidFill>
      </p:bgPr>
    </p:bg>
    <p:spTree>
      <p:nvGrpSpPr>
        <p:cNvPr id="2263" name="Shape 2263"/>
        <p:cNvGrpSpPr/>
        <p:nvPr/>
      </p:nvGrpSpPr>
      <p:grpSpPr>
        <a:xfrm>
          <a:off x="0" y="0"/>
          <a:ext cx="0" cy="0"/>
          <a:chOff x="0" y="0"/>
          <a:chExt cx="0" cy="0"/>
        </a:xfrm>
      </p:grpSpPr>
      <p:sp>
        <p:nvSpPr>
          <p:cNvPr id="2264" name="Google Shape;2264;p14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4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4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4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4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4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4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271" name="Google Shape;2271;p148"/>
          <p:cNvSpPr txBox="1"/>
          <p:nvPr>
            <p:ph idx="2" type="title"/>
          </p:nvPr>
        </p:nvSpPr>
        <p:spPr>
          <a:xfrm>
            <a:off x="699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2" name="Google Shape;2272;p148"/>
          <p:cNvSpPr txBox="1"/>
          <p:nvPr>
            <p:ph idx="1" type="subTitle"/>
          </p:nvPr>
        </p:nvSpPr>
        <p:spPr>
          <a:xfrm>
            <a:off x="699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3" name="Google Shape;2273;p148"/>
          <p:cNvSpPr txBox="1"/>
          <p:nvPr>
            <p:ph idx="3" type="title"/>
          </p:nvPr>
        </p:nvSpPr>
        <p:spPr>
          <a:xfrm>
            <a:off x="699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4" name="Google Shape;2274;p148"/>
          <p:cNvSpPr txBox="1"/>
          <p:nvPr>
            <p:ph idx="4" type="subTitle"/>
          </p:nvPr>
        </p:nvSpPr>
        <p:spPr>
          <a:xfrm>
            <a:off x="699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5" name="Google Shape;2275;p148"/>
          <p:cNvSpPr txBox="1"/>
          <p:nvPr>
            <p:ph idx="5" type="title"/>
          </p:nvPr>
        </p:nvSpPr>
        <p:spPr>
          <a:xfrm>
            <a:off x="34794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6" name="Google Shape;2276;p148"/>
          <p:cNvSpPr txBox="1"/>
          <p:nvPr>
            <p:ph idx="6" type="subTitle"/>
          </p:nvPr>
        </p:nvSpPr>
        <p:spPr>
          <a:xfrm>
            <a:off x="34794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7" name="Google Shape;2277;p148"/>
          <p:cNvSpPr txBox="1"/>
          <p:nvPr>
            <p:ph idx="7" type="title"/>
          </p:nvPr>
        </p:nvSpPr>
        <p:spPr>
          <a:xfrm>
            <a:off x="34794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8" name="Google Shape;2278;p148"/>
          <p:cNvSpPr txBox="1"/>
          <p:nvPr>
            <p:ph idx="8" type="subTitle"/>
          </p:nvPr>
        </p:nvSpPr>
        <p:spPr>
          <a:xfrm>
            <a:off x="34794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9" name="Google Shape;2279;p148"/>
          <p:cNvSpPr txBox="1"/>
          <p:nvPr>
            <p:ph idx="9" type="title"/>
          </p:nvPr>
        </p:nvSpPr>
        <p:spPr>
          <a:xfrm>
            <a:off x="6258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0" name="Google Shape;2280;p148"/>
          <p:cNvSpPr txBox="1"/>
          <p:nvPr>
            <p:ph idx="13" type="subTitle"/>
          </p:nvPr>
        </p:nvSpPr>
        <p:spPr>
          <a:xfrm>
            <a:off x="6258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81" name="Google Shape;2281;p148"/>
          <p:cNvSpPr txBox="1"/>
          <p:nvPr>
            <p:ph idx="14" type="title"/>
          </p:nvPr>
        </p:nvSpPr>
        <p:spPr>
          <a:xfrm>
            <a:off x="6258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2" name="Google Shape;2282;p148"/>
          <p:cNvSpPr txBox="1"/>
          <p:nvPr>
            <p:ph idx="15" type="subTitle"/>
          </p:nvPr>
        </p:nvSpPr>
        <p:spPr>
          <a:xfrm>
            <a:off x="6258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83" name="Google Shape;2283;p14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4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4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4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2287" name="Shape 2287"/>
        <p:cNvGrpSpPr/>
        <p:nvPr/>
      </p:nvGrpSpPr>
      <p:grpSpPr>
        <a:xfrm>
          <a:off x="0" y="0"/>
          <a:ext cx="0" cy="0"/>
          <a:chOff x="0" y="0"/>
          <a:chExt cx="0" cy="0"/>
        </a:xfrm>
      </p:grpSpPr>
      <p:sp>
        <p:nvSpPr>
          <p:cNvPr id="2288" name="Google Shape;2288;p14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4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4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4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4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49"/>
          <p:cNvSpPr txBox="1"/>
          <p:nvPr>
            <p:ph idx="1" type="subTitle"/>
          </p:nvPr>
        </p:nvSpPr>
        <p:spPr>
          <a:xfrm>
            <a:off x="4572150" y="1714781"/>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94" name="Google Shape;2294;p149"/>
          <p:cNvSpPr txBox="1"/>
          <p:nvPr>
            <p:ph hasCustomPrompt="1" type="title"/>
          </p:nvPr>
        </p:nvSpPr>
        <p:spPr>
          <a:xfrm>
            <a:off x="704850" y="1206956"/>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295" name="Google Shape;2295;p149"/>
          <p:cNvSpPr txBox="1"/>
          <p:nvPr>
            <p:ph idx="2" type="subTitle"/>
          </p:nvPr>
        </p:nvSpPr>
        <p:spPr>
          <a:xfrm>
            <a:off x="4572150" y="2914428"/>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96" name="Google Shape;2296;p149"/>
          <p:cNvSpPr txBox="1"/>
          <p:nvPr>
            <p:ph hasCustomPrompt="1" idx="3" type="title"/>
          </p:nvPr>
        </p:nvSpPr>
        <p:spPr>
          <a:xfrm>
            <a:off x="704850" y="2406603"/>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297" name="Google Shape;2297;p149"/>
          <p:cNvSpPr txBox="1"/>
          <p:nvPr>
            <p:ph idx="4" type="subTitle"/>
          </p:nvPr>
        </p:nvSpPr>
        <p:spPr>
          <a:xfrm>
            <a:off x="4572150" y="4114075"/>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98" name="Google Shape;2298;p149"/>
          <p:cNvSpPr txBox="1"/>
          <p:nvPr>
            <p:ph hasCustomPrompt="1" idx="5" type="title"/>
          </p:nvPr>
        </p:nvSpPr>
        <p:spPr>
          <a:xfrm>
            <a:off x="704850" y="3606250"/>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299" name="Google Shape;2299;p14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4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4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4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2303" name="Shape 2303"/>
        <p:cNvGrpSpPr/>
        <p:nvPr/>
      </p:nvGrpSpPr>
      <p:grpSpPr>
        <a:xfrm>
          <a:off x="0" y="0"/>
          <a:ext cx="0" cy="0"/>
          <a:chOff x="0" y="0"/>
          <a:chExt cx="0" cy="0"/>
        </a:xfrm>
      </p:grpSpPr>
      <p:sp>
        <p:nvSpPr>
          <p:cNvPr id="2304" name="Google Shape;2304;p150"/>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50"/>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50"/>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50"/>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5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5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5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5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50"/>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50"/>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50"/>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50"/>
          <p:cNvSpPr txBox="1"/>
          <p:nvPr>
            <p:ph idx="1" type="subTitle"/>
          </p:nvPr>
        </p:nvSpPr>
        <p:spPr>
          <a:xfrm>
            <a:off x="699900" y="2894475"/>
            <a:ext cx="5481900" cy="999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16" name="Google Shape;2316;p150"/>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5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5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5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5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50"/>
          <p:cNvSpPr txBox="1"/>
          <p:nvPr>
            <p:ph type="ctrTitle"/>
          </p:nvPr>
        </p:nvSpPr>
        <p:spPr>
          <a:xfrm>
            <a:off x="704850" y="1150900"/>
            <a:ext cx="5464800" cy="14265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1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322" name="Google Shape;2322;p150"/>
          <p:cNvSpPr txBox="1"/>
          <p:nvPr/>
        </p:nvSpPr>
        <p:spPr>
          <a:xfrm>
            <a:off x="699900" y="4058175"/>
            <a:ext cx="5481900" cy="569100"/>
          </a:xfrm>
          <a:prstGeom prst="rect">
            <a:avLst/>
          </a:prstGeom>
          <a:solidFill>
            <a:srgbClr val="DFE7FA"/>
          </a:solid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rgbClr val="231F20"/>
                </a:solidFill>
                <a:latin typeface="Cutive Mono"/>
                <a:ea typeface="Cutive Mono"/>
                <a:cs typeface="Cutive Mono"/>
                <a:sym typeface="Cutive Mono"/>
              </a:rPr>
              <a:t>CREDITS: This presentation template was created by </a:t>
            </a:r>
            <a:r>
              <a:rPr b="1" lang="en" sz="1000">
                <a:solidFill>
                  <a:srgbClr val="231F20"/>
                </a:solidFill>
                <a:uFill>
                  <a:noFill/>
                </a:uFill>
                <a:latin typeface="Cutive Mono"/>
                <a:ea typeface="Cutive Mono"/>
                <a:cs typeface="Cutive Mono"/>
                <a:sym typeface="Cutive Mono"/>
                <a:hlinkClick r:id="rId2">
                  <a:extLst>
                    <a:ext uri="{A12FA001-AC4F-418D-AE19-62706E023703}">
                      <ahyp:hlinkClr val="tx"/>
                    </a:ext>
                  </a:extLst>
                </a:hlinkClick>
              </a:rPr>
              <a:t>Slidesgo</a:t>
            </a:r>
            <a:r>
              <a:rPr b="1" lang="en" sz="1000">
                <a:solidFill>
                  <a:srgbClr val="231F20"/>
                </a:solidFill>
                <a:latin typeface="Cutive Mono"/>
                <a:ea typeface="Cutive Mono"/>
                <a:cs typeface="Cutive Mono"/>
                <a:sym typeface="Cutive Mono"/>
              </a:rPr>
              <a:t>, and includes icons by </a:t>
            </a:r>
            <a:r>
              <a:rPr b="1" lang="en" sz="1000">
                <a:solidFill>
                  <a:srgbClr val="231F20"/>
                </a:solidFill>
                <a:uFill>
                  <a:noFill/>
                </a:uFill>
                <a:latin typeface="Cutive Mono"/>
                <a:ea typeface="Cutive Mono"/>
                <a:cs typeface="Cutive Mono"/>
                <a:sym typeface="Cutive Mono"/>
                <a:hlinkClick r:id="rId3">
                  <a:extLst>
                    <a:ext uri="{A12FA001-AC4F-418D-AE19-62706E023703}">
                      <ahyp:hlinkClr val="tx"/>
                    </a:ext>
                  </a:extLst>
                </a:hlinkClick>
              </a:rPr>
              <a:t>Flaticon</a:t>
            </a:r>
            <a:r>
              <a:rPr b="1" lang="en" sz="1000">
                <a:solidFill>
                  <a:srgbClr val="231F20"/>
                </a:solidFill>
                <a:latin typeface="Cutive Mono"/>
                <a:ea typeface="Cutive Mono"/>
                <a:cs typeface="Cutive Mono"/>
                <a:sym typeface="Cutive Mono"/>
              </a:rPr>
              <a:t> and infographics &amp; images by </a:t>
            </a:r>
            <a:r>
              <a:rPr b="1" lang="en" sz="1000">
                <a:solidFill>
                  <a:srgbClr val="231F20"/>
                </a:solidFill>
                <a:uFill>
                  <a:noFill/>
                </a:uFill>
                <a:latin typeface="Cutive Mono"/>
                <a:ea typeface="Cutive Mono"/>
                <a:cs typeface="Cutive Mono"/>
                <a:sym typeface="Cutive Mono"/>
                <a:hlinkClick r:id="rId4">
                  <a:extLst>
                    <a:ext uri="{A12FA001-AC4F-418D-AE19-62706E023703}">
                      <ahyp:hlinkClr val="tx"/>
                    </a:ext>
                  </a:extLst>
                </a:hlinkClick>
              </a:rPr>
              <a:t>Freepik</a:t>
            </a:r>
            <a:endParaRPr b="1" sz="1600">
              <a:solidFill>
                <a:srgbClr val="231F20"/>
              </a:solidFill>
              <a:latin typeface="Cutive Mono"/>
              <a:ea typeface="Cutive Mono"/>
              <a:cs typeface="Cutive Mono"/>
              <a:sym typeface="Cutive Mono"/>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2"/>
        </a:solidFill>
      </p:bgPr>
    </p:bg>
    <p:spTree>
      <p:nvGrpSpPr>
        <p:cNvPr id="2323" name="Shape 2323"/>
        <p:cNvGrpSpPr/>
        <p:nvPr/>
      </p:nvGrpSpPr>
      <p:grpSpPr>
        <a:xfrm>
          <a:off x="0" y="0"/>
          <a:ext cx="0" cy="0"/>
          <a:chOff x="0" y="0"/>
          <a:chExt cx="0" cy="0"/>
        </a:xfrm>
      </p:grpSpPr>
      <p:sp>
        <p:nvSpPr>
          <p:cNvPr id="2324" name="Google Shape;2324;p15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5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5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5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5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5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5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5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5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5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2334" name="Shape 2334"/>
        <p:cNvGrpSpPr/>
        <p:nvPr/>
      </p:nvGrpSpPr>
      <p:grpSpPr>
        <a:xfrm>
          <a:off x="0" y="0"/>
          <a:ext cx="0" cy="0"/>
          <a:chOff x="0" y="0"/>
          <a:chExt cx="0" cy="0"/>
        </a:xfrm>
      </p:grpSpPr>
      <p:sp>
        <p:nvSpPr>
          <p:cNvPr id="2335" name="Google Shape;2335;p15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52"/>
          <p:cNvSpPr/>
          <p:nvPr/>
        </p:nvSpPr>
        <p:spPr>
          <a:xfrm rot="10800000">
            <a:off x="258150" y="253950"/>
            <a:ext cx="8638200" cy="690300"/>
          </a:xfrm>
          <a:prstGeom prst="round2SameRect">
            <a:avLst>
              <a:gd fmla="val 0" name="adj1"/>
              <a:gd fmla="val 36231"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5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5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5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5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5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5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5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5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2348" name="Shape 2348"/>
        <p:cNvGrpSpPr/>
        <p:nvPr/>
      </p:nvGrpSpPr>
      <p:grpSpPr>
        <a:xfrm>
          <a:off x="0" y="0"/>
          <a:ext cx="0" cy="0"/>
          <a:chOff x="0" y="0"/>
          <a:chExt cx="0" cy="0"/>
        </a:xfrm>
      </p:grpSpPr>
      <p:sp>
        <p:nvSpPr>
          <p:cNvPr id="2349" name="Google Shape;2349;p154"/>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54"/>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54"/>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54"/>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5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5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5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5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54"/>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54"/>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54"/>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54"/>
          <p:cNvSpPr txBox="1"/>
          <p:nvPr>
            <p:ph type="ctrTitle"/>
          </p:nvPr>
        </p:nvSpPr>
        <p:spPr>
          <a:xfrm>
            <a:off x="704850" y="1150900"/>
            <a:ext cx="4862400" cy="25896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361" name="Google Shape;2361;p154"/>
          <p:cNvSpPr txBox="1"/>
          <p:nvPr>
            <p:ph idx="1" type="subTitle"/>
          </p:nvPr>
        </p:nvSpPr>
        <p:spPr>
          <a:xfrm>
            <a:off x="699900" y="4188325"/>
            <a:ext cx="5481900" cy="4263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62" name="Google Shape;2362;p154"/>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5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5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5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5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367" name="Shape 2367"/>
        <p:cNvGrpSpPr/>
        <p:nvPr/>
      </p:nvGrpSpPr>
      <p:grpSpPr>
        <a:xfrm>
          <a:off x="0" y="0"/>
          <a:ext cx="0" cy="0"/>
          <a:chOff x="0" y="0"/>
          <a:chExt cx="0" cy="0"/>
        </a:xfrm>
      </p:grpSpPr>
      <p:sp>
        <p:nvSpPr>
          <p:cNvPr id="2368" name="Google Shape;2368;p155"/>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55"/>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55"/>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55"/>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55"/>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55"/>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55"/>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55"/>
          <p:cNvSpPr/>
          <p:nvPr/>
        </p:nvSpPr>
        <p:spPr>
          <a:xfrm>
            <a:off x="859775"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55"/>
          <p:cNvSpPr/>
          <p:nvPr/>
        </p:nvSpPr>
        <p:spPr>
          <a:xfrm>
            <a:off x="1503060"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55"/>
          <p:cNvSpPr/>
          <p:nvPr/>
        </p:nvSpPr>
        <p:spPr>
          <a:xfrm>
            <a:off x="2204446" y="253950"/>
            <a:ext cx="3256497" cy="4628758"/>
          </a:xfrm>
          <a:custGeom>
            <a:rect b="b" l="l" r="r" t="t"/>
            <a:pathLst>
              <a:path extrusionOk="0" h="43888" w="44706">
                <a:moveTo>
                  <a:pt x="34309" y="1"/>
                </a:moveTo>
                <a:lnTo>
                  <a:pt x="0" y="43887"/>
                </a:lnTo>
                <a:lnTo>
                  <a:pt x="12476" y="43887"/>
                </a:lnTo>
                <a:lnTo>
                  <a:pt x="44706"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55"/>
          <p:cNvSpPr/>
          <p:nvPr/>
        </p:nvSpPr>
        <p:spPr>
          <a:xfrm>
            <a:off x="2913147" y="253950"/>
            <a:ext cx="3256497" cy="4628758"/>
          </a:xfrm>
          <a:custGeom>
            <a:rect b="b" l="l" r="r" t="t"/>
            <a:pathLst>
              <a:path extrusionOk="0" h="43888" w="44706">
                <a:moveTo>
                  <a:pt x="34309" y="1"/>
                </a:moveTo>
                <a:lnTo>
                  <a:pt x="0" y="43887"/>
                </a:lnTo>
                <a:lnTo>
                  <a:pt x="11499" y="43887"/>
                </a:lnTo>
                <a:lnTo>
                  <a:pt x="44706"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55"/>
          <p:cNvSpPr/>
          <p:nvPr/>
        </p:nvSpPr>
        <p:spPr>
          <a:xfrm>
            <a:off x="8142561"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55"/>
          <p:cNvSpPr txBox="1"/>
          <p:nvPr>
            <p:ph type="ctrTitle"/>
          </p:nvPr>
        </p:nvSpPr>
        <p:spPr>
          <a:xfrm>
            <a:off x="704850" y="2154775"/>
            <a:ext cx="5464800" cy="14403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381" name="Google Shape;2381;p155"/>
          <p:cNvSpPr txBox="1"/>
          <p:nvPr>
            <p:ph hasCustomPrompt="1" idx="2" type="title"/>
          </p:nvPr>
        </p:nvSpPr>
        <p:spPr>
          <a:xfrm>
            <a:off x="791311" y="971975"/>
            <a:ext cx="2458200" cy="1182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82" name="Google Shape;2382;p155"/>
          <p:cNvSpPr txBox="1"/>
          <p:nvPr>
            <p:ph idx="1" type="subTitle"/>
          </p:nvPr>
        </p:nvSpPr>
        <p:spPr>
          <a:xfrm>
            <a:off x="704850" y="4000500"/>
            <a:ext cx="3839400" cy="619800"/>
          </a:xfrm>
          <a:prstGeom prst="rect">
            <a:avLst/>
          </a:prstGeom>
          <a:solidFill>
            <a:srgbClr val="FFFFFF">
              <a:alpha val="19550"/>
            </a:srgbClr>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2383" name="Shape 2383"/>
        <p:cNvGrpSpPr/>
        <p:nvPr/>
      </p:nvGrpSpPr>
      <p:grpSpPr>
        <a:xfrm>
          <a:off x="0" y="0"/>
          <a:ext cx="0" cy="0"/>
          <a:chOff x="0" y="0"/>
          <a:chExt cx="0" cy="0"/>
        </a:xfrm>
      </p:grpSpPr>
      <p:sp>
        <p:nvSpPr>
          <p:cNvPr id="2384" name="Google Shape;2384;p15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5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5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5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5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5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5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391" name="Google Shape;2391;p15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5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5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5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56"/>
          <p:cNvSpPr txBox="1"/>
          <p:nvPr>
            <p:ph idx="1" type="body"/>
          </p:nvPr>
        </p:nvSpPr>
        <p:spPr>
          <a:xfrm>
            <a:off x="704850" y="1869725"/>
            <a:ext cx="7739100" cy="2762400"/>
          </a:xfrm>
          <a:prstGeom prst="rect">
            <a:avLst/>
          </a:prstGeom>
          <a:solidFill>
            <a:schemeClr val="accent5"/>
          </a:solidFill>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b="1"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9" name="Google Shape;109;p17"/>
          <p:cNvSpPr txBox="1"/>
          <p:nvPr>
            <p:ph idx="2" type="title"/>
          </p:nvPr>
        </p:nvSpPr>
        <p:spPr>
          <a:xfrm>
            <a:off x="6999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0" name="Google Shape;110;p17"/>
          <p:cNvSpPr txBox="1"/>
          <p:nvPr>
            <p:ph idx="1" type="subTitle"/>
          </p:nvPr>
        </p:nvSpPr>
        <p:spPr>
          <a:xfrm>
            <a:off x="6999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 name="Google Shape;111;p17"/>
          <p:cNvSpPr txBox="1"/>
          <p:nvPr>
            <p:ph idx="3" type="title"/>
          </p:nvPr>
        </p:nvSpPr>
        <p:spPr>
          <a:xfrm>
            <a:off x="45720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2" name="Google Shape;112;p17"/>
          <p:cNvSpPr txBox="1"/>
          <p:nvPr>
            <p:ph idx="4" type="subTitle"/>
          </p:nvPr>
        </p:nvSpPr>
        <p:spPr>
          <a:xfrm>
            <a:off x="45720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 name="Google Shape;113;p1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2396" name="Shape 2396"/>
        <p:cNvGrpSpPr/>
        <p:nvPr/>
      </p:nvGrpSpPr>
      <p:grpSpPr>
        <a:xfrm>
          <a:off x="0" y="0"/>
          <a:ext cx="0" cy="0"/>
          <a:chOff x="0" y="0"/>
          <a:chExt cx="0" cy="0"/>
        </a:xfrm>
      </p:grpSpPr>
      <p:sp>
        <p:nvSpPr>
          <p:cNvPr id="2397" name="Google Shape;2397;p15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5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5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5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5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5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57"/>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404" name="Google Shape;2404;p157"/>
          <p:cNvSpPr txBox="1"/>
          <p:nvPr>
            <p:ph idx="2" type="title"/>
          </p:nvPr>
        </p:nvSpPr>
        <p:spPr>
          <a:xfrm>
            <a:off x="6999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5" name="Google Shape;2405;p157"/>
          <p:cNvSpPr txBox="1"/>
          <p:nvPr>
            <p:ph idx="1" type="subTitle"/>
          </p:nvPr>
        </p:nvSpPr>
        <p:spPr>
          <a:xfrm>
            <a:off x="6999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6" name="Google Shape;2406;p157"/>
          <p:cNvSpPr txBox="1"/>
          <p:nvPr>
            <p:ph idx="3" type="title"/>
          </p:nvPr>
        </p:nvSpPr>
        <p:spPr>
          <a:xfrm>
            <a:off x="45720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7" name="Google Shape;2407;p157"/>
          <p:cNvSpPr txBox="1"/>
          <p:nvPr>
            <p:ph idx="4" type="subTitle"/>
          </p:nvPr>
        </p:nvSpPr>
        <p:spPr>
          <a:xfrm>
            <a:off x="45720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8" name="Google Shape;2408;p15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5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5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5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2412" name="Shape 2412"/>
        <p:cNvGrpSpPr/>
        <p:nvPr/>
      </p:nvGrpSpPr>
      <p:grpSpPr>
        <a:xfrm>
          <a:off x="0" y="0"/>
          <a:ext cx="0" cy="0"/>
          <a:chOff x="0" y="0"/>
          <a:chExt cx="0" cy="0"/>
        </a:xfrm>
      </p:grpSpPr>
      <p:sp>
        <p:nvSpPr>
          <p:cNvPr id="2413" name="Google Shape;2413;p15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5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5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5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5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5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5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420" name="Google Shape;2420;p15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5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5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5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2424" name="Shape 2424"/>
        <p:cNvGrpSpPr/>
        <p:nvPr/>
      </p:nvGrpSpPr>
      <p:grpSpPr>
        <a:xfrm>
          <a:off x="0" y="0"/>
          <a:ext cx="0" cy="0"/>
          <a:chOff x="0" y="0"/>
          <a:chExt cx="0" cy="0"/>
        </a:xfrm>
      </p:grpSpPr>
      <p:sp>
        <p:nvSpPr>
          <p:cNvPr id="2425" name="Google Shape;2425;p159"/>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59"/>
          <p:cNvSpPr/>
          <p:nvPr/>
        </p:nvSpPr>
        <p:spPr>
          <a:xfrm>
            <a:off x="64645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59"/>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5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5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5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5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59"/>
          <p:cNvSpPr txBox="1"/>
          <p:nvPr>
            <p:ph idx="1" type="subTitle"/>
          </p:nvPr>
        </p:nvSpPr>
        <p:spPr>
          <a:xfrm>
            <a:off x="699900" y="2423650"/>
            <a:ext cx="5010900" cy="21909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2433" name="Google Shape;2433;p159"/>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59"/>
          <p:cNvSpPr txBox="1"/>
          <p:nvPr>
            <p:ph type="ctrTitle"/>
          </p:nvPr>
        </p:nvSpPr>
        <p:spPr>
          <a:xfrm>
            <a:off x="704850" y="1123950"/>
            <a:ext cx="51843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435" name="Google Shape;2435;p15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5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5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5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2439" name="Shape 2439"/>
        <p:cNvGrpSpPr/>
        <p:nvPr/>
      </p:nvGrpSpPr>
      <p:grpSpPr>
        <a:xfrm>
          <a:off x="0" y="0"/>
          <a:ext cx="0" cy="0"/>
          <a:chOff x="0" y="0"/>
          <a:chExt cx="0" cy="0"/>
        </a:xfrm>
      </p:grpSpPr>
      <p:sp>
        <p:nvSpPr>
          <p:cNvPr id="2440" name="Google Shape;2440;p160"/>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60"/>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60"/>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60"/>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60"/>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60"/>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60"/>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60"/>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6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6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6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BB231A">
              <a:alpha val="5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6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BB231A">
              <a:alpha val="8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60"/>
          <p:cNvSpPr txBox="1"/>
          <p:nvPr>
            <p:ph type="ctrTitle"/>
          </p:nvPr>
        </p:nvSpPr>
        <p:spPr>
          <a:xfrm>
            <a:off x="704850" y="1150900"/>
            <a:ext cx="5464800" cy="2482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453" name="Google Shape;2453;p16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6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6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6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2457" name="Shape 2457"/>
        <p:cNvGrpSpPr/>
        <p:nvPr/>
      </p:nvGrpSpPr>
      <p:grpSpPr>
        <a:xfrm>
          <a:off x="0" y="0"/>
          <a:ext cx="0" cy="0"/>
          <a:chOff x="0" y="0"/>
          <a:chExt cx="0" cy="0"/>
        </a:xfrm>
      </p:grpSpPr>
      <p:sp>
        <p:nvSpPr>
          <p:cNvPr id="2458" name="Google Shape;2458;p16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6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6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6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6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6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61"/>
          <p:cNvSpPr txBox="1"/>
          <p:nvPr>
            <p:ph idx="1" type="subTitle"/>
          </p:nvPr>
        </p:nvSpPr>
        <p:spPr>
          <a:xfrm>
            <a:off x="699900" y="3620200"/>
            <a:ext cx="6393900" cy="994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2465" name="Google Shape;2465;p161"/>
          <p:cNvSpPr txBox="1"/>
          <p:nvPr>
            <p:ph type="ctrTitle"/>
          </p:nvPr>
        </p:nvSpPr>
        <p:spPr>
          <a:xfrm>
            <a:off x="704850" y="1150900"/>
            <a:ext cx="7739100" cy="1258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466" name="Google Shape;2466;p16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6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6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6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70" name="Shape 2470"/>
        <p:cNvGrpSpPr/>
        <p:nvPr/>
      </p:nvGrpSpPr>
      <p:grpSpPr>
        <a:xfrm>
          <a:off x="0" y="0"/>
          <a:ext cx="0" cy="0"/>
          <a:chOff x="0" y="0"/>
          <a:chExt cx="0" cy="0"/>
        </a:xfrm>
      </p:grpSpPr>
      <p:sp>
        <p:nvSpPr>
          <p:cNvPr id="2471" name="Google Shape;2471;p162"/>
          <p:cNvSpPr/>
          <p:nvPr/>
        </p:nvSpPr>
        <p:spPr>
          <a:xfrm rot="-4635504">
            <a:off x="-472184" y="-924985"/>
            <a:ext cx="5738718" cy="7494436"/>
          </a:xfrm>
          <a:prstGeom prst="rect">
            <a:avLst/>
          </a:prstGeom>
          <a:gradFill>
            <a:gsLst>
              <a:gs pos="0">
                <a:schemeClr val="lt1"/>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6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62"/>
          <p:cNvSpPr/>
          <p:nvPr/>
        </p:nvSpPr>
        <p:spPr>
          <a:xfrm rot="10800000">
            <a:off x="461000" y="4895025"/>
            <a:ext cx="8232600" cy="267600"/>
          </a:xfrm>
          <a:prstGeom prst="rect">
            <a:avLst/>
          </a:prstGeom>
          <a:gradFill>
            <a:gsLst>
              <a:gs pos="0">
                <a:srgbClr val="231F20">
                  <a:alpha val="9803"/>
                </a:srgbClr>
              </a:gs>
              <a:gs pos="100000">
                <a:srgbClr val="F1F1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62"/>
          <p:cNvSpPr txBox="1"/>
          <p:nvPr>
            <p:ph type="ctrTitle"/>
          </p:nvPr>
        </p:nvSpPr>
        <p:spPr>
          <a:xfrm>
            <a:off x="704850" y="1123950"/>
            <a:ext cx="3867000" cy="2521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475" name="Google Shape;2475;p16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6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6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6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62"/>
          <p:cNvSpPr/>
          <p:nvPr/>
        </p:nvSpPr>
        <p:spPr>
          <a:xfrm>
            <a:off x="0" y="0"/>
            <a:ext cx="9143732" cy="5143313"/>
          </a:xfrm>
          <a:custGeom>
            <a:rect b="b" l="l" r="r" t="t"/>
            <a:pathLst>
              <a:path extrusionOk="0" h="160578" w="285474">
                <a:moveTo>
                  <a:pt x="270067" y="8038"/>
                </a:moveTo>
                <a:cubicBezTo>
                  <a:pt x="274304" y="8038"/>
                  <a:pt x="277748" y="11481"/>
                  <a:pt x="277748" y="15728"/>
                </a:cubicBezTo>
                <a:lnTo>
                  <a:pt x="277748" y="144877"/>
                </a:lnTo>
                <a:cubicBezTo>
                  <a:pt x="277748" y="149123"/>
                  <a:pt x="274304" y="152558"/>
                  <a:pt x="270067" y="152558"/>
                </a:cubicBezTo>
                <a:lnTo>
                  <a:pt x="15710" y="152558"/>
                </a:lnTo>
                <a:cubicBezTo>
                  <a:pt x="11464" y="152558"/>
                  <a:pt x="8020" y="149123"/>
                  <a:pt x="8020" y="144877"/>
                </a:cubicBezTo>
                <a:lnTo>
                  <a:pt x="8020" y="15728"/>
                </a:lnTo>
                <a:cubicBezTo>
                  <a:pt x="8020" y="11481"/>
                  <a:pt x="11464" y="8038"/>
                  <a:pt x="15710" y="8038"/>
                </a:cubicBezTo>
                <a:close/>
                <a:moveTo>
                  <a:pt x="0" y="0"/>
                </a:moveTo>
                <a:lnTo>
                  <a:pt x="0" y="160578"/>
                </a:lnTo>
                <a:lnTo>
                  <a:pt x="285473" y="160578"/>
                </a:lnTo>
                <a:lnTo>
                  <a:pt x="285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2480" name="Shape 2480"/>
        <p:cNvGrpSpPr/>
        <p:nvPr/>
      </p:nvGrpSpPr>
      <p:grpSpPr>
        <a:xfrm>
          <a:off x="0" y="0"/>
          <a:ext cx="0" cy="0"/>
          <a:chOff x="0" y="0"/>
          <a:chExt cx="0" cy="0"/>
        </a:xfrm>
      </p:grpSpPr>
      <p:sp>
        <p:nvSpPr>
          <p:cNvPr id="2481" name="Google Shape;2481;p163"/>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63"/>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63"/>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63"/>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63"/>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6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6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6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6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63"/>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63"/>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63"/>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63"/>
          <p:cNvSpPr txBox="1"/>
          <p:nvPr>
            <p:ph hasCustomPrompt="1" type="title"/>
          </p:nvPr>
        </p:nvSpPr>
        <p:spPr>
          <a:xfrm>
            <a:off x="776100" y="740464"/>
            <a:ext cx="5289000" cy="202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13000">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94" name="Google Shape;2494;p163"/>
          <p:cNvSpPr txBox="1"/>
          <p:nvPr>
            <p:ph idx="1" type="subTitle"/>
          </p:nvPr>
        </p:nvSpPr>
        <p:spPr>
          <a:xfrm>
            <a:off x="704850" y="4000500"/>
            <a:ext cx="3867300" cy="619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495" name="Google Shape;2495;p16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6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6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6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99" name="Shape 2499"/>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2"/>
        </a:solidFill>
      </p:bgPr>
    </p:bg>
    <p:spTree>
      <p:nvGrpSpPr>
        <p:cNvPr id="2500" name="Shape 2500"/>
        <p:cNvGrpSpPr/>
        <p:nvPr/>
      </p:nvGrpSpPr>
      <p:grpSpPr>
        <a:xfrm>
          <a:off x="0" y="0"/>
          <a:ext cx="0" cy="0"/>
          <a:chOff x="0" y="0"/>
          <a:chExt cx="0" cy="0"/>
        </a:xfrm>
      </p:grpSpPr>
      <p:sp>
        <p:nvSpPr>
          <p:cNvPr id="2501" name="Google Shape;2501;p16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6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6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6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6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6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65"/>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508" name="Google Shape;2508;p165"/>
          <p:cNvSpPr txBox="1"/>
          <p:nvPr>
            <p:ph idx="2" type="title"/>
          </p:nvPr>
        </p:nvSpPr>
        <p:spPr>
          <a:xfrm>
            <a:off x="214004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9" name="Google Shape;2509;p165"/>
          <p:cNvSpPr txBox="1"/>
          <p:nvPr>
            <p:ph idx="1" type="subTitle"/>
          </p:nvPr>
        </p:nvSpPr>
        <p:spPr>
          <a:xfrm>
            <a:off x="212677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10" name="Google Shape;2510;p165"/>
          <p:cNvSpPr txBox="1"/>
          <p:nvPr>
            <p:ph hasCustomPrompt="1" idx="3" type="title"/>
          </p:nvPr>
        </p:nvSpPr>
        <p:spPr>
          <a:xfrm>
            <a:off x="70485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511" name="Google Shape;2511;p165"/>
          <p:cNvSpPr txBox="1"/>
          <p:nvPr>
            <p:ph idx="4" type="title"/>
          </p:nvPr>
        </p:nvSpPr>
        <p:spPr>
          <a:xfrm>
            <a:off x="613199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12" name="Google Shape;2512;p165"/>
          <p:cNvSpPr txBox="1"/>
          <p:nvPr>
            <p:ph idx="5" type="subTitle"/>
          </p:nvPr>
        </p:nvSpPr>
        <p:spPr>
          <a:xfrm>
            <a:off x="611872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13" name="Google Shape;2513;p165"/>
          <p:cNvSpPr txBox="1"/>
          <p:nvPr>
            <p:ph hasCustomPrompt="1" idx="6" type="title"/>
          </p:nvPr>
        </p:nvSpPr>
        <p:spPr>
          <a:xfrm>
            <a:off x="469680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514" name="Google Shape;2514;p165"/>
          <p:cNvSpPr txBox="1"/>
          <p:nvPr>
            <p:ph idx="7" type="title"/>
          </p:nvPr>
        </p:nvSpPr>
        <p:spPr>
          <a:xfrm>
            <a:off x="214004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15" name="Google Shape;2515;p165"/>
          <p:cNvSpPr txBox="1"/>
          <p:nvPr>
            <p:ph idx="8" type="subTitle"/>
          </p:nvPr>
        </p:nvSpPr>
        <p:spPr>
          <a:xfrm>
            <a:off x="212677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16" name="Google Shape;2516;p165"/>
          <p:cNvSpPr txBox="1"/>
          <p:nvPr>
            <p:ph hasCustomPrompt="1" idx="9" type="title"/>
          </p:nvPr>
        </p:nvSpPr>
        <p:spPr>
          <a:xfrm>
            <a:off x="70485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517" name="Google Shape;2517;p165"/>
          <p:cNvSpPr txBox="1"/>
          <p:nvPr>
            <p:ph idx="13" type="title"/>
          </p:nvPr>
        </p:nvSpPr>
        <p:spPr>
          <a:xfrm>
            <a:off x="613199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18" name="Google Shape;2518;p165"/>
          <p:cNvSpPr txBox="1"/>
          <p:nvPr>
            <p:ph idx="14" type="subTitle"/>
          </p:nvPr>
        </p:nvSpPr>
        <p:spPr>
          <a:xfrm>
            <a:off x="611872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19" name="Google Shape;2519;p165"/>
          <p:cNvSpPr txBox="1"/>
          <p:nvPr>
            <p:ph hasCustomPrompt="1" idx="15" type="title"/>
          </p:nvPr>
        </p:nvSpPr>
        <p:spPr>
          <a:xfrm>
            <a:off x="469680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520" name="Google Shape;2520;p16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6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6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6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dk2"/>
        </a:solidFill>
      </p:bgPr>
    </p:bg>
    <p:spTree>
      <p:nvGrpSpPr>
        <p:cNvPr id="2524" name="Shape 2524"/>
        <p:cNvGrpSpPr/>
        <p:nvPr/>
      </p:nvGrpSpPr>
      <p:grpSpPr>
        <a:xfrm>
          <a:off x="0" y="0"/>
          <a:ext cx="0" cy="0"/>
          <a:chOff x="0" y="0"/>
          <a:chExt cx="0" cy="0"/>
        </a:xfrm>
      </p:grpSpPr>
      <p:sp>
        <p:nvSpPr>
          <p:cNvPr id="2525" name="Google Shape;2525;p166"/>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66"/>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66"/>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66"/>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66"/>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6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6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6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6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66"/>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66"/>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66"/>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66"/>
          <p:cNvSpPr txBox="1"/>
          <p:nvPr>
            <p:ph type="ctrTitle"/>
          </p:nvPr>
        </p:nvSpPr>
        <p:spPr>
          <a:xfrm>
            <a:off x="704850" y="1150900"/>
            <a:ext cx="5464800" cy="19353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4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538" name="Google Shape;2538;p166"/>
          <p:cNvSpPr txBox="1"/>
          <p:nvPr>
            <p:ph idx="1" type="subTitle"/>
          </p:nvPr>
        </p:nvSpPr>
        <p:spPr>
          <a:xfrm>
            <a:off x="704850" y="3838575"/>
            <a:ext cx="5020500" cy="781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39" name="Google Shape;2539;p16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6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6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6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17" name="Shape 117"/>
        <p:cNvGrpSpPr/>
        <p:nvPr/>
      </p:nvGrpSpPr>
      <p:grpSpPr>
        <a:xfrm>
          <a:off x="0" y="0"/>
          <a:ext cx="0" cy="0"/>
          <a:chOff x="0" y="0"/>
          <a:chExt cx="0" cy="0"/>
        </a:xfrm>
      </p:grpSpPr>
      <p:sp>
        <p:nvSpPr>
          <p:cNvPr id="118" name="Google Shape;118;p1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25" name="Google Shape;125;p1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2543" name="Shape 2543"/>
        <p:cNvGrpSpPr/>
        <p:nvPr/>
      </p:nvGrpSpPr>
      <p:grpSpPr>
        <a:xfrm>
          <a:off x="0" y="0"/>
          <a:ext cx="0" cy="0"/>
          <a:chOff x="0" y="0"/>
          <a:chExt cx="0" cy="0"/>
        </a:xfrm>
      </p:grpSpPr>
      <p:sp>
        <p:nvSpPr>
          <p:cNvPr id="2544" name="Google Shape;2544;p167"/>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67"/>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67"/>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67"/>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67"/>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6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6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6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6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67"/>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67"/>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67"/>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67"/>
          <p:cNvSpPr txBox="1"/>
          <p:nvPr>
            <p:ph type="title"/>
          </p:nvPr>
        </p:nvSpPr>
        <p:spPr>
          <a:xfrm>
            <a:off x="699900" y="4175750"/>
            <a:ext cx="387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30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57" name="Google Shape;2557;p167"/>
          <p:cNvSpPr txBox="1"/>
          <p:nvPr>
            <p:ph idx="1" type="subTitle"/>
          </p:nvPr>
        </p:nvSpPr>
        <p:spPr>
          <a:xfrm>
            <a:off x="699900" y="1123950"/>
            <a:ext cx="4972500" cy="18588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2500"/>
              <a:buNone/>
              <a:defRPr b="1"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2558" name="Google Shape;2558;p16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6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6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6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solidFill>
          <a:schemeClr val="dk2"/>
        </a:solidFill>
      </p:bgPr>
    </p:bg>
    <p:spTree>
      <p:nvGrpSpPr>
        <p:cNvPr id="2562" name="Shape 2562"/>
        <p:cNvGrpSpPr/>
        <p:nvPr/>
      </p:nvGrpSpPr>
      <p:grpSpPr>
        <a:xfrm>
          <a:off x="0" y="0"/>
          <a:ext cx="0" cy="0"/>
          <a:chOff x="0" y="0"/>
          <a:chExt cx="0" cy="0"/>
        </a:xfrm>
      </p:grpSpPr>
      <p:sp>
        <p:nvSpPr>
          <p:cNvPr id="2563" name="Google Shape;2563;p16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68"/>
          <p:cNvSpPr/>
          <p:nvPr/>
        </p:nvSpPr>
        <p:spPr>
          <a:xfrm>
            <a:off x="3038325" y="251675"/>
            <a:ext cx="797760" cy="690288"/>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68"/>
          <p:cNvSpPr/>
          <p:nvPr/>
        </p:nvSpPr>
        <p:spPr>
          <a:xfrm>
            <a:off x="3289845" y="251675"/>
            <a:ext cx="797760" cy="690288"/>
          </a:xfrm>
          <a:custGeom>
            <a:rect b="b" l="l" r="r" t="t"/>
            <a:pathLst>
              <a:path extrusionOk="0" h="45526" w="52614">
                <a:moveTo>
                  <a:pt x="35601" y="1"/>
                </a:moveTo>
                <a:lnTo>
                  <a:pt x="0" y="45525"/>
                </a:lnTo>
                <a:lnTo>
                  <a:pt x="19218" y="45525"/>
                </a:lnTo>
                <a:lnTo>
                  <a:pt x="52613" y="1"/>
                </a:ln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68"/>
          <p:cNvSpPr/>
          <p:nvPr/>
        </p:nvSpPr>
        <p:spPr>
          <a:xfrm>
            <a:off x="3545171" y="251675"/>
            <a:ext cx="797760" cy="690288"/>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68"/>
          <p:cNvSpPr/>
          <p:nvPr/>
        </p:nvSpPr>
        <p:spPr>
          <a:xfrm>
            <a:off x="3778541" y="251675"/>
            <a:ext cx="793454" cy="690288"/>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68"/>
          <p:cNvSpPr/>
          <p:nvPr/>
        </p:nvSpPr>
        <p:spPr>
          <a:xfrm>
            <a:off x="2676625"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68"/>
          <p:cNvSpPr/>
          <p:nvPr/>
        </p:nvSpPr>
        <p:spPr>
          <a:xfrm>
            <a:off x="2607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68"/>
          <p:cNvSpPr/>
          <p:nvPr/>
        </p:nvSpPr>
        <p:spPr>
          <a:xfrm>
            <a:off x="2676625"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68"/>
          <p:cNvSpPr/>
          <p:nvPr/>
        </p:nvSpPr>
        <p:spPr>
          <a:xfrm>
            <a:off x="3275700"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68"/>
          <p:cNvSpPr/>
          <p:nvPr/>
        </p:nvSpPr>
        <p:spPr>
          <a:xfrm>
            <a:off x="3933883"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68"/>
          <p:cNvSpPr/>
          <p:nvPr/>
        </p:nvSpPr>
        <p:spPr>
          <a:xfrm>
            <a:off x="4651512"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68"/>
          <p:cNvSpPr/>
          <p:nvPr/>
        </p:nvSpPr>
        <p:spPr>
          <a:xfrm>
            <a:off x="5376626"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68"/>
          <p:cNvSpPr txBox="1"/>
          <p:nvPr>
            <p:ph idx="1" type="subTitle"/>
          </p:nvPr>
        </p:nvSpPr>
        <p:spPr>
          <a:xfrm>
            <a:off x="3115825" y="3875150"/>
            <a:ext cx="5029200" cy="739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2576" name="Google Shape;2576;p168"/>
          <p:cNvSpPr/>
          <p:nvPr/>
        </p:nvSpPr>
        <p:spPr>
          <a:xfrm rot="10800000">
            <a:off x="2674000"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68"/>
          <p:cNvSpPr txBox="1"/>
          <p:nvPr>
            <p:ph type="ctrTitle"/>
          </p:nvPr>
        </p:nvSpPr>
        <p:spPr>
          <a:xfrm>
            <a:off x="3120775" y="1123950"/>
            <a:ext cx="5184300" cy="19287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578" name="Google Shape;2578;p168"/>
          <p:cNvSpPr/>
          <p:nvPr/>
        </p:nvSpPr>
        <p:spPr>
          <a:xfrm>
            <a:off x="5454250"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68"/>
          <p:cNvSpPr/>
          <p:nvPr/>
        </p:nvSpPr>
        <p:spPr>
          <a:xfrm>
            <a:off x="5705771"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68"/>
          <p:cNvSpPr/>
          <p:nvPr/>
        </p:nvSpPr>
        <p:spPr>
          <a:xfrm>
            <a:off x="5961099"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68"/>
          <p:cNvSpPr/>
          <p:nvPr/>
        </p:nvSpPr>
        <p:spPr>
          <a:xfrm>
            <a:off x="6194470"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solidFill>
          <a:schemeClr val="dk2"/>
        </a:solidFill>
      </p:bgPr>
    </p:bg>
    <p:spTree>
      <p:nvGrpSpPr>
        <p:cNvPr id="2582" name="Shape 2582"/>
        <p:cNvGrpSpPr/>
        <p:nvPr/>
      </p:nvGrpSpPr>
      <p:grpSpPr>
        <a:xfrm>
          <a:off x="0" y="0"/>
          <a:ext cx="0" cy="0"/>
          <a:chOff x="0" y="0"/>
          <a:chExt cx="0" cy="0"/>
        </a:xfrm>
      </p:grpSpPr>
      <p:sp>
        <p:nvSpPr>
          <p:cNvPr id="2583" name="Google Shape;2583;p169"/>
          <p:cNvSpPr/>
          <p:nvPr/>
        </p:nvSpPr>
        <p:spPr>
          <a:xfrm>
            <a:off x="4574725"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69"/>
          <p:cNvSpPr/>
          <p:nvPr/>
        </p:nvSpPr>
        <p:spPr>
          <a:xfrm>
            <a:off x="260700" y="260850"/>
            <a:ext cx="4311300" cy="4621800"/>
          </a:xfrm>
          <a:prstGeom prst="roundRect">
            <a:avLst>
              <a:gd fmla="val 548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69"/>
          <p:cNvSpPr/>
          <p:nvPr/>
        </p:nvSpPr>
        <p:spPr>
          <a:xfrm>
            <a:off x="260700"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6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6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69"/>
          <p:cNvSpPr/>
          <p:nvPr/>
        </p:nvSpPr>
        <p:spPr>
          <a:xfrm rot="10800000">
            <a:off x="257975" y="253950"/>
            <a:ext cx="4311900" cy="690300"/>
          </a:xfrm>
          <a:prstGeom prst="round2SameRect">
            <a:avLst>
              <a:gd fmla="val 0" name="adj1"/>
              <a:gd fmla="val 3508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6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6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69"/>
          <p:cNvSpPr txBox="1"/>
          <p:nvPr>
            <p:ph type="ctrTitle"/>
          </p:nvPr>
        </p:nvSpPr>
        <p:spPr>
          <a:xfrm>
            <a:off x="704850" y="1123950"/>
            <a:ext cx="3336000" cy="1447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592" name="Google Shape;2592;p169"/>
          <p:cNvSpPr txBox="1"/>
          <p:nvPr>
            <p:ph idx="1" type="subTitle"/>
          </p:nvPr>
        </p:nvSpPr>
        <p:spPr>
          <a:xfrm>
            <a:off x="699900" y="3378000"/>
            <a:ext cx="3332100" cy="12366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2593" name="Google Shape;2593;p169"/>
          <p:cNvSpPr/>
          <p:nvPr/>
        </p:nvSpPr>
        <p:spPr>
          <a:xfrm>
            <a:off x="4574725" y="260850"/>
            <a:ext cx="4311300" cy="4621800"/>
          </a:xfrm>
          <a:prstGeom prst="roundRect">
            <a:avLst>
              <a:gd fmla="val 548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69"/>
          <p:cNvSpPr/>
          <p:nvPr/>
        </p:nvSpPr>
        <p:spPr>
          <a:xfrm rot="10800000">
            <a:off x="4574425" y="253950"/>
            <a:ext cx="4311900" cy="690300"/>
          </a:xfrm>
          <a:prstGeom prst="round2SameRect">
            <a:avLst>
              <a:gd fmla="val 0" name="adj1"/>
              <a:gd fmla="val 4062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69"/>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69"/>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69"/>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6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6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6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6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2"/>
        </a:solidFill>
      </p:bgPr>
    </p:bg>
    <p:spTree>
      <p:nvGrpSpPr>
        <p:cNvPr id="2602" name="Shape 2602"/>
        <p:cNvGrpSpPr/>
        <p:nvPr/>
      </p:nvGrpSpPr>
      <p:grpSpPr>
        <a:xfrm>
          <a:off x="0" y="0"/>
          <a:ext cx="0" cy="0"/>
          <a:chOff x="0" y="0"/>
          <a:chExt cx="0" cy="0"/>
        </a:xfrm>
      </p:grpSpPr>
      <p:sp>
        <p:nvSpPr>
          <p:cNvPr id="2603" name="Google Shape;2603;p17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7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7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7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7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7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7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610" name="Google Shape;2610;p170"/>
          <p:cNvSpPr txBox="1"/>
          <p:nvPr>
            <p:ph idx="2" type="title"/>
          </p:nvPr>
        </p:nvSpPr>
        <p:spPr>
          <a:xfrm>
            <a:off x="699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11" name="Google Shape;2611;p170"/>
          <p:cNvSpPr txBox="1"/>
          <p:nvPr>
            <p:ph idx="1" type="subTitle"/>
          </p:nvPr>
        </p:nvSpPr>
        <p:spPr>
          <a:xfrm>
            <a:off x="699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12" name="Google Shape;2612;p170"/>
          <p:cNvSpPr txBox="1"/>
          <p:nvPr>
            <p:ph idx="3" type="title"/>
          </p:nvPr>
        </p:nvSpPr>
        <p:spPr>
          <a:xfrm>
            <a:off x="34794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13" name="Google Shape;2613;p170"/>
          <p:cNvSpPr txBox="1"/>
          <p:nvPr>
            <p:ph idx="4" type="subTitle"/>
          </p:nvPr>
        </p:nvSpPr>
        <p:spPr>
          <a:xfrm>
            <a:off x="34794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14" name="Google Shape;2614;p170"/>
          <p:cNvSpPr txBox="1"/>
          <p:nvPr>
            <p:ph idx="5" type="title"/>
          </p:nvPr>
        </p:nvSpPr>
        <p:spPr>
          <a:xfrm>
            <a:off x="6258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15" name="Google Shape;2615;p170"/>
          <p:cNvSpPr txBox="1"/>
          <p:nvPr>
            <p:ph idx="6" type="subTitle"/>
          </p:nvPr>
        </p:nvSpPr>
        <p:spPr>
          <a:xfrm>
            <a:off x="6258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16" name="Google Shape;2616;p17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7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7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7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bg>
      <p:bgPr>
        <a:solidFill>
          <a:schemeClr val="dk2"/>
        </a:solidFill>
      </p:bgPr>
    </p:bg>
    <p:spTree>
      <p:nvGrpSpPr>
        <p:cNvPr id="2620" name="Shape 2620"/>
        <p:cNvGrpSpPr/>
        <p:nvPr/>
      </p:nvGrpSpPr>
      <p:grpSpPr>
        <a:xfrm>
          <a:off x="0" y="0"/>
          <a:ext cx="0" cy="0"/>
          <a:chOff x="0" y="0"/>
          <a:chExt cx="0" cy="0"/>
        </a:xfrm>
      </p:grpSpPr>
      <p:sp>
        <p:nvSpPr>
          <p:cNvPr id="2621" name="Google Shape;2621;p17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7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7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7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7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7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71"/>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628" name="Google Shape;2628;p171"/>
          <p:cNvSpPr txBox="1"/>
          <p:nvPr>
            <p:ph idx="2" type="title"/>
          </p:nvPr>
        </p:nvSpPr>
        <p:spPr>
          <a:xfrm>
            <a:off x="2598327" y="374462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9" name="Google Shape;2629;p171"/>
          <p:cNvSpPr txBox="1"/>
          <p:nvPr>
            <p:ph idx="1" type="subTitle"/>
          </p:nvPr>
        </p:nvSpPr>
        <p:spPr>
          <a:xfrm>
            <a:off x="2598325" y="425495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30" name="Google Shape;2630;p171"/>
          <p:cNvSpPr txBox="1"/>
          <p:nvPr>
            <p:ph idx="3" type="title"/>
          </p:nvPr>
        </p:nvSpPr>
        <p:spPr>
          <a:xfrm>
            <a:off x="2598327" y="2862000"/>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31" name="Google Shape;2631;p171"/>
          <p:cNvSpPr txBox="1"/>
          <p:nvPr>
            <p:ph idx="4" type="subTitle"/>
          </p:nvPr>
        </p:nvSpPr>
        <p:spPr>
          <a:xfrm>
            <a:off x="2598325" y="3372325"/>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32" name="Google Shape;2632;p171"/>
          <p:cNvSpPr txBox="1"/>
          <p:nvPr>
            <p:ph idx="5" type="title"/>
          </p:nvPr>
        </p:nvSpPr>
        <p:spPr>
          <a:xfrm>
            <a:off x="2598327" y="197937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33" name="Google Shape;2633;p171"/>
          <p:cNvSpPr txBox="1"/>
          <p:nvPr>
            <p:ph idx="6" type="subTitle"/>
          </p:nvPr>
        </p:nvSpPr>
        <p:spPr>
          <a:xfrm>
            <a:off x="2598325" y="248970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34" name="Google Shape;2634;p171"/>
          <p:cNvSpPr txBox="1"/>
          <p:nvPr>
            <p:ph hasCustomPrompt="1" idx="7" type="title"/>
          </p:nvPr>
        </p:nvSpPr>
        <p:spPr>
          <a:xfrm>
            <a:off x="704850" y="2023625"/>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635" name="Google Shape;2635;p171"/>
          <p:cNvSpPr txBox="1"/>
          <p:nvPr>
            <p:ph hasCustomPrompt="1" idx="8" type="title"/>
          </p:nvPr>
        </p:nvSpPr>
        <p:spPr>
          <a:xfrm>
            <a:off x="704850" y="2901526"/>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636" name="Google Shape;2636;p171"/>
          <p:cNvSpPr txBox="1"/>
          <p:nvPr>
            <p:ph hasCustomPrompt="1" idx="9" type="title"/>
          </p:nvPr>
        </p:nvSpPr>
        <p:spPr>
          <a:xfrm>
            <a:off x="704850" y="3785801"/>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637" name="Google Shape;2637;p17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7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7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7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3">
    <p:bg>
      <p:bgPr>
        <a:solidFill>
          <a:schemeClr val="dk2"/>
        </a:solidFill>
      </p:bgPr>
    </p:bg>
    <p:spTree>
      <p:nvGrpSpPr>
        <p:cNvPr id="2641" name="Shape 2641"/>
        <p:cNvGrpSpPr/>
        <p:nvPr/>
      </p:nvGrpSpPr>
      <p:grpSpPr>
        <a:xfrm>
          <a:off x="0" y="0"/>
          <a:ext cx="0" cy="0"/>
          <a:chOff x="0" y="0"/>
          <a:chExt cx="0" cy="0"/>
        </a:xfrm>
      </p:grpSpPr>
      <p:sp>
        <p:nvSpPr>
          <p:cNvPr id="2642" name="Google Shape;2642;p172"/>
          <p:cNvSpPr/>
          <p:nvPr/>
        </p:nvSpPr>
        <p:spPr>
          <a:xfrm>
            <a:off x="260700" y="2026800"/>
            <a:ext cx="8635500" cy="2856000"/>
          </a:xfrm>
          <a:prstGeom prst="roundRect">
            <a:avLst>
              <a:gd fmla="val 8502"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72"/>
          <p:cNvSpPr/>
          <p:nvPr/>
        </p:nvSpPr>
        <p:spPr>
          <a:xfrm>
            <a:off x="260700" y="260850"/>
            <a:ext cx="8635500" cy="1766400"/>
          </a:xfrm>
          <a:prstGeom prst="roundRect">
            <a:avLst>
              <a:gd fmla="val 13386"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72"/>
          <p:cNvSpPr/>
          <p:nvPr/>
        </p:nvSpPr>
        <p:spPr>
          <a:xfrm>
            <a:off x="260700" y="2026800"/>
            <a:ext cx="8635500" cy="2856000"/>
          </a:xfrm>
          <a:prstGeom prst="roundRect">
            <a:avLst>
              <a:gd fmla="val 850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7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7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7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7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7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7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651" name="Google Shape;2651;p172"/>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52" name="Google Shape;2652;p172"/>
          <p:cNvSpPr txBox="1"/>
          <p:nvPr>
            <p:ph idx="1" type="subTitle"/>
          </p:nvPr>
        </p:nvSpPr>
        <p:spPr>
          <a:xfrm>
            <a:off x="6999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53" name="Google Shape;2653;p172"/>
          <p:cNvSpPr txBox="1"/>
          <p:nvPr>
            <p:ph idx="3" type="title"/>
          </p:nvPr>
        </p:nvSpPr>
        <p:spPr>
          <a:xfrm>
            <a:off x="3499100"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54" name="Google Shape;2654;p172"/>
          <p:cNvSpPr txBox="1"/>
          <p:nvPr>
            <p:ph idx="4" type="subTitle"/>
          </p:nvPr>
        </p:nvSpPr>
        <p:spPr>
          <a:xfrm>
            <a:off x="34991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55" name="Google Shape;2655;p172"/>
          <p:cNvSpPr txBox="1"/>
          <p:nvPr>
            <p:ph idx="5" type="title"/>
          </p:nvPr>
        </p:nvSpPr>
        <p:spPr>
          <a:xfrm>
            <a:off x="6298325"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56" name="Google Shape;2656;p172"/>
          <p:cNvSpPr txBox="1"/>
          <p:nvPr>
            <p:ph idx="6" type="subTitle"/>
          </p:nvPr>
        </p:nvSpPr>
        <p:spPr>
          <a:xfrm>
            <a:off x="6298325"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57" name="Google Shape;2657;p17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7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7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7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2"/>
        </a:solidFill>
      </p:bgPr>
    </p:bg>
    <p:spTree>
      <p:nvGrpSpPr>
        <p:cNvPr id="2661" name="Shape 2661"/>
        <p:cNvGrpSpPr/>
        <p:nvPr/>
      </p:nvGrpSpPr>
      <p:grpSpPr>
        <a:xfrm>
          <a:off x="0" y="0"/>
          <a:ext cx="0" cy="0"/>
          <a:chOff x="0" y="0"/>
          <a:chExt cx="0" cy="0"/>
        </a:xfrm>
      </p:grpSpPr>
      <p:sp>
        <p:nvSpPr>
          <p:cNvPr id="2662" name="Google Shape;2662;p17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7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7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7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7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7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73"/>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669" name="Google Shape;2669;p173"/>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0" name="Google Shape;2670;p173"/>
          <p:cNvSpPr txBox="1"/>
          <p:nvPr>
            <p:ph idx="1" type="subTitle"/>
          </p:nvPr>
        </p:nvSpPr>
        <p:spPr>
          <a:xfrm>
            <a:off x="6999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71" name="Google Shape;2671;p173"/>
          <p:cNvSpPr txBox="1"/>
          <p:nvPr>
            <p:ph idx="3" type="title"/>
          </p:nvPr>
        </p:nvSpPr>
        <p:spPr>
          <a:xfrm>
            <a:off x="34245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2" name="Google Shape;2672;p173"/>
          <p:cNvSpPr txBox="1"/>
          <p:nvPr>
            <p:ph idx="4" type="subTitle"/>
          </p:nvPr>
        </p:nvSpPr>
        <p:spPr>
          <a:xfrm>
            <a:off x="34245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73" name="Google Shape;2673;p173"/>
          <p:cNvSpPr txBox="1"/>
          <p:nvPr>
            <p:ph idx="5" type="title"/>
          </p:nvPr>
        </p:nvSpPr>
        <p:spPr>
          <a:xfrm>
            <a:off x="61491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4" name="Google Shape;2674;p173"/>
          <p:cNvSpPr txBox="1"/>
          <p:nvPr>
            <p:ph idx="6" type="subTitle"/>
          </p:nvPr>
        </p:nvSpPr>
        <p:spPr>
          <a:xfrm>
            <a:off x="61491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75" name="Google Shape;2675;p173"/>
          <p:cNvSpPr txBox="1"/>
          <p:nvPr>
            <p:ph hasCustomPrompt="1" idx="7" type="title"/>
          </p:nvPr>
        </p:nvSpPr>
        <p:spPr>
          <a:xfrm>
            <a:off x="7048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676" name="Google Shape;2676;p173"/>
          <p:cNvSpPr txBox="1"/>
          <p:nvPr>
            <p:ph hasCustomPrompt="1" idx="8" type="title"/>
          </p:nvPr>
        </p:nvSpPr>
        <p:spPr>
          <a:xfrm>
            <a:off x="342450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677" name="Google Shape;2677;p173"/>
          <p:cNvSpPr txBox="1"/>
          <p:nvPr>
            <p:ph hasCustomPrompt="1" idx="9" type="title"/>
          </p:nvPr>
        </p:nvSpPr>
        <p:spPr>
          <a:xfrm>
            <a:off x="61441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678" name="Google Shape;2678;p17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7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7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7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2"/>
        </a:solidFill>
      </p:bgPr>
    </p:bg>
    <p:spTree>
      <p:nvGrpSpPr>
        <p:cNvPr id="2682" name="Shape 2682"/>
        <p:cNvGrpSpPr/>
        <p:nvPr/>
      </p:nvGrpSpPr>
      <p:grpSpPr>
        <a:xfrm>
          <a:off x="0" y="0"/>
          <a:ext cx="0" cy="0"/>
          <a:chOff x="0" y="0"/>
          <a:chExt cx="0" cy="0"/>
        </a:xfrm>
      </p:grpSpPr>
      <p:sp>
        <p:nvSpPr>
          <p:cNvPr id="2683" name="Google Shape;2683;p17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7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7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7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7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7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7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690" name="Google Shape;2690;p174"/>
          <p:cNvSpPr txBox="1"/>
          <p:nvPr>
            <p:ph idx="2" type="title"/>
          </p:nvPr>
        </p:nvSpPr>
        <p:spPr>
          <a:xfrm>
            <a:off x="17765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1" name="Google Shape;2691;p174"/>
          <p:cNvSpPr txBox="1"/>
          <p:nvPr>
            <p:ph idx="1" type="subTitle"/>
          </p:nvPr>
        </p:nvSpPr>
        <p:spPr>
          <a:xfrm>
            <a:off x="17765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2" name="Google Shape;2692;p174"/>
          <p:cNvSpPr txBox="1"/>
          <p:nvPr>
            <p:ph idx="3" type="title"/>
          </p:nvPr>
        </p:nvSpPr>
        <p:spPr>
          <a:xfrm>
            <a:off x="17765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3" name="Google Shape;2693;p174"/>
          <p:cNvSpPr txBox="1"/>
          <p:nvPr>
            <p:ph idx="4" type="subTitle"/>
          </p:nvPr>
        </p:nvSpPr>
        <p:spPr>
          <a:xfrm>
            <a:off x="17765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4" name="Google Shape;2694;p174"/>
          <p:cNvSpPr txBox="1"/>
          <p:nvPr>
            <p:ph idx="5" type="title"/>
          </p:nvPr>
        </p:nvSpPr>
        <p:spPr>
          <a:xfrm>
            <a:off x="564848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5" name="Google Shape;2695;p174"/>
          <p:cNvSpPr txBox="1"/>
          <p:nvPr>
            <p:ph idx="6" type="subTitle"/>
          </p:nvPr>
        </p:nvSpPr>
        <p:spPr>
          <a:xfrm>
            <a:off x="564848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6" name="Google Shape;2696;p174"/>
          <p:cNvSpPr txBox="1"/>
          <p:nvPr>
            <p:ph idx="7" type="title"/>
          </p:nvPr>
        </p:nvSpPr>
        <p:spPr>
          <a:xfrm>
            <a:off x="564848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7" name="Google Shape;2697;p174"/>
          <p:cNvSpPr txBox="1"/>
          <p:nvPr>
            <p:ph idx="8" type="subTitle"/>
          </p:nvPr>
        </p:nvSpPr>
        <p:spPr>
          <a:xfrm>
            <a:off x="564848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8" name="Google Shape;2698;p17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7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7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7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bg>
      <p:bgPr>
        <a:solidFill>
          <a:schemeClr val="dk2"/>
        </a:solidFill>
      </p:bgPr>
    </p:bg>
    <p:spTree>
      <p:nvGrpSpPr>
        <p:cNvPr id="2702" name="Shape 2702"/>
        <p:cNvGrpSpPr/>
        <p:nvPr/>
      </p:nvGrpSpPr>
      <p:grpSpPr>
        <a:xfrm>
          <a:off x="0" y="0"/>
          <a:ext cx="0" cy="0"/>
          <a:chOff x="0" y="0"/>
          <a:chExt cx="0" cy="0"/>
        </a:xfrm>
      </p:grpSpPr>
      <p:sp>
        <p:nvSpPr>
          <p:cNvPr id="2703" name="Google Shape;2703;p17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7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7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7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7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7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75"/>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710" name="Google Shape;2710;p175"/>
          <p:cNvSpPr txBox="1"/>
          <p:nvPr>
            <p:ph idx="2" type="title"/>
          </p:nvPr>
        </p:nvSpPr>
        <p:spPr>
          <a:xfrm>
            <a:off x="704838" y="1949550"/>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11" name="Google Shape;2711;p175"/>
          <p:cNvSpPr txBox="1"/>
          <p:nvPr>
            <p:ph idx="1" type="subTitle"/>
          </p:nvPr>
        </p:nvSpPr>
        <p:spPr>
          <a:xfrm>
            <a:off x="7048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12" name="Google Shape;2712;p175"/>
          <p:cNvSpPr txBox="1"/>
          <p:nvPr>
            <p:ph idx="3" type="title"/>
          </p:nvPr>
        </p:nvSpPr>
        <p:spPr>
          <a:xfrm>
            <a:off x="704838" y="3386375"/>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13" name="Google Shape;2713;p175"/>
          <p:cNvSpPr txBox="1"/>
          <p:nvPr>
            <p:ph idx="4" type="subTitle"/>
          </p:nvPr>
        </p:nvSpPr>
        <p:spPr>
          <a:xfrm>
            <a:off x="7048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14" name="Google Shape;2714;p175"/>
          <p:cNvSpPr txBox="1"/>
          <p:nvPr>
            <p:ph idx="5" type="title"/>
          </p:nvPr>
        </p:nvSpPr>
        <p:spPr>
          <a:xfrm>
            <a:off x="62587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15" name="Google Shape;2715;p175"/>
          <p:cNvSpPr txBox="1"/>
          <p:nvPr>
            <p:ph idx="6" type="subTitle"/>
          </p:nvPr>
        </p:nvSpPr>
        <p:spPr>
          <a:xfrm>
            <a:off x="62587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16" name="Google Shape;2716;p175"/>
          <p:cNvSpPr txBox="1"/>
          <p:nvPr>
            <p:ph idx="7" type="title"/>
          </p:nvPr>
        </p:nvSpPr>
        <p:spPr>
          <a:xfrm>
            <a:off x="62587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17" name="Google Shape;2717;p175"/>
          <p:cNvSpPr txBox="1"/>
          <p:nvPr>
            <p:ph idx="8" type="subTitle"/>
          </p:nvPr>
        </p:nvSpPr>
        <p:spPr>
          <a:xfrm>
            <a:off x="62587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18" name="Google Shape;2718;p17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7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7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7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2"/>
        </a:solidFill>
      </p:bgPr>
    </p:bg>
    <p:spTree>
      <p:nvGrpSpPr>
        <p:cNvPr id="2722" name="Shape 2722"/>
        <p:cNvGrpSpPr/>
        <p:nvPr/>
      </p:nvGrpSpPr>
      <p:grpSpPr>
        <a:xfrm>
          <a:off x="0" y="0"/>
          <a:ext cx="0" cy="0"/>
          <a:chOff x="0" y="0"/>
          <a:chExt cx="0" cy="0"/>
        </a:xfrm>
      </p:grpSpPr>
      <p:sp>
        <p:nvSpPr>
          <p:cNvPr id="2723" name="Google Shape;2723;p17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7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7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7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7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7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7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730" name="Google Shape;2730;p176"/>
          <p:cNvSpPr txBox="1"/>
          <p:nvPr>
            <p:ph idx="2" type="title"/>
          </p:nvPr>
        </p:nvSpPr>
        <p:spPr>
          <a:xfrm>
            <a:off x="699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31" name="Google Shape;2731;p176"/>
          <p:cNvSpPr txBox="1"/>
          <p:nvPr>
            <p:ph idx="1" type="subTitle"/>
          </p:nvPr>
        </p:nvSpPr>
        <p:spPr>
          <a:xfrm>
            <a:off x="699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32" name="Google Shape;2732;p176"/>
          <p:cNvSpPr txBox="1"/>
          <p:nvPr>
            <p:ph idx="3" type="title"/>
          </p:nvPr>
        </p:nvSpPr>
        <p:spPr>
          <a:xfrm>
            <a:off x="699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33" name="Google Shape;2733;p176"/>
          <p:cNvSpPr txBox="1"/>
          <p:nvPr>
            <p:ph idx="4" type="subTitle"/>
          </p:nvPr>
        </p:nvSpPr>
        <p:spPr>
          <a:xfrm>
            <a:off x="699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34" name="Google Shape;2734;p176"/>
          <p:cNvSpPr txBox="1"/>
          <p:nvPr>
            <p:ph idx="5" type="title"/>
          </p:nvPr>
        </p:nvSpPr>
        <p:spPr>
          <a:xfrm>
            <a:off x="34794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35" name="Google Shape;2735;p176"/>
          <p:cNvSpPr txBox="1"/>
          <p:nvPr>
            <p:ph idx="6" type="subTitle"/>
          </p:nvPr>
        </p:nvSpPr>
        <p:spPr>
          <a:xfrm>
            <a:off x="34794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36" name="Google Shape;2736;p176"/>
          <p:cNvSpPr txBox="1"/>
          <p:nvPr>
            <p:ph idx="7" type="title"/>
          </p:nvPr>
        </p:nvSpPr>
        <p:spPr>
          <a:xfrm>
            <a:off x="34794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37" name="Google Shape;2737;p176"/>
          <p:cNvSpPr txBox="1"/>
          <p:nvPr>
            <p:ph idx="8" type="subTitle"/>
          </p:nvPr>
        </p:nvSpPr>
        <p:spPr>
          <a:xfrm>
            <a:off x="34794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38" name="Google Shape;2738;p176"/>
          <p:cNvSpPr txBox="1"/>
          <p:nvPr>
            <p:ph idx="9" type="title"/>
          </p:nvPr>
        </p:nvSpPr>
        <p:spPr>
          <a:xfrm>
            <a:off x="6258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39" name="Google Shape;2739;p176"/>
          <p:cNvSpPr txBox="1"/>
          <p:nvPr>
            <p:ph idx="13" type="subTitle"/>
          </p:nvPr>
        </p:nvSpPr>
        <p:spPr>
          <a:xfrm>
            <a:off x="6258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40" name="Google Shape;2740;p176"/>
          <p:cNvSpPr txBox="1"/>
          <p:nvPr>
            <p:ph idx="14" type="title"/>
          </p:nvPr>
        </p:nvSpPr>
        <p:spPr>
          <a:xfrm>
            <a:off x="6258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1" name="Google Shape;2741;p176"/>
          <p:cNvSpPr txBox="1"/>
          <p:nvPr>
            <p:ph idx="15" type="subTitle"/>
          </p:nvPr>
        </p:nvSpPr>
        <p:spPr>
          <a:xfrm>
            <a:off x="6258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42" name="Google Shape;2742;p17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7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7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7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129" name="Shape 129"/>
        <p:cNvGrpSpPr/>
        <p:nvPr/>
      </p:nvGrpSpPr>
      <p:grpSpPr>
        <a:xfrm>
          <a:off x="0" y="0"/>
          <a:ext cx="0" cy="0"/>
          <a:chOff x="0" y="0"/>
          <a:chExt cx="0" cy="0"/>
        </a:xfrm>
      </p:grpSpPr>
      <p:sp>
        <p:nvSpPr>
          <p:cNvPr id="130" name="Google Shape;130;p19"/>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64645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ph idx="1" type="subTitle"/>
          </p:nvPr>
        </p:nvSpPr>
        <p:spPr>
          <a:xfrm>
            <a:off x="699900" y="2423650"/>
            <a:ext cx="5010900" cy="21909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138" name="Google Shape;138;p19"/>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txBox="1"/>
          <p:nvPr>
            <p:ph type="ctrTitle"/>
          </p:nvPr>
        </p:nvSpPr>
        <p:spPr>
          <a:xfrm>
            <a:off x="704850" y="1123950"/>
            <a:ext cx="51843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40" name="Google Shape;140;p1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2746" name="Shape 2746"/>
        <p:cNvGrpSpPr/>
        <p:nvPr/>
      </p:nvGrpSpPr>
      <p:grpSpPr>
        <a:xfrm>
          <a:off x="0" y="0"/>
          <a:ext cx="0" cy="0"/>
          <a:chOff x="0" y="0"/>
          <a:chExt cx="0" cy="0"/>
        </a:xfrm>
      </p:grpSpPr>
      <p:sp>
        <p:nvSpPr>
          <p:cNvPr id="2747" name="Google Shape;2747;p17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7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7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7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7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77"/>
          <p:cNvSpPr txBox="1"/>
          <p:nvPr>
            <p:ph idx="1" type="subTitle"/>
          </p:nvPr>
        </p:nvSpPr>
        <p:spPr>
          <a:xfrm>
            <a:off x="4572150" y="1714781"/>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53" name="Google Shape;2753;p177"/>
          <p:cNvSpPr txBox="1"/>
          <p:nvPr>
            <p:ph hasCustomPrompt="1" type="title"/>
          </p:nvPr>
        </p:nvSpPr>
        <p:spPr>
          <a:xfrm>
            <a:off x="704850" y="1206956"/>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754" name="Google Shape;2754;p177"/>
          <p:cNvSpPr txBox="1"/>
          <p:nvPr>
            <p:ph idx="2" type="subTitle"/>
          </p:nvPr>
        </p:nvSpPr>
        <p:spPr>
          <a:xfrm>
            <a:off x="4572150" y="2914428"/>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55" name="Google Shape;2755;p177"/>
          <p:cNvSpPr txBox="1"/>
          <p:nvPr>
            <p:ph hasCustomPrompt="1" idx="3" type="title"/>
          </p:nvPr>
        </p:nvSpPr>
        <p:spPr>
          <a:xfrm>
            <a:off x="704850" y="2406603"/>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756" name="Google Shape;2756;p177"/>
          <p:cNvSpPr txBox="1"/>
          <p:nvPr>
            <p:ph idx="4" type="subTitle"/>
          </p:nvPr>
        </p:nvSpPr>
        <p:spPr>
          <a:xfrm>
            <a:off x="4572150" y="4114075"/>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57" name="Google Shape;2757;p177"/>
          <p:cNvSpPr txBox="1"/>
          <p:nvPr>
            <p:ph hasCustomPrompt="1" idx="5" type="title"/>
          </p:nvPr>
        </p:nvSpPr>
        <p:spPr>
          <a:xfrm>
            <a:off x="704850" y="3606250"/>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2758" name="Google Shape;2758;p17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7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7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7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2762" name="Shape 2762"/>
        <p:cNvGrpSpPr/>
        <p:nvPr/>
      </p:nvGrpSpPr>
      <p:grpSpPr>
        <a:xfrm>
          <a:off x="0" y="0"/>
          <a:ext cx="0" cy="0"/>
          <a:chOff x="0" y="0"/>
          <a:chExt cx="0" cy="0"/>
        </a:xfrm>
      </p:grpSpPr>
      <p:sp>
        <p:nvSpPr>
          <p:cNvPr id="2763" name="Google Shape;2763;p178"/>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78"/>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78"/>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78"/>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7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7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7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7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78"/>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78"/>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78"/>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78"/>
          <p:cNvSpPr txBox="1"/>
          <p:nvPr>
            <p:ph idx="1" type="subTitle"/>
          </p:nvPr>
        </p:nvSpPr>
        <p:spPr>
          <a:xfrm>
            <a:off x="699900" y="2894475"/>
            <a:ext cx="5481900" cy="999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75" name="Google Shape;2775;p178"/>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7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7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7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7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78"/>
          <p:cNvSpPr txBox="1"/>
          <p:nvPr>
            <p:ph type="ctrTitle"/>
          </p:nvPr>
        </p:nvSpPr>
        <p:spPr>
          <a:xfrm>
            <a:off x="704850" y="1150900"/>
            <a:ext cx="5464800" cy="14265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1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781" name="Google Shape;2781;p178"/>
          <p:cNvSpPr txBox="1"/>
          <p:nvPr/>
        </p:nvSpPr>
        <p:spPr>
          <a:xfrm>
            <a:off x="699900" y="4058175"/>
            <a:ext cx="5481900" cy="569100"/>
          </a:xfrm>
          <a:prstGeom prst="rect">
            <a:avLst/>
          </a:prstGeom>
          <a:solidFill>
            <a:srgbClr val="DFE7FA"/>
          </a:solid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rgbClr val="231F20"/>
                </a:solidFill>
                <a:latin typeface="Cutive Mono"/>
                <a:ea typeface="Cutive Mono"/>
                <a:cs typeface="Cutive Mono"/>
                <a:sym typeface="Cutive Mono"/>
              </a:rPr>
              <a:t>CREDITS: This presentation template was created by </a:t>
            </a:r>
            <a:r>
              <a:rPr b="1" lang="en" sz="1000">
                <a:solidFill>
                  <a:srgbClr val="231F20"/>
                </a:solidFill>
                <a:uFill>
                  <a:noFill/>
                </a:uFill>
                <a:latin typeface="Cutive Mono"/>
                <a:ea typeface="Cutive Mono"/>
                <a:cs typeface="Cutive Mono"/>
                <a:sym typeface="Cutive Mono"/>
                <a:hlinkClick r:id="rId2">
                  <a:extLst>
                    <a:ext uri="{A12FA001-AC4F-418D-AE19-62706E023703}">
                      <ahyp:hlinkClr val="tx"/>
                    </a:ext>
                  </a:extLst>
                </a:hlinkClick>
              </a:rPr>
              <a:t>Slidesgo</a:t>
            </a:r>
            <a:r>
              <a:rPr b="1" lang="en" sz="1000">
                <a:solidFill>
                  <a:srgbClr val="231F20"/>
                </a:solidFill>
                <a:latin typeface="Cutive Mono"/>
                <a:ea typeface="Cutive Mono"/>
                <a:cs typeface="Cutive Mono"/>
                <a:sym typeface="Cutive Mono"/>
              </a:rPr>
              <a:t>, and includes icons by </a:t>
            </a:r>
            <a:r>
              <a:rPr b="1" lang="en" sz="1000">
                <a:solidFill>
                  <a:srgbClr val="231F20"/>
                </a:solidFill>
                <a:uFill>
                  <a:noFill/>
                </a:uFill>
                <a:latin typeface="Cutive Mono"/>
                <a:ea typeface="Cutive Mono"/>
                <a:cs typeface="Cutive Mono"/>
                <a:sym typeface="Cutive Mono"/>
                <a:hlinkClick r:id="rId3">
                  <a:extLst>
                    <a:ext uri="{A12FA001-AC4F-418D-AE19-62706E023703}">
                      <ahyp:hlinkClr val="tx"/>
                    </a:ext>
                  </a:extLst>
                </a:hlinkClick>
              </a:rPr>
              <a:t>Flaticon</a:t>
            </a:r>
            <a:r>
              <a:rPr b="1" lang="en" sz="1000">
                <a:solidFill>
                  <a:srgbClr val="231F20"/>
                </a:solidFill>
                <a:latin typeface="Cutive Mono"/>
                <a:ea typeface="Cutive Mono"/>
                <a:cs typeface="Cutive Mono"/>
                <a:sym typeface="Cutive Mono"/>
              </a:rPr>
              <a:t> and infographics &amp; images by </a:t>
            </a:r>
            <a:r>
              <a:rPr b="1" lang="en" sz="1000">
                <a:solidFill>
                  <a:srgbClr val="231F20"/>
                </a:solidFill>
                <a:uFill>
                  <a:noFill/>
                </a:uFill>
                <a:latin typeface="Cutive Mono"/>
                <a:ea typeface="Cutive Mono"/>
                <a:cs typeface="Cutive Mono"/>
                <a:sym typeface="Cutive Mono"/>
                <a:hlinkClick r:id="rId4">
                  <a:extLst>
                    <a:ext uri="{A12FA001-AC4F-418D-AE19-62706E023703}">
                      <ahyp:hlinkClr val="tx"/>
                    </a:ext>
                  </a:extLst>
                </a:hlinkClick>
              </a:rPr>
              <a:t>Freepik</a:t>
            </a:r>
            <a:endParaRPr b="1" sz="1600">
              <a:solidFill>
                <a:srgbClr val="231F20"/>
              </a:solidFill>
              <a:latin typeface="Cutive Mono"/>
              <a:ea typeface="Cutive Mono"/>
              <a:cs typeface="Cutive Mono"/>
              <a:sym typeface="Cutive Mono"/>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2"/>
        </a:solidFill>
      </p:bgPr>
    </p:bg>
    <p:spTree>
      <p:nvGrpSpPr>
        <p:cNvPr id="2782" name="Shape 2782"/>
        <p:cNvGrpSpPr/>
        <p:nvPr/>
      </p:nvGrpSpPr>
      <p:grpSpPr>
        <a:xfrm>
          <a:off x="0" y="0"/>
          <a:ext cx="0" cy="0"/>
          <a:chOff x="0" y="0"/>
          <a:chExt cx="0" cy="0"/>
        </a:xfrm>
      </p:grpSpPr>
      <p:sp>
        <p:nvSpPr>
          <p:cNvPr id="2783" name="Google Shape;2783;p17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7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7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7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7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7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7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7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7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7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2793" name="Shape 2793"/>
        <p:cNvGrpSpPr/>
        <p:nvPr/>
      </p:nvGrpSpPr>
      <p:grpSpPr>
        <a:xfrm>
          <a:off x="0" y="0"/>
          <a:ext cx="0" cy="0"/>
          <a:chOff x="0" y="0"/>
          <a:chExt cx="0" cy="0"/>
        </a:xfrm>
      </p:grpSpPr>
      <p:sp>
        <p:nvSpPr>
          <p:cNvPr id="2794" name="Google Shape;2794;p18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80"/>
          <p:cNvSpPr/>
          <p:nvPr/>
        </p:nvSpPr>
        <p:spPr>
          <a:xfrm rot="10800000">
            <a:off x="258150" y="253950"/>
            <a:ext cx="8638200" cy="690300"/>
          </a:xfrm>
          <a:prstGeom prst="round2SameRect">
            <a:avLst>
              <a:gd fmla="val 0" name="adj1"/>
              <a:gd fmla="val 36231"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8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8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8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8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8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8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8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8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2807" name="Shape 2807"/>
        <p:cNvGrpSpPr/>
        <p:nvPr/>
      </p:nvGrpSpPr>
      <p:grpSpPr>
        <a:xfrm>
          <a:off x="0" y="0"/>
          <a:ext cx="0" cy="0"/>
          <a:chOff x="0" y="0"/>
          <a:chExt cx="0" cy="0"/>
        </a:xfrm>
      </p:grpSpPr>
      <p:sp>
        <p:nvSpPr>
          <p:cNvPr id="2808" name="Google Shape;2808;p182"/>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82"/>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82"/>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82"/>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8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8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8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8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82"/>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82"/>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82"/>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82"/>
          <p:cNvSpPr txBox="1"/>
          <p:nvPr>
            <p:ph type="ctrTitle"/>
          </p:nvPr>
        </p:nvSpPr>
        <p:spPr>
          <a:xfrm>
            <a:off x="704850" y="1150900"/>
            <a:ext cx="4862400" cy="25896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820" name="Google Shape;2820;p182"/>
          <p:cNvSpPr txBox="1"/>
          <p:nvPr>
            <p:ph idx="1" type="subTitle"/>
          </p:nvPr>
        </p:nvSpPr>
        <p:spPr>
          <a:xfrm>
            <a:off x="699900" y="4188325"/>
            <a:ext cx="5481900" cy="4263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821" name="Google Shape;2821;p182"/>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8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8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8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8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826" name="Shape 2826"/>
        <p:cNvGrpSpPr/>
        <p:nvPr/>
      </p:nvGrpSpPr>
      <p:grpSpPr>
        <a:xfrm>
          <a:off x="0" y="0"/>
          <a:ext cx="0" cy="0"/>
          <a:chOff x="0" y="0"/>
          <a:chExt cx="0" cy="0"/>
        </a:xfrm>
      </p:grpSpPr>
      <p:sp>
        <p:nvSpPr>
          <p:cNvPr id="2827" name="Google Shape;2827;p183"/>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83"/>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83"/>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83"/>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83"/>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83"/>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83"/>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83"/>
          <p:cNvSpPr/>
          <p:nvPr/>
        </p:nvSpPr>
        <p:spPr>
          <a:xfrm>
            <a:off x="859775"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83"/>
          <p:cNvSpPr/>
          <p:nvPr/>
        </p:nvSpPr>
        <p:spPr>
          <a:xfrm>
            <a:off x="1503060"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83"/>
          <p:cNvSpPr/>
          <p:nvPr/>
        </p:nvSpPr>
        <p:spPr>
          <a:xfrm>
            <a:off x="2204446" y="253950"/>
            <a:ext cx="3256497" cy="4628758"/>
          </a:xfrm>
          <a:custGeom>
            <a:rect b="b" l="l" r="r" t="t"/>
            <a:pathLst>
              <a:path extrusionOk="0" h="43888" w="44706">
                <a:moveTo>
                  <a:pt x="34309" y="1"/>
                </a:moveTo>
                <a:lnTo>
                  <a:pt x="0" y="43887"/>
                </a:lnTo>
                <a:lnTo>
                  <a:pt x="12476" y="43887"/>
                </a:lnTo>
                <a:lnTo>
                  <a:pt x="44706"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83"/>
          <p:cNvSpPr/>
          <p:nvPr/>
        </p:nvSpPr>
        <p:spPr>
          <a:xfrm>
            <a:off x="2913147" y="253950"/>
            <a:ext cx="3256497" cy="4628758"/>
          </a:xfrm>
          <a:custGeom>
            <a:rect b="b" l="l" r="r" t="t"/>
            <a:pathLst>
              <a:path extrusionOk="0" h="43888" w="44706">
                <a:moveTo>
                  <a:pt x="34309" y="1"/>
                </a:moveTo>
                <a:lnTo>
                  <a:pt x="0" y="43887"/>
                </a:lnTo>
                <a:lnTo>
                  <a:pt x="11499" y="43887"/>
                </a:lnTo>
                <a:lnTo>
                  <a:pt x="44706"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83"/>
          <p:cNvSpPr/>
          <p:nvPr/>
        </p:nvSpPr>
        <p:spPr>
          <a:xfrm>
            <a:off x="8142561"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83"/>
          <p:cNvSpPr txBox="1"/>
          <p:nvPr>
            <p:ph type="ctrTitle"/>
          </p:nvPr>
        </p:nvSpPr>
        <p:spPr>
          <a:xfrm>
            <a:off x="704850" y="2154775"/>
            <a:ext cx="5464800" cy="14403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840" name="Google Shape;2840;p183"/>
          <p:cNvSpPr txBox="1"/>
          <p:nvPr>
            <p:ph hasCustomPrompt="1" idx="2" type="title"/>
          </p:nvPr>
        </p:nvSpPr>
        <p:spPr>
          <a:xfrm>
            <a:off x="791311" y="971975"/>
            <a:ext cx="2458200" cy="1182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41" name="Google Shape;2841;p183"/>
          <p:cNvSpPr txBox="1"/>
          <p:nvPr>
            <p:ph idx="1" type="subTitle"/>
          </p:nvPr>
        </p:nvSpPr>
        <p:spPr>
          <a:xfrm>
            <a:off x="704850" y="4000500"/>
            <a:ext cx="3839400" cy="619800"/>
          </a:xfrm>
          <a:prstGeom prst="rect">
            <a:avLst/>
          </a:prstGeom>
          <a:solidFill>
            <a:srgbClr val="FFFFFF">
              <a:alpha val="19550"/>
            </a:srgbClr>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2842" name="Shape 2842"/>
        <p:cNvGrpSpPr/>
        <p:nvPr/>
      </p:nvGrpSpPr>
      <p:grpSpPr>
        <a:xfrm>
          <a:off x="0" y="0"/>
          <a:ext cx="0" cy="0"/>
          <a:chOff x="0" y="0"/>
          <a:chExt cx="0" cy="0"/>
        </a:xfrm>
      </p:grpSpPr>
      <p:sp>
        <p:nvSpPr>
          <p:cNvPr id="2843" name="Google Shape;2843;p18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8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8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8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8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8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8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850" name="Google Shape;2850;p18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8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8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8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84"/>
          <p:cNvSpPr txBox="1"/>
          <p:nvPr>
            <p:ph idx="1" type="body"/>
          </p:nvPr>
        </p:nvSpPr>
        <p:spPr>
          <a:xfrm>
            <a:off x="704850" y="1869725"/>
            <a:ext cx="7739100" cy="2762400"/>
          </a:xfrm>
          <a:prstGeom prst="rect">
            <a:avLst/>
          </a:prstGeom>
          <a:solidFill>
            <a:schemeClr val="accent5"/>
          </a:solidFill>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b="1"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2855" name="Shape 2855"/>
        <p:cNvGrpSpPr/>
        <p:nvPr/>
      </p:nvGrpSpPr>
      <p:grpSpPr>
        <a:xfrm>
          <a:off x="0" y="0"/>
          <a:ext cx="0" cy="0"/>
          <a:chOff x="0" y="0"/>
          <a:chExt cx="0" cy="0"/>
        </a:xfrm>
      </p:grpSpPr>
      <p:sp>
        <p:nvSpPr>
          <p:cNvPr id="2856" name="Google Shape;2856;p18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8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8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8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8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8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185"/>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863" name="Google Shape;2863;p185"/>
          <p:cNvSpPr txBox="1"/>
          <p:nvPr>
            <p:ph idx="2" type="title"/>
          </p:nvPr>
        </p:nvSpPr>
        <p:spPr>
          <a:xfrm>
            <a:off x="6999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4" name="Google Shape;2864;p185"/>
          <p:cNvSpPr txBox="1"/>
          <p:nvPr>
            <p:ph idx="1" type="subTitle"/>
          </p:nvPr>
        </p:nvSpPr>
        <p:spPr>
          <a:xfrm>
            <a:off x="6999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65" name="Google Shape;2865;p185"/>
          <p:cNvSpPr txBox="1"/>
          <p:nvPr>
            <p:ph idx="3" type="title"/>
          </p:nvPr>
        </p:nvSpPr>
        <p:spPr>
          <a:xfrm>
            <a:off x="45720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6" name="Google Shape;2866;p185"/>
          <p:cNvSpPr txBox="1"/>
          <p:nvPr>
            <p:ph idx="4" type="subTitle"/>
          </p:nvPr>
        </p:nvSpPr>
        <p:spPr>
          <a:xfrm>
            <a:off x="45720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67" name="Google Shape;2867;p18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8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8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18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2871" name="Shape 2871"/>
        <p:cNvGrpSpPr/>
        <p:nvPr/>
      </p:nvGrpSpPr>
      <p:grpSpPr>
        <a:xfrm>
          <a:off x="0" y="0"/>
          <a:ext cx="0" cy="0"/>
          <a:chOff x="0" y="0"/>
          <a:chExt cx="0" cy="0"/>
        </a:xfrm>
      </p:grpSpPr>
      <p:sp>
        <p:nvSpPr>
          <p:cNvPr id="2872" name="Google Shape;2872;p18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8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8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8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8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8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8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879" name="Google Shape;2879;p18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8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8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8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2883" name="Shape 2883"/>
        <p:cNvGrpSpPr/>
        <p:nvPr/>
      </p:nvGrpSpPr>
      <p:grpSpPr>
        <a:xfrm>
          <a:off x="0" y="0"/>
          <a:ext cx="0" cy="0"/>
          <a:chOff x="0" y="0"/>
          <a:chExt cx="0" cy="0"/>
        </a:xfrm>
      </p:grpSpPr>
      <p:sp>
        <p:nvSpPr>
          <p:cNvPr id="2884" name="Google Shape;2884;p187"/>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87"/>
          <p:cNvSpPr/>
          <p:nvPr/>
        </p:nvSpPr>
        <p:spPr>
          <a:xfrm>
            <a:off x="64645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87"/>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8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8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8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8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87"/>
          <p:cNvSpPr txBox="1"/>
          <p:nvPr>
            <p:ph idx="1" type="subTitle"/>
          </p:nvPr>
        </p:nvSpPr>
        <p:spPr>
          <a:xfrm>
            <a:off x="699900" y="2423650"/>
            <a:ext cx="5010900" cy="21909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2892" name="Google Shape;2892;p187"/>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87"/>
          <p:cNvSpPr txBox="1"/>
          <p:nvPr>
            <p:ph type="ctrTitle"/>
          </p:nvPr>
        </p:nvSpPr>
        <p:spPr>
          <a:xfrm>
            <a:off x="704850" y="1123950"/>
            <a:ext cx="51843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894" name="Google Shape;2894;p18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8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8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8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144" name="Shape 144"/>
        <p:cNvGrpSpPr/>
        <p:nvPr/>
      </p:nvGrpSpPr>
      <p:grpSpPr>
        <a:xfrm>
          <a:off x="0" y="0"/>
          <a:ext cx="0" cy="0"/>
          <a:chOff x="0" y="0"/>
          <a:chExt cx="0" cy="0"/>
        </a:xfrm>
      </p:grpSpPr>
      <p:sp>
        <p:nvSpPr>
          <p:cNvPr id="145" name="Google Shape;145;p20"/>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BB231A">
              <a:alpha val="5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BB231A">
              <a:alpha val="8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ph type="ctrTitle"/>
          </p:nvPr>
        </p:nvSpPr>
        <p:spPr>
          <a:xfrm>
            <a:off x="704850" y="1150900"/>
            <a:ext cx="5464800" cy="2482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58" name="Google Shape;158;p2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2898" name="Shape 2898"/>
        <p:cNvGrpSpPr/>
        <p:nvPr/>
      </p:nvGrpSpPr>
      <p:grpSpPr>
        <a:xfrm>
          <a:off x="0" y="0"/>
          <a:ext cx="0" cy="0"/>
          <a:chOff x="0" y="0"/>
          <a:chExt cx="0" cy="0"/>
        </a:xfrm>
      </p:grpSpPr>
      <p:sp>
        <p:nvSpPr>
          <p:cNvPr id="2899" name="Google Shape;2899;p188"/>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88"/>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88"/>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88"/>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88"/>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88"/>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88"/>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88"/>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8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8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8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BB231A">
              <a:alpha val="5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8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BB231A">
              <a:alpha val="8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88"/>
          <p:cNvSpPr txBox="1"/>
          <p:nvPr>
            <p:ph type="ctrTitle"/>
          </p:nvPr>
        </p:nvSpPr>
        <p:spPr>
          <a:xfrm>
            <a:off x="704850" y="1150900"/>
            <a:ext cx="5464800" cy="2482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912" name="Google Shape;2912;p18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8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8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8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2916" name="Shape 2916"/>
        <p:cNvGrpSpPr/>
        <p:nvPr/>
      </p:nvGrpSpPr>
      <p:grpSpPr>
        <a:xfrm>
          <a:off x="0" y="0"/>
          <a:ext cx="0" cy="0"/>
          <a:chOff x="0" y="0"/>
          <a:chExt cx="0" cy="0"/>
        </a:xfrm>
      </p:grpSpPr>
      <p:sp>
        <p:nvSpPr>
          <p:cNvPr id="2917" name="Google Shape;2917;p18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8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8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8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8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8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89"/>
          <p:cNvSpPr txBox="1"/>
          <p:nvPr>
            <p:ph idx="1" type="subTitle"/>
          </p:nvPr>
        </p:nvSpPr>
        <p:spPr>
          <a:xfrm>
            <a:off x="699900" y="3620200"/>
            <a:ext cx="6393900" cy="994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2924" name="Google Shape;2924;p189"/>
          <p:cNvSpPr txBox="1"/>
          <p:nvPr>
            <p:ph type="ctrTitle"/>
          </p:nvPr>
        </p:nvSpPr>
        <p:spPr>
          <a:xfrm>
            <a:off x="704850" y="1150900"/>
            <a:ext cx="7739100" cy="1258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925" name="Google Shape;2925;p18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8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8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8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29" name="Shape 2929"/>
        <p:cNvGrpSpPr/>
        <p:nvPr/>
      </p:nvGrpSpPr>
      <p:grpSpPr>
        <a:xfrm>
          <a:off x="0" y="0"/>
          <a:ext cx="0" cy="0"/>
          <a:chOff x="0" y="0"/>
          <a:chExt cx="0" cy="0"/>
        </a:xfrm>
      </p:grpSpPr>
      <p:sp>
        <p:nvSpPr>
          <p:cNvPr id="2930" name="Google Shape;2930;p190"/>
          <p:cNvSpPr/>
          <p:nvPr/>
        </p:nvSpPr>
        <p:spPr>
          <a:xfrm rot="-4635504">
            <a:off x="-472184" y="-924985"/>
            <a:ext cx="5738718" cy="7494436"/>
          </a:xfrm>
          <a:prstGeom prst="rect">
            <a:avLst/>
          </a:prstGeom>
          <a:gradFill>
            <a:gsLst>
              <a:gs pos="0">
                <a:schemeClr val="lt1"/>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9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90"/>
          <p:cNvSpPr/>
          <p:nvPr/>
        </p:nvSpPr>
        <p:spPr>
          <a:xfrm rot="10800000">
            <a:off x="461000" y="4895025"/>
            <a:ext cx="8232600" cy="267600"/>
          </a:xfrm>
          <a:prstGeom prst="rect">
            <a:avLst/>
          </a:prstGeom>
          <a:gradFill>
            <a:gsLst>
              <a:gs pos="0">
                <a:srgbClr val="231F20">
                  <a:alpha val="9803"/>
                </a:srgbClr>
              </a:gs>
              <a:gs pos="100000">
                <a:srgbClr val="F1F1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90"/>
          <p:cNvSpPr txBox="1"/>
          <p:nvPr>
            <p:ph type="ctrTitle"/>
          </p:nvPr>
        </p:nvSpPr>
        <p:spPr>
          <a:xfrm>
            <a:off x="704850" y="1123950"/>
            <a:ext cx="3867000" cy="2521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934" name="Google Shape;2934;p19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9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9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9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90"/>
          <p:cNvSpPr/>
          <p:nvPr/>
        </p:nvSpPr>
        <p:spPr>
          <a:xfrm>
            <a:off x="0" y="0"/>
            <a:ext cx="9143732" cy="5143313"/>
          </a:xfrm>
          <a:custGeom>
            <a:rect b="b" l="l" r="r" t="t"/>
            <a:pathLst>
              <a:path extrusionOk="0" h="160578" w="285474">
                <a:moveTo>
                  <a:pt x="270067" y="8038"/>
                </a:moveTo>
                <a:cubicBezTo>
                  <a:pt x="274304" y="8038"/>
                  <a:pt x="277748" y="11481"/>
                  <a:pt x="277748" y="15728"/>
                </a:cubicBezTo>
                <a:lnTo>
                  <a:pt x="277748" y="144877"/>
                </a:lnTo>
                <a:cubicBezTo>
                  <a:pt x="277748" y="149123"/>
                  <a:pt x="274304" y="152558"/>
                  <a:pt x="270067" y="152558"/>
                </a:cubicBezTo>
                <a:lnTo>
                  <a:pt x="15710" y="152558"/>
                </a:lnTo>
                <a:cubicBezTo>
                  <a:pt x="11464" y="152558"/>
                  <a:pt x="8020" y="149123"/>
                  <a:pt x="8020" y="144877"/>
                </a:cubicBezTo>
                <a:lnTo>
                  <a:pt x="8020" y="15728"/>
                </a:lnTo>
                <a:cubicBezTo>
                  <a:pt x="8020" y="11481"/>
                  <a:pt x="11464" y="8038"/>
                  <a:pt x="15710" y="8038"/>
                </a:cubicBezTo>
                <a:close/>
                <a:moveTo>
                  <a:pt x="0" y="0"/>
                </a:moveTo>
                <a:lnTo>
                  <a:pt x="0" y="160578"/>
                </a:lnTo>
                <a:lnTo>
                  <a:pt x="285473" y="160578"/>
                </a:lnTo>
                <a:lnTo>
                  <a:pt x="285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2939" name="Shape 2939"/>
        <p:cNvGrpSpPr/>
        <p:nvPr/>
      </p:nvGrpSpPr>
      <p:grpSpPr>
        <a:xfrm>
          <a:off x="0" y="0"/>
          <a:ext cx="0" cy="0"/>
          <a:chOff x="0" y="0"/>
          <a:chExt cx="0" cy="0"/>
        </a:xfrm>
      </p:grpSpPr>
      <p:sp>
        <p:nvSpPr>
          <p:cNvPr id="2940" name="Google Shape;2940;p191"/>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191"/>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91"/>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91"/>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91"/>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9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9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9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9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91"/>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91"/>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91"/>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91"/>
          <p:cNvSpPr txBox="1"/>
          <p:nvPr>
            <p:ph hasCustomPrompt="1" type="title"/>
          </p:nvPr>
        </p:nvSpPr>
        <p:spPr>
          <a:xfrm>
            <a:off x="776100" y="740464"/>
            <a:ext cx="5289000" cy="202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13000">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953" name="Google Shape;2953;p191"/>
          <p:cNvSpPr txBox="1"/>
          <p:nvPr>
            <p:ph idx="1" type="subTitle"/>
          </p:nvPr>
        </p:nvSpPr>
        <p:spPr>
          <a:xfrm>
            <a:off x="704850" y="4000500"/>
            <a:ext cx="3867300" cy="619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54" name="Google Shape;2954;p19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9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9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9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8" name="Shape 2958"/>
        <p:cNvGrpSpPr/>
        <p:nvPr/>
      </p:nvGrpSpPr>
      <p:grpSpPr>
        <a:xfrm>
          <a:off x="0" y="0"/>
          <a:ext cx="0" cy="0"/>
          <a:chOff x="0" y="0"/>
          <a:chExt cx="0" cy="0"/>
        </a:xfrm>
      </p:grpSpPr>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2"/>
        </a:solidFill>
      </p:bgPr>
    </p:bg>
    <p:spTree>
      <p:nvGrpSpPr>
        <p:cNvPr id="2959" name="Shape 2959"/>
        <p:cNvGrpSpPr/>
        <p:nvPr/>
      </p:nvGrpSpPr>
      <p:grpSpPr>
        <a:xfrm>
          <a:off x="0" y="0"/>
          <a:ext cx="0" cy="0"/>
          <a:chOff x="0" y="0"/>
          <a:chExt cx="0" cy="0"/>
        </a:xfrm>
      </p:grpSpPr>
      <p:sp>
        <p:nvSpPr>
          <p:cNvPr id="2960" name="Google Shape;2960;p19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9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9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9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9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9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93"/>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967" name="Google Shape;2967;p193"/>
          <p:cNvSpPr txBox="1"/>
          <p:nvPr>
            <p:ph idx="2" type="title"/>
          </p:nvPr>
        </p:nvSpPr>
        <p:spPr>
          <a:xfrm>
            <a:off x="214004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68" name="Google Shape;2968;p193"/>
          <p:cNvSpPr txBox="1"/>
          <p:nvPr>
            <p:ph idx="1" type="subTitle"/>
          </p:nvPr>
        </p:nvSpPr>
        <p:spPr>
          <a:xfrm>
            <a:off x="212677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69" name="Google Shape;2969;p193"/>
          <p:cNvSpPr txBox="1"/>
          <p:nvPr>
            <p:ph hasCustomPrompt="1" idx="3" type="title"/>
          </p:nvPr>
        </p:nvSpPr>
        <p:spPr>
          <a:xfrm>
            <a:off x="70485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970" name="Google Shape;2970;p193"/>
          <p:cNvSpPr txBox="1"/>
          <p:nvPr>
            <p:ph idx="4" type="title"/>
          </p:nvPr>
        </p:nvSpPr>
        <p:spPr>
          <a:xfrm>
            <a:off x="613199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1" name="Google Shape;2971;p193"/>
          <p:cNvSpPr txBox="1"/>
          <p:nvPr>
            <p:ph idx="5" type="subTitle"/>
          </p:nvPr>
        </p:nvSpPr>
        <p:spPr>
          <a:xfrm>
            <a:off x="611872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72" name="Google Shape;2972;p193"/>
          <p:cNvSpPr txBox="1"/>
          <p:nvPr>
            <p:ph hasCustomPrompt="1" idx="6" type="title"/>
          </p:nvPr>
        </p:nvSpPr>
        <p:spPr>
          <a:xfrm>
            <a:off x="469680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973" name="Google Shape;2973;p193"/>
          <p:cNvSpPr txBox="1"/>
          <p:nvPr>
            <p:ph idx="7" type="title"/>
          </p:nvPr>
        </p:nvSpPr>
        <p:spPr>
          <a:xfrm>
            <a:off x="214004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4" name="Google Shape;2974;p193"/>
          <p:cNvSpPr txBox="1"/>
          <p:nvPr>
            <p:ph idx="8" type="subTitle"/>
          </p:nvPr>
        </p:nvSpPr>
        <p:spPr>
          <a:xfrm>
            <a:off x="212677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75" name="Google Shape;2975;p193"/>
          <p:cNvSpPr txBox="1"/>
          <p:nvPr>
            <p:ph hasCustomPrompt="1" idx="9" type="title"/>
          </p:nvPr>
        </p:nvSpPr>
        <p:spPr>
          <a:xfrm>
            <a:off x="70485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976" name="Google Shape;2976;p193"/>
          <p:cNvSpPr txBox="1"/>
          <p:nvPr>
            <p:ph idx="13" type="title"/>
          </p:nvPr>
        </p:nvSpPr>
        <p:spPr>
          <a:xfrm>
            <a:off x="613199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7" name="Google Shape;2977;p193"/>
          <p:cNvSpPr txBox="1"/>
          <p:nvPr>
            <p:ph idx="14" type="subTitle"/>
          </p:nvPr>
        </p:nvSpPr>
        <p:spPr>
          <a:xfrm>
            <a:off x="611872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78" name="Google Shape;2978;p193"/>
          <p:cNvSpPr txBox="1"/>
          <p:nvPr>
            <p:ph hasCustomPrompt="1" idx="15" type="title"/>
          </p:nvPr>
        </p:nvSpPr>
        <p:spPr>
          <a:xfrm>
            <a:off x="469680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979" name="Google Shape;2979;p19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9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9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9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dk2"/>
        </a:solidFill>
      </p:bgPr>
    </p:bg>
    <p:spTree>
      <p:nvGrpSpPr>
        <p:cNvPr id="2983" name="Shape 2983"/>
        <p:cNvGrpSpPr/>
        <p:nvPr/>
      </p:nvGrpSpPr>
      <p:grpSpPr>
        <a:xfrm>
          <a:off x="0" y="0"/>
          <a:ext cx="0" cy="0"/>
          <a:chOff x="0" y="0"/>
          <a:chExt cx="0" cy="0"/>
        </a:xfrm>
      </p:grpSpPr>
      <p:sp>
        <p:nvSpPr>
          <p:cNvPr id="2984" name="Google Shape;2984;p194"/>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94"/>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94"/>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94"/>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94"/>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9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9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9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9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94"/>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94"/>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94"/>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94"/>
          <p:cNvSpPr txBox="1"/>
          <p:nvPr>
            <p:ph type="ctrTitle"/>
          </p:nvPr>
        </p:nvSpPr>
        <p:spPr>
          <a:xfrm>
            <a:off x="704850" y="1150900"/>
            <a:ext cx="5464800" cy="19353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4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997" name="Google Shape;2997;p194"/>
          <p:cNvSpPr txBox="1"/>
          <p:nvPr>
            <p:ph idx="1" type="subTitle"/>
          </p:nvPr>
        </p:nvSpPr>
        <p:spPr>
          <a:xfrm>
            <a:off x="704850" y="3838575"/>
            <a:ext cx="5020500" cy="781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98" name="Google Shape;2998;p19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9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9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9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3002" name="Shape 3002"/>
        <p:cNvGrpSpPr/>
        <p:nvPr/>
      </p:nvGrpSpPr>
      <p:grpSpPr>
        <a:xfrm>
          <a:off x="0" y="0"/>
          <a:ext cx="0" cy="0"/>
          <a:chOff x="0" y="0"/>
          <a:chExt cx="0" cy="0"/>
        </a:xfrm>
      </p:grpSpPr>
      <p:sp>
        <p:nvSpPr>
          <p:cNvPr id="3003" name="Google Shape;3003;p195"/>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95"/>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95"/>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95"/>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95"/>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9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9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9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9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95"/>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95"/>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195"/>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95"/>
          <p:cNvSpPr txBox="1"/>
          <p:nvPr>
            <p:ph type="title"/>
          </p:nvPr>
        </p:nvSpPr>
        <p:spPr>
          <a:xfrm>
            <a:off x="699900" y="4175750"/>
            <a:ext cx="387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30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16" name="Google Shape;3016;p195"/>
          <p:cNvSpPr txBox="1"/>
          <p:nvPr>
            <p:ph idx="1" type="subTitle"/>
          </p:nvPr>
        </p:nvSpPr>
        <p:spPr>
          <a:xfrm>
            <a:off x="699900" y="1123950"/>
            <a:ext cx="4972500" cy="18588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2500"/>
              <a:buNone/>
              <a:defRPr b="1"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3017" name="Google Shape;3017;p19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9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9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9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solidFill>
          <a:schemeClr val="dk2"/>
        </a:solidFill>
      </p:bgPr>
    </p:bg>
    <p:spTree>
      <p:nvGrpSpPr>
        <p:cNvPr id="3021" name="Shape 3021"/>
        <p:cNvGrpSpPr/>
        <p:nvPr/>
      </p:nvGrpSpPr>
      <p:grpSpPr>
        <a:xfrm>
          <a:off x="0" y="0"/>
          <a:ext cx="0" cy="0"/>
          <a:chOff x="0" y="0"/>
          <a:chExt cx="0" cy="0"/>
        </a:xfrm>
      </p:grpSpPr>
      <p:sp>
        <p:nvSpPr>
          <p:cNvPr id="3022" name="Google Shape;3022;p19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96"/>
          <p:cNvSpPr/>
          <p:nvPr/>
        </p:nvSpPr>
        <p:spPr>
          <a:xfrm>
            <a:off x="3038325" y="251675"/>
            <a:ext cx="797760" cy="690288"/>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96"/>
          <p:cNvSpPr/>
          <p:nvPr/>
        </p:nvSpPr>
        <p:spPr>
          <a:xfrm>
            <a:off x="3289845" y="251675"/>
            <a:ext cx="797760" cy="690288"/>
          </a:xfrm>
          <a:custGeom>
            <a:rect b="b" l="l" r="r" t="t"/>
            <a:pathLst>
              <a:path extrusionOk="0" h="45526" w="52614">
                <a:moveTo>
                  <a:pt x="35601" y="1"/>
                </a:moveTo>
                <a:lnTo>
                  <a:pt x="0" y="45525"/>
                </a:lnTo>
                <a:lnTo>
                  <a:pt x="19218" y="45525"/>
                </a:lnTo>
                <a:lnTo>
                  <a:pt x="52613" y="1"/>
                </a:ln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96"/>
          <p:cNvSpPr/>
          <p:nvPr/>
        </p:nvSpPr>
        <p:spPr>
          <a:xfrm>
            <a:off x="3545171" y="251675"/>
            <a:ext cx="797760" cy="690288"/>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96"/>
          <p:cNvSpPr/>
          <p:nvPr/>
        </p:nvSpPr>
        <p:spPr>
          <a:xfrm>
            <a:off x="3778541" y="251675"/>
            <a:ext cx="793454" cy="690288"/>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96"/>
          <p:cNvSpPr/>
          <p:nvPr/>
        </p:nvSpPr>
        <p:spPr>
          <a:xfrm>
            <a:off x="2676625"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96"/>
          <p:cNvSpPr/>
          <p:nvPr/>
        </p:nvSpPr>
        <p:spPr>
          <a:xfrm>
            <a:off x="2607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96"/>
          <p:cNvSpPr/>
          <p:nvPr/>
        </p:nvSpPr>
        <p:spPr>
          <a:xfrm>
            <a:off x="2676625"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96"/>
          <p:cNvSpPr/>
          <p:nvPr/>
        </p:nvSpPr>
        <p:spPr>
          <a:xfrm>
            <a:off x="3275700"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96"/>
          <p:cNvSpPr/>
          <p:nvPr/>
        </p:nvSpPr>
        <p:spPr>
          <a:xfrm>
            <a:off x="3933883"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96"/>
          <p:cNvSpPr/>
          <p:nvPr/>
        </p:nvSpPr>
        <p:spPr>
          <a:xfrm>
            <a:off x="4651512"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96"/>
          <p:cNvSpPr/>
          <p:nvPr/>
        </p:nvSpPr>
        <p:spPr>
          <a:xfrm>
            <a:off x="5376626"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96"/>
          <p:cNvSpPr txBox="1"/>
          <p:nvPr>
            <p:ph idx="1" type="subTitle"/>
          </p:nvPr>
        </p:nvSpPr>
        <p:spPr>
          <a:xfrm>
            <a:off x="3115825" y="3875150"/>
            <a:ext cx="5029200" cy="739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3035" name="Google Shape;3035;p196"/>
          <p:cNvSpPr/>
          <p:nvPr/>
        </p:nvSpPr>
        <p:spPr>
          <a:xfrm rot="10800000">
            <a:off x="2674000"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96"/>
          <p:cNvSpPr txBox="1"/>
          <p:nvPr>
            <p:ph type="ctrTitle"/>
          </p:nvPr>
        </p:nvSpPr>
        <p:spPr>
          <a:xfrm>
            <a:off x="3120775" y="1123950"/>
            <a:ext cx="5184300" cy="19287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037" name="Google Shape;3037;p196"/>
          <p:cNvSpPr/>
          <p:nvPr/>
        </p:nvSpPr>
        <p:spPr>
          <a:xfrm>
            <a:off x="5454250"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96"/>
          <p:cNvSpPr/>
          <p:nvPr/>
        </p:nvSpPr>
        <p:spPr>
          <a:xfrm>
            <a:off x="5705771"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96"/>
          <p:cNvSpPr/>
          <p:nvPr/>
        </p:nvSpPr>
        <p:spPr>
          <a:xfrm>
            <a:off x="5961099"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96"/>
          <p:cNvSpPr/>
          <p:nvPr/>
        </p:nvSpPr>
        <p:spPr>
          <a:xfrm>
            <a:off x="6194470"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solidFill>
          <a:schemeClr val="dk2"/>
        </a:solidFill>
      </p:bgPr>
    </p:bg>
    <p:spTree>
      <p:nvGrpSpPr>
        <p:cNvPr id="3041" name="Shape 3041"/>
        <p:cNvGrpSpPr/>
        <p:nvPr/>
      </p:nvGrpSpPr>
      <p:grpSpPr>
        <a:xfrm>
          <a:off x="0" y="0"/>
          <a:ext cx="0" cy="0"/>
          <a:chOff x="0" y="0"/>
          <a:chExt cx="0" cy="0"/>
        </a:xfrm>
      </p:grpSpPr>
      <p:sp>
        <p:nvSpPr>
          <p:cNvPr id="3042" name="Google Shape;3042;p197"/>
          <p:cNvSpPr/>
          <p:nvPr/>
        </p:nvSpPr>
        <p:spPr>
          <a:xfrm>
            <a:off x="4574725"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97"/>
          <p:cNvSpPr/>
          <p:nvPr/>
        </p:nvSpPr>
        <p:spPr>
          <a:xfrm>
            <a:off x="260700" y="260850"/>
            <a:ext cx="4311300" cy="4621800"/>
          </a:xfrm>
          <a:prstGeom prst="roundRect">
            <a:avLst>
              <a:gd fmla="val 548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97"/>
          <p:cNvSpPr/>
          <p:nvPr/>
        </p:nvSpPr>
        <p:spPr>
          <a:xfrm>
            <a:off x="260700"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9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9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97"/>
          <p:cNvSpPr/>
          <p:nvPr/>
        </p:nvSpPr>
        <p:spPr>
          <a:xfrm rot="10800000">
            <a:off x="257975" y="253950"/>
            <a:ext cx="4311900" cy="690300"/>
          </a:xfrm>
          <a:prstGeom prst="round2SameRect">
            <a:avLst>
              <a:gd fmla="val 0" name="adj1"/>
              <a:gd fmla="val 3508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9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9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97"/>
          <p:cNvSpPr txBox="1"/>
          <p:nvPr>
            <p:ph type="ctrTitle"/>
          </p:nvPr>
        </p:nvSpPr>
        <p:spPr>
          <a:xfrm>
            <a:off x="704850" y="1123950"/>
            <a:ext cx="3336000" cy="1447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051" name="Google Shape;3051;p197"/>
          <p:cNvSpPr txBox="1"/>
          <p:nvPr>
            <p:ph idx="1" type="subTitle"/>
          </p:nvPr>
        </p:nvSpPr>
        <p:spPr>
          <a:xfrm>
            <a:off x="699900" y="3378000"/>
            <a:ext cx="3332100" cy="12366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3052" name="Google Shape;3052;p197"/>
          <p:cNvSpPr/>
          <p:nvPr/>
        </p:nvSpPr>
        <p:spPr>
          <a:xfrm>
            <a:off x="4574725" y="260850"/>
            <a:ext cx="4311300" cy="4621800"/>
          </a:xfrm>
          <a:prstGeom prst="roundRect">
            <a:avLst>
              <a:gd fmla="val 548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97"/>
          <p:cNvSpPr/>
          <p:nvPr/>
        </p:nvSpPr>
        <p:spPr>
          <a:xfrm rot="10800000">
            <a:off x="4574425" y="253950"/>
            <a:ext cx="4311900" cy="690300"/>
          </a:xfrm>
          <a:prstGeom prst="round2SameRect">
            <a:avLst>
              <a:gd fmla="val 0" name="adj1"/>
              <a:gd fmla="val 4062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97"/>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97"/>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97"/>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9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9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9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9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62" name="Shape 162"/>
        <p:cNvGrpSpPr/>
        <p:nvPr/>
      </p:nvGrpSpPr>
      <p:grpSpPr>
        <a:xfrm>
          <a:off x="0" y="0"/>
          <a:ext cx="0" cy="0"/>
          <a:chOff x="0" y="0"/>
          <a:chExt cx="0" cy="0"/>
        </a:xfrm>
      </p:grpSpPr>
      <p:sp>
        <p:nvSpPr>
          <p:cNvPr id="163" name="Google Shape;163;p2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ph idx="1" type="subTitle"/>
          </p:nvPr>
        </p:nvSpPr>
        <p:spPr>
          <a:xfrm>
            <a:off x="699900" y="3620200"/>
            <a:ext cx="6393900" cy="994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170" name="Google Shape;170;p21"/>
          <p:cNvSpPr txBox="1"/>
          <p:nvPr>
            <p:ph type="ctrTitle"/>
          </p:nvPr>
        </p:nvSpPr>
        <p:spPr>
          <a:xfrm>
            <a:off x="704850" y="1150900"/>
            <a:ext cx="7739100" cy="1258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1" name="Google Shape;171;p2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2"/>
        </a:solidFill>
      </p:bgPr>
    </p:bg>
    <p:spTree>
      <p:nvGrpSpPr>
        <p:cNvPr id="3061" name="Shape 3061"/>
        <p:cNvGrpSpPr/>
        <p:nvPr/>
      </p:nvGrpSpPr>
      <p:grpSpPr>
        <a:xfrm>
          <a:off x="0" y="0"/>
          <a:ext cx="0" cy="0"/>
          <a:chOff x="0" y="0"/>
          <a:chExt cx="0" cy="0"/>
        </a:xfrm>
      </p:grpSpPr>
      <p:sp>
        <p:nvSpPr>
          <p:cNvPr id="3062" name="Google Shape;3062;p19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9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9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9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9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9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9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069" name="Google Shape;3069;p198"/>
          <p:cNvSpPr txBox="1"/>
          <p:nvPr>
            <p:ph idx="2" type="title"/>
          </p:nvPr>
        </p:nvSpPr>
        <p:spPr>
          <a:xfrm>
            <a:off x="699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70" name="Google Shape;3070;p198"/>
          <p:cNvSpPr txBox="1"/>
          <p:nvPr>
            <p:ph idx="1" type="subTitle"/>
          </p:nvPr>
        </p:nvSpPr>
        <p:spPr>
          <a:xfrm>
            <a:off x="699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71" name="Google Shape;3071;p198"/>
          <p:cNvSpPr txBox="1"/>
          <p:nvPr>
            <p:ph idx="3" type="title"/>
          </p:nvPr>
        </p:nvSpPr>
        <p:spPr>
          <a:xfrm>
            <a:off x="34794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72" name="Google Shape;3072;p198"/>
          <p:cNvSpPr txBox="1"/>
          <p:nvPr>
            <p:ph idx="4" type="subTitle"/>
          </p:nvPr>
        </p:nvSpPr>
        <p:spPr>
          <a:xfrm>
            <a:off x="34794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73" name="Google Shape;3073;p198"/>
          <p:cNvSpPr txBox="1"/>
          <p:nvPr>
            <p:ph idx="5" type="title"/>
          </p:nvPr>
        </p:nvSpPr>
        <p:spPr>
          <a:xfrm>
            <a:off x="6258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74" name="Google Shape;3074;p198"/>
          <p:cNvSpPr txBox="1"/>
          <p:nvPr>
            <p:ph idx="6" type="subTitle"/>
          </p:nvPr>
        </p:nvSpPr>
        <p:spPr>
          <a:xfrm>
            <a:off x="6258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75" name="Google Shape;3075;p19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9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19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9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bg>
      <p:bgPr>
        <a:solidFill>
          <a:schemeClr val="dk2"/>
        </a:solidFill>
      </p:bgPr>
    </p:bg>
    <p:spTree>
      <p:nvGrpSpPr>
        <p:cNvPr id="3079" name="Shape 3079"/>
        <p:cNvGrpSpPr/>
        <p:nvPr/>
      </p:nvGrpSpPr>
      <p:grpSpPr>
        <a:xfrm>
          <a:off x="0" y="0"/>
          <a:ext cx="0" cy="0"/>
          <a:chOff x="0" y="0"/>
          <a:chExt cx="0" cy="0"/>
        </a:xfrm>
      </p:grpSpPr>
      <p:sp>
        <p:nvSpPr>
          <p:cNvPr id="3080" name="Google Shape;3080;p19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9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9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9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9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9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99"/>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087" name="Google Shape;3087;p199"/>
          <p:cNvSpPr txBox="1"/>
          <p:nvPr>
            <p:ph idx="2" type="title"/>
          </p:nvPr>
        </p:nvSpPr>
        <p:spPr>
          <a:xfrm>
            <a:off x="2598327" y="374462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8" name="Google Shape;3088;p199"/>
          <p:cNvSpPr txBox="1"/>
          <p:nvPr>
            <p:ph idx="1" type="subTitle"/>
          </p:nvPr>
        </p:nvSpPr>
        <p:spPr>
          <a:xfrm>
            <a:off x="2598325" y="425495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89" name="Google Shape;3089;p199"/>
          <p:cNvSpPr txBox="1"/>
          <p:nvPr>
            <p:ph idx="3" type="title"/>
          </p:nvPr>
        </p:nvSpPr>
        <p:spPr>
          <a:xfrm>
            <a:off x="2598327" y="2862000"/>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90" name="Google Shape;3090;p199"/>
          <p:cNvSpPr txBox="1"/>
          <p:nvPr>
            <p:ph idx="4" type="subTitle"/>
          </p:nvPr>
        </p:nvSpPr>
        <p:spPr>
          <a:xfrm>
            <a:off x="2598325" y="3372325"/>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91" name="Google Shape;3091;p199"/>
          <p:cNvSpPr txBox="1"/>
          <p:nvPr>
            <p:ph idx="5" type="title"/>
          </p:nvPr>
        </p:nvSpPr>
        <p:spPr>
          <a:xfrm>
            <a:off x="2598327" y="197937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92" name="Google Shape;3092;p199"/>
          <p:cNvSpPr txBox="1"/>
          <p:nvPr>
            <p:ph idx="6" type="subTitle"/>
          </p:nvPr>
        </p:nvSpPr>
        <p:spPr>
          <a:xfrm>
            <a:off x="2598325" y="248970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93" name="Google Shape;3093;p199"/>
          <p:cNvSpPr txBox="1"/>
          <p:nvPr>
            <p:ph hasCustomPrompt="1" idx="7" type="title"/>
          </p:nvPr>
        </p:nvSpPr>
        <p:spPr>
          <a:xfrm>
            <a:off x="704850" y="2023625"/>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094" name="Google Shape;3094;p199"/>
          <p:cNvSpPr txBox="1"/>
          <p:nvPr>
            <p:ph hasCustomPrompt="1" idx="8" type="title"/>
          </p:nvPr>
        </p:nvSpPr>
        <p:spPr>
          <a:xfrm>
            <a:off x="704850" y="2901526"/>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095" name="Google Shape;3095;p199"/>
          <p:cNvSpPr txBox="1"/>
          <p:nvPr>
            <p:ph hasCustomPrompt="1" idx="9" type="title"/>
          </p:nvPr>
        </p:nvSpPr>
        <p:spPr>
          <a:xfrm>
            <a:off x="704850" y="3785801"/>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096" name="Google Shape;3096;p19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9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9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9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3">
    <p:bg>
      <p:bgPr>
        <a:solidFill>
          <a:schemeClr val="dk2"/>
        </a:solidFill>
      </p:bgPr>
    </p:bg>
    <p:spTree>
      <p:nvGrpSpPr>
        <p:cNvPr id="3100" name="Shape 3100"/>
        <p:cNvGrpSpPr/>
        <p:nvPr/>
      </p:nvGrpSpPr>
      <p:grpSpPr>
        <a:xfrm>
          <a:off x="0" y="0"/>
          <a:ext cx="0" cy="0"/>
          <a:chOff x="0" y="0"/>
          <a:chExt cx="0" cy="0"/>
        </a:xfrm>
      </p:grpSpPr>
      <p:sp>
        <p:nvSpPr>
          <p:cNvPr id="3101" name="Google Shape;3101;p200"/>
          <p:cNvSpPr/>
          <p:nvPr/>
        </p:nvSpPr>
        <p:spPr>
          <a:xfrm>
            <a:off x="260700" y="2026800"/>
            <a:ext cx="8635500" cy="2856000"/>
          </a:xfrm>
          <a:prstGeom prst="roundRect">
            <a:avLst>
              <a:gd fmla="val 8502"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00"/>
          <p:cNvSpPr/>
          <p:nvPr/>
        </p:nvSpPr>
        <p:spPr>
          <a:xfrm>
            <a:off x="260700" y="260850"/>
            <a:ext cx="8635500" cy="1766400"/>
          </a:xfrm>
          <a:prstGeom prst="roundRect">
            <a:avLst>
              <a:gd fmla="val 13386"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00"/>
          <p:cNvSpPr/>
          <p:nvPr/>
        </p:nvSpPr>
        <p:spPr>
          <a:xfrm>
            <a:off x="260700" y="2026800"/>
            <a:ext cx="8635500" cy="2856000"/>
          </a:xfrm>
          <a:prstGeom prst="roundRect">
            <a:avLst>
              <a:gd fmla="val 850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0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0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0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0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0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0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110" name="Google Shape;3110;p200"/>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11" name="Google Shape;3111;p200"/>
          <p:cNvSpPr txBox="1"/>
          <p:nvPr>
            <p:ph idx="1" type="subTitle"/>
          </p:nvPr>
        </p:nvSpPr>
        <p:spPr>
          <a:xfrm>
            <a:off x="6999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12" name="Google Shape;3112;p200"/>
          <p:cNvSpPr txBox="1"/>
          <p:nvPr>
            <p:ph idx="3" type="title"/>
          </p:nvPr>
        </p:nvSpPr>
        <p:spPr>
          <a:xfrm>
            <a:off x="3499100"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13" name="Google Shape;3113;p200"/>
          <p:cNvSpPr txBox="1"/>
          <p:nvPr>
            <p:ph idx="4" type="subTitle"/>
          </p:nvPr>
        </p:nvSpPr>
        <p:spPr>
          <a:xfrm>
            <a:off x="34991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14" name="Google Shape;3114;p200"/>
          <p:cNvSpPr txBox="1"/>
          <p:nvPr>
            <p:ph idx="5" type="title"/>
          </p:nvPr>
        </p:nvSpPr>
        <p:spPr>
          <a:xfrm>
            <a:off x="6298325"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15" name="Google Shape;3115;p200"/>
          <p:cNvSpPr txBox="1"/>
          <p:nvPr>
            <p:ph idx="6" type="subTitle"/>
          </p:nvPr>
        </p:nvSpPr>
        <p:spPr>
          <a:xfrm>
            <a:off x="6298325"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16" name="Google Shape;3116;p20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0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0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0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2"/>
        </a:solidFill>
      </p:bgPr>
    </p:bg>
    <p:spTree>
      <p:nvGrpSpPr>
        <p:cNvPr id="3120" name="Shape 3120"/>
        <p:cNvGrpSpPr/>
        <p:nvPr/>
      </p:nvGrpSpPr>
      <p:grpSpPr>
        <a:xfrm>
          <a:off x="0" y="0"/>
          <a:ext cx="0" cy="0"/>
          <a:chOff x="0" y="0"/>
          <a:chExt cx="0" cy="0"/>
        </a:xfrm>
      </p:grpSpPr>
      <p:sp>
        <p:nvSpPr>
          <p:cNvPr id="3121" name="Google Shape;3121;p20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0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0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0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0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0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01"/>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128" name="Google Shape;3128;p201"/>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9" name="Google Shape;3129;p201"/>
          <p:cNvSpPr txBox="1"/>
          <p:nvPr>
            <p:ph idx="1" type="subTitle"/>
          </p:nvPr>
        </p:nvSpPr>
        <p:spPr>
          <a:xfrm>
            <a:off x="6999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30" name="Google Shape;3130;p201"/>
          <p:cNvSpPr txBox="1"/>
          <p:nvPr>
            <p:ph idx="3" type="title"/>
          </p:nvPr>
        </p:nvSpPr>
        <p:spPr>
          <a:xfrm>
            <a:off x="34245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31" name="Google Shape;3131;p201"/>
          <p:cNvSpPr txBox="1"/>
          <p:nvPr>
            <p:ph idx="4" type="subTitle"/>
          </p:nvPr>
        </p:nvSpPr>
        <p:spPr>
          <a:xfrm>
            <a:off x="34245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32" name="Google Shape;3132;p201"/>
          <p:cNvSpPr txBox="1"/>
          <p:nvPr>
            <p:ph idx="5" type="title"/>
          </p:nvPr>
        </p:nvSpPr>
        <p:spPr>
          <a:xfrm>
            <a:off x="61491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33" name="Google Shape;3133;p201"/>
          <p:cNvSpPr txBox="1"/>
          <p:nvPr>
            <p:ph idx="6" type="subTitle"/>
          </p:nvPr>
        </p:nvSpPr>
        <p:spPr>
          <a:xfrm>
            <a:off x="61491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34" name="Google Shape;3134;p201"/>
          <p:cNvSpPr txBox="1"/>
          <p:nvPr>
            <p:ph hasCustomPrompt="1" idx="7" type="title"/>
          </p:nvPr>
        </p:nvSpPr>
        <p:spPr>
          <a:xfrm>
            <a:off x="7048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135" name="Google Shape;3135;p201"/>
          <p:cNvSpPr txBox="1"/>
          <p:nvPr>
            <p:ph hasCustomPrompt="1" idx="8" type="title"/>
          </p:nvPr>
        </p:nvSpPr>
        <p:spPr>
          <a:xfrm>
            <a:off x="342450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136" name="Google Shape;3136;p201"/>
          <p:cNvSpPr txBox="1"/>
          <p:nvPr>
            <p:ph hasCustomPrompt="1" idx="9" type="title"/>
          </p:nvPr>
        </p:nvSpPr>
        <p:spPr>
          <a:xfrm>
            <a:off x="61441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137" name="Google Shape;3137;p20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0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0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0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2"/>
        </a:solidFill>
      </p:bgPr>
    </p:bg>
    <p:spTree>
      <p:nvGrpSpPr>
        <p:cNvPr id="3141" name="Shape 3141"/>
        <p:cNvGrpSpPr/>
        <p:nvPr/>
      </p:nvGrpSpPr>
      <p:grpSpPr>
        <a:xfrm>
          <a:off x="0" y="0"/>
          <a:ext cx="0" cy="0"/>
          <a:chOff x="0" y="0"/>
          <a:chExt cx="0" cy="0"/>
        </a:xfrm>
      </p:grpSpPr>
      <p:sp>
        <p:nvSpPr>
          <p:cNvPr id="3142" name="Google Shape;3142;p20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0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0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0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0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0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0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149" name="Google Shape;3149;p202"/>
          <p:cNvSpPr txBox="1"/>
          <p:nvPr>
            <p:ph idx="2" type="title"/>
          </p:nvPr>
        </p:nvSpPr>
        <p:spPr>
          <a:xfrm>
            <a:off x="17765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0" name="Google Shape;3150;p202"/>
          <p:cNvSpPr txBox="1"/>
          <p:nvPr>
            <p:ph idx="1" type="subTitle"/>
          </p:nvPr>
        </p:nvSpPr>
        <p:spPr>
          <a:xfrm>
            <a:off x="17765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51" name="Google Shape;3151;p202"/>
          <p:cNvSpPr txBox="1"/>
          <p:nvPr>
            <p:ph idx="3" type="title"/>
          </p:nvPr>
        </p:nvSpPr>
        <p:spPr>
          <a:xfrm>
            <a:off x="17765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2" name="Google Shape;3152;p202"/>
          <p:cNvSpPr txBox="1"/>
          <p:nvPr>
            <p:ph idx="4" type="subTitle"/>
          </p:nvPr>
        </p:nvSpPr>
        <p:spPr>
          <a:xfrm>
            <a:off x="17765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53" name="Google Shape;3153;p202"/>
          <p:cNvSpPr txBox="1"/>
          <p:nvPr>
            <p:ph idx="5" type="title"/>
          </p:nvPr>
        </p:nvSpPr>
        <p:spPr>
          <a:xfrm>
            <a:off x="564848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4" name="Google Shape;3154;p202"/>
          <p:cNvSpPr txBox="1"/>
          <p:nvPr>
            <p:ph idx="6" type="subTitle"/>
          </p:nvPr>
        </p:nvSpPr>
        <p:spPr>
          <a:xfrm>
            <a:off x="564848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55" name="Google Shape;3155;p202"/>
          <p:cNvSpPr txBox="1"/>
          <p:nvPr>
            <p:ph idx="7" type="title"/>
          </p:nvPr>
        </p:nvSpPr>
        <p:spPr>
          <a:xfrm>
            <a:off x="564848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6" name="Google Shape;3156;p202"/>
          <p:cNvSpPr txBox="1"/>
          <p:nvPr>
            <p:ph idx="8" type="subTitle"/>
          </p:nvPr>
        </p:nvSpPr>
        <p:spPr>
          <a:xfrm>
            <a:off x="564848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57" name="Google Shape;3157;p20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0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0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0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bg>
      <p:bgPr>
        <a:solidFill>
          <a:schemeClr val="dk2"/>
        </a:solidFill>
      </p:bgPr>
    </p:bg>
    <p:spTree>
      <p:nvGrpSpPr>
        <p:cNvPr id="3161" name="Shape 3161"/>
        <p:cNvGrpSpPr/>
        <p:nvPr/>
      </p:nvGrpSpPr>
      <p:grpSpPr>
        <a:xfrm>
          <a:off x="0" y="0"/>
          <a:ext cx="0" cy="0"/>
          <a:chOff x="0" y="0"/>
          <a:chExt cx="0" cy="0"/>
        </a:xfrm>
      </p:grpSpPr>
      <p:sp>
        <p:nvSpPr>
          <p:cNvPr id="3162" name="Google Shape;3162;p20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0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0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0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0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0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03"/>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169" name="Google Shape;3169;p203"/>
          <p:cNvSpPr txBox="1"/>
          <p:nvPr>
            <p:ph idx="2" type="title"/>
          </p:nvPr>
        </p:nvSpPr>
        <p:spPr>
          <a:xfrm>
            <a:off x="704838" y="1949550"/>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0" name="Google Shape;3170;p203"/>
          <p:cNvSpPr txBox="1"/>
          <p:nvPr>
            <p:ph idx="1" type="subTitle"/>
          </p:nvPr>
        </p:nvSpPr>
        <p:spPr>
          <a:xfrm>
            <a:off x="7048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71" name="Google Shape;3171;p203"/>
          <p:cNvSpPr txBox="1"/>
          <p:nvPr>
            <p:ph idx="3" type="title"/>
          </p:nvPr>
        </p:nvSpPr>
        <p:spPr>
          <a:xfrm>
            <a:off x="704838" y="3386375"/>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2" name="Google Shape;3172;p203"/>
          <p:cNvSpPr txBox="1"/>
          <p:nvPr>
            <p:ph idx="4" type="subTitle"/>
          </p:nvPr>
        </p:nvSpPr>
        <p:spPr>
          <a:xfrm>
            <a:off x="7048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73" name="Google Shape;3173;p203"/>
          <p:cNvSpPr txBox="1"/>
          <p:nvPr>
            <p:ph idx="5" type="title"/>
          </p:nvPr>
        </p:nvSpPr>
        <p:spPr>
          <a:xfrm>
            <a:off x="62587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4" name="Google Shape;3174;p203"/>
          <p:cNvSpPr txBox="1"/>
          <p:nvPr>
            <p:ph idx="6" type="subTitle"/>
          </p:nvPr>
        </p:nvSpPr>
        <p:spPr>
          <a:xfrm>
            <a:off x="62587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75" name="Google Shape;3175;p203"/>
          <p:cNvSpPr txBox="1"/>
          <p:nvPr>
            <p:ph idx="7" type="title"/>
          </p:nvPr>
        </p:nvSpPr>
        <p:spPr>
          <a:xfrm>
            <a:off x="62587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6" name="Google Shape;3176;p203"/>
          <p:cNvSpPr txBox="1"/>
          <p:nvPr>
            <p:ph idx="8" type="subTitle"/>
          </p:nvPr>
        </p:nvSpPr>
        <p:spPr>
          <a:xfrm>
            <a:off x="62587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77" name="Google Shape;3177;p20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0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0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0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2"/>
        </a:solidFill>
      </p:bgPr>
    </p:bg>
    <p:spTree>
      <p:nvGrpSpPr>
        <p:cNvPr id="3181" name="Shape 3181"/>
        <p:cNvGrpSpPr/>
        <p:nvPr/>
      </p:nvGrpSpPr>
      <p:grpSpPr>
        <a:xfrm>
          <a:off x="0" y="0"/>
          <a:ext cx="0" cy="0"/>
          <a:chOff x="0" y="0"/>
          <a:chExt cx="0" cy="0"/>
        </a:xfrm>
      </p:grpSpPr>
      <p:sp>
        <p:nvSpPr>
          <p:cNvPr id="3182" name="Google Shape;3182;p20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0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0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0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0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0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0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189" name="Google Shape;3189;p204"/>
          <p:cNvSpPr txBox="1"/>
          <p:nvPr>
            <p:ph idx="2" type="title"/>
          </p:nvPr>
        </p:nvSpPr>
        <p:spPr>
          <a:xfrm>
            <a:off x="699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90" name="Google Shape;3190;p204"/>
          <p:cNvSpPr txBox="1"/>
          <p:nvPr>
            <p:ph idx="1" type="subTitle"/>
          </p:nvPr>
        </p:nvSpPr>
        <p:spPr>
          <a:xfrm>
            <a:off x="699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1" name="Google Shape;3191;p204"/>
          <p:cNvSpPr txBox="1"/>
          <p:nvPr>
            <p:ph idx="3" type="title"/>
          </p:nvPr>
        </p:nvSpPr>
        <p:spPr>
          <a:xfrm>
            <a:off x="699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92" name="Google Shape;3192;p204"/>
          <p:cNvSpPr txBox="1"/>
          <p:nvPr>
            <p:ph idx="4" type="subTitle"/>
          </p:nvPr>
        </p:nvSpPr>
        <p:spPr>
          <a:xfrm>
            <a:off x="699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3" name="Google Shape;3193;p204"/>
          <p:cNvSpPr txBox="1"/>
          <p:nvPr>
            <p:ph idx="5" type="title"/>
          </p:nvPr>
        </p:nvSpPr>
        <p:spPr>
          <a:xfrm>
            <a:off x="34794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94" name="Google Shape;3194;p204"/>
          <p:cNvSpPr txBox="1"/>
          <p:nvPr>
            <p:ph idx="6" type="subTitle"/>
          </p:nvPr>
        </p:nvSpPr>
        <p:spPr>
          <a:xfrm>
            <a:off x="34794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5" name="Google Shape;3195;p204"/>
          <p:cNvSpPr txBox="1"/>
          <p:nvPr>
            <p:ph idx="7" type="title"/>
          </p:nvPr>
        </p:nvSpPr>
        <p:spPr>
          <a:xfrm>
            <a:off x="34794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96" name="Google Shape;3196;p204"/>
          <p:cNvSpPr txBox="1"/>
          <p:nvPr>
            <p:ph idx="8" type="subTitle"/>
          </p:nvPr>
        </p:nvSpPr>
        <p:spPr>
          <a:xfrm>
            <a:off x="34794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7" name="Google Shape;3197;p204"/>
          <p:cNvSpPr txBox="1"/>
          <p:nvPr>
            <p:ph idx="9" type="title"/>
          </p:nvPr>
        </p:nvSpPr>
        <p:spPr>
          <a:xfrm>
            <a:off x="6258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98" name="Google Shape;3198;p204"/>
          <p:cNvSpPr txBox="1"/>
          <p:nvPr>
            <p:ph idx="13" type="subTitle"/>
          </p:nvPr>
        </p:nvSpPr>
        <p:spPr>
          <a:xfrm>
            <a:off x="6258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9" name="Google Shape;3199;p204"/>
          <p:cNvSpPr txBox="1"/>
          <p:nvPr>
            <p:ph idx="14" type="title"/>
          </p:nvPr>
        </p:nvSpPr>
        <p:spPr>
          <a:xfrm>
            <a:off x="6258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0" name="Google Shape;3200;p204"/>
          <p:cNvSpPr txBox="1"/>
          <p:nvPr>
            <p:ph idx="15" type="subTitle"/>
          </p:nvPr>
        </p:nvSpPr>
        <p:spPr>
          <a:xfrm>
            <a:off x="6258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01" name="Google Shape;3201;p20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0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0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0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3205" name="Shape 3205"/>
        <p:cNvGrpSpPr/>
        <p:nvPr/>
      </p:nvGrpSpPr>
      <p:grpSpPr>
        <a:xfrm>
          <a:off x="0" y="0"/>
          <a:ext cx="0" cy="0"/>
          <a:chOff x="0" y="0"/>
          <a:chExt cx="0" cy="0"/>
        </a:xfrm>
      </p:grpSpPr>
      <p:sp>
        <p:nvSpPr>
          <p:cNvPr id="3206" name="Google Shape;3206;p20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0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0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0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0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05"/>
          <p:cNvSpPr txBox="1"/>
          <p:nvPr>
            <p:ph idx="1" type="subTitle"/>
          </p:nvPr>
        </p:nvSpPr>
        <p:spPr>
          <a:xfrm>
            <a:off x="4572150" y="1714781"/>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2" name="Google Shape;3212;p205"/>
          <p:cNvSpPr txBox="1"/>
          <p:nvPr>
            <p:ph hasCustomPrompt="1" type="title"/>
          </p:nvPr>
        </p:nvSpPr>
        <p:spPr>
          <a:xfrm>
            <a:off x="704850" y="1206956"/>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213" name="Google Shape;3213;p205"/>
          <p:cNvSpPr txBox="1"/>
          <p:nvPr>
            <p:ph idx="2" type="subTitle"/>
          </p:nvPr>
        </p:nvSpPr>
        <p:spPr>
          <a:xfrm>
            <a:off x="4572150" y="2914428"/>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4" name="Google Shape;3214;p205"/>
          <p:cNvSpPr txBox="1"/>
          <p:nvPr>
            <p:ph hasCustomPrompt="1" idx="3" type="title"/>
          </p:nvPr>
        </p:nvSpPr>
        <p:spPr>
          <a:xfrm>
            <a:off x="704850" y="2406603"/>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215" name="Google Shape;3215;p205"/>
          <p:cNvSpPr txBox="1"/>
          <p:nvPr>
            <p:ph idx="4" type="subTitle"/>
          </p:nvPr>
        </p:nvSpPr>
        <p:spPr>
          <a:xfrm>
            <a:off x="4572150" y="4114075"/>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6" name="Google Shape;3216;p205"/>
          <p:cNvSpPr txBox="1"/>
          <p:nvPr>
            <p:ph hasCustomPrompt="1" idx="5" type="title"/>
          </p:nvPr>
        </p:nvSpPr>
        <p:spPr>
          <a:xfrm>
            <a:off x="704850" y="3606250"/>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217" name="Google Shape;3217;p20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0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0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0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3221" name="Shape 3221"/>
        <p:cNvGrpSpPr/>
        <p:nvPr/>
      </p:nvGrpSpPr>
      <p:grpSpPr>
        <a:xfrm>
          <a:off x="0" y="0"/>
          <a:ext cx="0" cy="0"/>
          <a:chOff x="0" y="0"/>
          <a:chExt cx="0" cy="0"/>
        </a:xfrm>
      </p:grpSpPr>
      <p:sp>
        <p:nvSpPr>
          <p:cNvPr id="3222" name="Google Shape;3222;p206"/>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06"/>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06"/>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06"/>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0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0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0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0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06"/>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06"/>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06"/>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06"/>
          <p:cNvSpPr txBox="1"/>
          <p:nvPr>
            <p:ph idx="1" type="subTitle"/>
          </p:nvPr>
        </p:nvSpPr>
        <p:spPr>
          <a:xfrm>
            <a:off x="699900" y="2894475"/>
            <a:ext cx="5481900" cy="999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234" name="Google Shape;3234;p206"/>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0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0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0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0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06"/>
          <p:cNvSpPr txBox="1"/>
          <p:nvPr>
            <p:ph type="ctrTitle"/>
          </p:nvPr>
        </p:nvSpPr>
        <p:spPr>
          <a:xfrm>
            <a:off x="704850" y="1150900"/>
            <a:ext cx="5464800" cy="14265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1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240" name="Google Shape;3240;p206"/>
          <p:cNvSpPr txBox="1"/>
          <p:nvPr/>
        </p:nvSpPr>
        <p:spPr>
          <a:xfrm>
            <a:off x="699900" y="4058175"/>
            <a:ext cx="5481900" cy="569100"/>
          </a:xfrm>
          <a:prstGeom prst="rect">
            <a:avLst/>
          </a:prstGeom>
          <a:solidFill>
            <a:srgbClr val="DFE7FA"/>
          </a:solid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rgbClr val="231F20"/>
                </a:solidFill>
                <a:latin typeface="Cutive Mono"/>
                <a:ea typeface="Cutive Mono"/>
                <a:cs typeface="Cutive Mono"/>
                <a:sym typeface="Cutive Mono"/>
              </a:rPr>
              <a:t>CREDITS: This presentation template was created by </a:t>
            </a:r>
            <a:r>
              <a:rPr b="1" lang="en" sz="1000">
                <a:solidFill>
                  <a:srgbClr val="231F20"/>
                </a:solidFill>
                <a:uFill>
                  <a:noFill/>
                </a:uFill>
                <a:latin typeface="Cutive Mono"/>
                <a:ea typeface="Cutive Mono"/>
                <a:cs typeface="Cutive Mono"/>
                <a:sym typeface="Cutive Mono"/>
                <a:hlinkClick r:id="rId2">
                  <a:extLst>
                    <a:ext uri="{A12FA001-AC4F-418D-AE19-62706E023703}">
                      <ahyp:hlinkClr val="tx"/>
                    </a:ext>
                  </a:extLst>
                </a:hlinkClick>
              </a:rPr>
              <a:t>Slidesgo</a:t>
            </a:r>
            <a:r>
              <a:rPr b="1" lang="en" sz="1000">
                <a:solidFill>
                  <a:srgbClr val="231F20"/>
                </a:solidFill>
                <a:latin typeface="Cutive Mono"/>
                <a:ea typeface="Cutive Mono"/>
                <a:cs typeface="Cutive Mono"/>
                <a:sym typeface="Cutive Mono"/>
              </a:rPr>
              <a:t>, and includes icons by </a:t>
            </a:r>
            <a:r>
              <a:rPr b="1" lang="en" sz="1000">
                <a:solidFill>
                  <a:srgbClr val="231F20"/>
                </a:solidFill>
                <a:uFill>
                  <a:noFill/>
                </a:uFill>
                <a:latin typeface="Cutive Mono"/>
                <a:ea typeface="Cutive Mono"/>
                <a:cs typeface="Cutive Mono"/>
                <a:sym typeface="Cutive Mono"/>
                <a:hlinkClick r:id="rId3">
                  <a:extLst>
                    <a:ext uri="{A12FA001-AC4F-418D-AE19-62706E023703}">
                      <ahyp:hlinkClr val="tx"/>
                    </a:ext>
                  </a:extLst>
                </a:hlinkClick>
              </a:rPr>
              <a:t>Flaticon</a:t>
            </a:r>
            <a:r>
              <a:rPr b="1" lang="en" sz="1000">
                <a:solidFill>
                  <a:srgbClr val="231F20"/>
                </a:solidFill>
                <a:latin typeface="Cutive Mono"/>
                <a:ea typeface="Cutive Mono"/>
                <a:cs typeface="Cutive Mono"/>
                <a:sym typeface="Cutive Mono"/>
              </a:rPr>
              <a:t> and infographics &amp; images by </a:t>
            </a:r>
            <a:r>
              <a:rPr b="1" lang="en" sz="1000">
                <a:solidFill>
                  <a:srgbClr val="231F20"/>
                </a:solidFill>
                <a:uFill>
                  <a:noFill/>
                </a:uFill>
                <a:latin typeface="Cutive Mono"/>
                <a:ea typeface="Cutive Mono"/>
                <a:cs typeface="Cutive Mono"/>
                <a:sym typeface="Cutive Mono"/>
                <a:hlinkClick r:id="rId4">
                  <a:extLst>
                    <a:ext uri="{A12FA001-AC4F-418D-AE19-62706E023703}">
                      <ahyp:hlinkClr val="tx"/>
                    </a:ext>
                  </a:extLst>
                </a:hlinkClick>
              </a:rPr>
              <a:t>Freepik</a:t>
            </a:r>
            <a:endParaRPr b="1" sz="1600">
              <a:solidFill>
                <a:srgbClr val="231F20"/>
              </a:solidFill>
              <a:latin typeface="Cutive Mono"/>
              <a:ea typeface="Cutive Mono"/>
              <a:cs typeface="Cutive Mono"/>
              <a:sym typeface="Cutive Mono"/>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2"/>
        </a:solidFill>
      </p:bgPr>
    </p:bg>
    <p:spTree>
      <p:nvGrpSpPr>
        <p:cNvPr id="3241" name="Shape 3241"/>
        <p:cNvGrpSpPr/>
        <p:nvPr/>
      </p:nvGrpSpPr>
      <p:grpSpPr>
        <a:xfrm>
          <a:off x="0" y="0"/>
          <a:ext cx="0" cy="0"/>
          <a:chOff x="0" y="0"/>
          <a:chExt cx="0" cy="0"/>
        </a:xfrm>
      </p:grpSpPr>
      <p:sp>
        <p:nvSpPr>
          <p:cNvPr id="3242" name="Google Shape;3242;p20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0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0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0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0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0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0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0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0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0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5" name="Shape 175"/>
        <p:cNvGrpSpPr/>
        <p:nvPr/>
      </p:nvGrpSpPr>
      <p:grpSpPr>
        <a:xfrm>
          <a:off x="0" y="0"/>
          <a:ext cx="0" cy="0"/>
          <a:chOff x="0" y="0"/>
          <a:chExt cx="0" cy="0"/>
        </a:xfrm>
      </p:grpSpPr>
      <p:sp>
        <p:nvSpPr>
          <p:cNvPr id="176" name="Google Shape;176;p22"/>
          <p:cNvSpPr/>
          <p:nvPr/>
        </p:nvSpPr>
        <p:spPr>
          <a:xfrm rot="-4635504">
            <a:off x="-472184" y="-924985"/>
            <a:ext cx="5738718" cy="7494436"/>
          </a:xfrm>
          <a:prstGeom prst="rect">
            <a:avLst/>
          </a:prstGeom>
          <a:gradFill>
            <a:gsLst>
              <a:gs pos="0">
                <a:schemeClr val="lt1"/>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rot="10800000">
            <a:off x="461000" y="4895025"/>
            <a:ext cx="8232600" cy="267600"/>
          </a:xfrm>
          <a:prstGeom prst="rect">
            <a:avLst/>
          </a:prstGeom>
          <a:gradFill>
            <a:gsLst>
              <a:gs pos="0">
                <a:srgbClr val="231F20">
                  <a:alpha val="9803"/>
                </a:srgbClr>
              </a:gs>
              <a:gs pos="100000">
                <a:srgbClr val="F1F1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type="ctrTitle"/>
          </p:nvPr>
        </p:nvSpPr>
        <p:spPr>
          <a:xfrm>
            <a:off x="704850" y="1123950"/>
            <a:ext cx="3867000" cy="2521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80" name="Google Shape;180;p2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0" y="0"/>
            <a:ext cx="9143732" cy="5143313"/>
          </a:xfrm>
          <a:custGeom>
            <a:rect b="b" l="l" r="r" t="t"/>
            <a:pathLst>
              <a:path extrusionOk="0" h="160578" w="285474">
                <a:moveTo>
                  <a:pt x="270067" y="8038"/>
                </a:moveTo>
                <a:cubicBezTo>
                  <a:pt x="274304" y="8038"/>
                  <a:pt x="277748" y="11481"/>
                  <a:pt x="277748" y="15728"/>
                </a:cubicBezTo>
                <a:lnTo>
                  <a:pt x="277748" y="144877"/>
                </a:lnTo>
                <a:cubicBezTo>
                  <a:pt x="277748" y="149123"/>
                  <a:pt x="274304" y="152558"/>
                  <a:pt x="270067" y="152558"/>
                </a:cubicBezTo>
                <a:lnTo>
                  <a:pt x="15710" y="152558"/>
                </a:lnTo>
                <a:cubicBezTo>
                  <a:pt x="11464" y="152558"/>
                  <a:pt x="8020" y="149123"/>
                  <a:pt x="8020" y="144877"/>
                </a:cubicBezTo>
                <a:lnTo>
                  <a:pt x="8020" y="15728"/>
                </a:lnTo>
                <a:cubicBezTo>
                  <a:pt x="8020" y="11481"/>
                  <a:pt x="11464" y="8038"/>
                  <a:pt x="15710" y="8038"/>
                </a:cubicBezTo>
                <a:close/>
                <a:moveTo>
                  <a:pt x="0" y="0"/>
                </a:moveTo>
                <a:lnTo>
                  <a:pt x="0" y="160578"/>
                </a:lnTo>
                <a:lnTo>
                  <a:pt x="285473" y="160578"/>
                </a:lnTo>
                <a:lnTo>
                  <a:pt x="285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3252" name="Shape 3252"/>
        <p:cNvGrpSpPr/>
        <p:nvPr/>
      </p:nvGrpSpPr>
      <p:grpSpPr>
        <a:xfrm>
          <a:off x="0" y="0"/>
          <a:ext cx="0" cy="0"/>
          <a:chOff x="0" y="0"/>
          <a:chExt cx="0" cy="0"/>
        </a:xfrm>
      </p:grpSpPr>
      <p:sp>
        <p:nvSpPr>
          <p:cNvPr id="3253" name="Google Shape;3253;p20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08"/>
          <p:cNvSpPr/>
          <p:nvPr/>
        </p:nvSpPr>
        <p:spPr>
          <a:xfrm rot="10800000">
            <a:off x="258150" y="253950"/>
            <a:ext cx="8638200" cy="690300"/>
          </a:xfrm>
          <a:prstGeom prst="round2SameRect">
            <a:avLst>
              <a:gd fmla="val 0" name="adj1"/>
              <a:gd fmla="val 36231"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0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0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0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0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0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0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0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0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3266" name="Shape 3266"/>
        <p:cNvGrpSpPr/>
        <p:nvPr/>
      </p:nvGrpSpPr>
      <p:grpSpPr>
        <a:xfrm>
          <a:off x="0" y="0"/>
          <a:ext cx="0" cy="0"/>
          <a:chOff x="0" y="0"/>
          <a:chExt cx="0" cy="0"/>
        </a:xfrm>
      </p:grpSpPr>
      <p:sp>
        <p:nvSpPr>
          <p:cNvPr id="3267" name="Google Shape;3267;p210"/>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10"/>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10"/>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10"/>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1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1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1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1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10"/>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10"/>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10"/>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10"/>
          <p:cNvSpPr txBox="1"/>
          <p:nvPr>
            <p:ph type="ctrTitle"/>
          </p:nvPr>
        </p:nvSpPr>
        <p:spPr>
          <a:xfrm>
            <a:off x="704850" y="1150900"/>
            <a:ext cx="4862400" cy="25896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279" name="Google Shape;3279;p210"/>
          <p:cNvSpPr txBox="1"/>
          <p:nvPr>
            <p:ph idx="1" type="subTitle"/>
          </p:nvPr>
        </p:nvSpPr>
        <p:spPr>
          <a:xfrm>
            <a:off x="699900" y="4188325"/>
            <a:ext cx="5481900" cy="4263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280" name="Google Shape;3280;p210"/>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1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1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1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1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3285" name="Shape 3285"/>
        <p:cNvGrpSpPr/>
        <p:nvPr/>
      </p:nvGrpSpPr>
      <p:grpSpPr>
        <a:xfrm>
          <a:off x="0" y="0"/>
          <a:ext cx="0" cy="0"/>
          <a:chOff x="0" y="0"/>
          <a:chExt cx="0" cy="0"/>
        </a:xfrm>
      </p:grpSpPr>
      <p:sp>
        <p:nvSpPr>
          <p:cNvPr id="3286" name="Google Shape;3286;p211"/>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11"/>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11"/>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11"/>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11"/>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11"/>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11"/>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11"/>
          <p:cNvSpPr/>
          <p:nvPr/>
        </p:nvSpPr>
        <p:spPr>
          <a:xfrm>
            <a:off x="859775"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11"/>
          <p:cNvSpPr/>
          <p:nvPr/>
        </p:nvSpPr>
        <p:spPr>
          <a:xfrm>
            <a:off x="1503060"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11"/>
          <p:cNvSpPr/>
          <p:nvPr/>
        </p:nvSpPr>
        <p:spPr>
          <a:xfrm>
            <a:off x="2204446" y="253950"/>
            <a:ext cx="3256497" cy="4628758"/>
          </a:xfrm>
          <a:custGeom>
            <a:rect b="b" l="l" r="r" t="t"/>
            <a:pathLst>
              <a:path extrusionOk="0" h="43888" w="44706">
                <a:moveTo>
                  <a:pt x="34309" y="1"/>
                </a:moveTo>
                <a:lnTo>
                  <a:pt x="0" y="43887"/>
                </a:lnTo>
                <a:lnTo>
                  <a:pt x="12476" y="43887"/>
                </a:lnTo>
                <a:lnTo>
                  <a:pt x="44706"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11"/>
          <p:cNvSpPr/>
          <p:nvPr/>
        </p:nvSpPr>
        <p:spPr>
          <a:xfrm>
            <a:off x="2913147" y="253950"/>
            <a:ext cx="3256497" cy="4628758"/>
          </a:xfrm>
          <a:custGeom>
            <a:rect b="b" l="l" r="r" t="t"/>
            <a:pathLst>
              <a:path extrusionOk="0" h="43888" w="44706">
                <a:moveTo>
                  <a:pt x="34309" y="1"/>
                </a:moveTo>
                <a:lnTo>
                  <a:pt x="0" y="43887"/>
                </a:lnTo>
                <a:lnTo>
                  <a:pt x="11499" y="43887"/>
                </a:lnTo>
                <a:lnTo>
                  <a:pt x="44706"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11"/>
          <p:cNvSpPr/>
          <p:nvPr/>
        </p:nvSpPr>
        <p:spPr>
          <a:xfrm>
            <a:off x="8142561"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11"/>
          <p:cNvSpPr txBox="1"/>
          <p:nvPr>
            <p:ph type="ctrTitle"/>
          </p:nvPr>
        </p:nvSpPr>
        <p:spPr>
          <a:xfrm>
            <a:off x="704850" y="2154775"/>
            <a:ext cx="5464800" cy="14403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299" name="Google Shape;3299;p211"/>
          <p:cNvSpPr txBox="1"/>
          <p:nvPr>
            <p:ph hasCustomPrompt="1" idx="2" type="title"/>
          </p:nvPr>
        </p:nvSpPr>
        <p:spPr>
          <a:xfrm>
            <a:off x="791311" y="971975"/>
            <a:ext cx="2458200" cy="1182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00" name="Google Shape;3300;p211"/>
          <p:cNvSpPr txBox="1"/>
          <p:nvPr>
            <p:ph idx="1" type="subTitle"/>
          </p:nvPr>
        </p:nvSpPr>
        <p:spPr>
          <a:xfrm>
            <a:off x="704850" y="4000500"/>
            <a:ext cx="3839400" cy="619800"/>
          </a:xfrm>
          <a:prstGeom prst="rect">
            <a:avLst/>
          </a:prstGeom>
          <a:solidFill>
            <a:srgbClr val="FFFFFF">
              <a:alpha val="19550"/>
            </a:srgbClr>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301" name="Shape 3301"/>
        <p:cNvGrpSpPr/>
        <p:nvPr/>
      </p:nvGrpSpPr>
      <p:grpSpPr>
        <a:xfrm>
          <a:off x="0" y="0"/>
          <a:ext cx="0" cy="0"/>
          <a:chOff x="0" y="0"/>
          <a:chExt cx="0" cy="0"/>
        </a:xfrm>
      </p:grpSpPr>
      <p:sp>
        <p:nvSpPr>
          <p:cNvPr id="3302" name="Google Shape;3302;p21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1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1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1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1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1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1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309" name="Google Shape;3309;p21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1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1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1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12"/>
          <p:cNvSpPr txBox="1"/>
          <p:nvPr>
            <p:ph idx="1" type="body"/>
          </p:nvPr>
        </p:nvSpPr>
        <p:spPr>
          <a:xfrm>
            <a:off x="704850" y="1869725"/>
            <a:ext cx="7739100" cy="2762400"/>
          </a:xfrm>
          <a:prstGeom prst="rect">
            <a:avLst/>
          </a:prstGeom>
          <a:solidFill>
            <a:schemeClr val="accent5"/>
          </a:solidFill>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b="1"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3314" name="Shape 3314"/>
        <p:cNvGrpSpPr/>
        <p:nvPr/>
      </p:nvGrpSpPr>
      <p:grpSpPr>
        <a:xfrm>
          <a:off x="0" y="0"/>
          <a:ext cx="0" cy="0"/>
          <a:chOff x="0" y="0"/>
          <a:chExt cx="0" cy="0"/>
        </a:xfrm>
      </p:grpSpPr>
      <p:sp>
        <p:nvSpPr>
          <p:cNvPr id="3315" name="Google Shape;3315;p21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1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1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1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1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1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13"/>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322" name="Google Shape;3322;p213"/>
          <p:cNvSpPr txBox="1"/>
          <p:nvPr>
            <p:ph idx="2" type="title"/>
          </p:nvPr>
        </p:nvSpPr>
        <p:spPr>
          <a:xfrm>
            <a:off x="6999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23" name="Google Shape;3323;p213"/>
          <p:cNvSpPr txBox="1"/>
          <p:nvPr>
            <p:ph idx="1" type="subTitle"/>
          </p:nvPr>
        </p:nvSpPr>
        <p:spPr>
          <a:xfrm>
            <a:off x="6999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24" name="Google Shape;3324;p213"/>
          <p:cNvSpPr txBox="1"/>
          <p:nvPr>
            <p:ph idx="3" type="title"/>
          </p:nvPr>
        </p:nvSpPr>
        <p:spPr>
          <a:xfrm>
            <a:off x="45720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25" name="Google Shape;3325;p213"/>
          <p:cNvSpPr txBox="1"/>
          <p:nvPr>
            <p:ph idx="4" type="subTitle"/>
          </p:nvPr>
        </p:nvSpPr>
        <p:spPr>
          <a:xfrm>
            <a:off x="45720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26" name="Google Shape;3326;p21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1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1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1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3330" name="Shape 3330"/>
        <p:cNvGrpSpPr/>
        <p:nvPr/>
      </p:nvGrpSpPr>
      <p:grpSpPr>
        <a:xfrm>
          <a:off x="0" y="0"/>
          <a:ext cx="0" cy="0"/>
          <a:chOff x="0" y="0"/>
          <a:chExt cx="0" cy="0"/>
        </a:xfrm>
      </p:grpSpPr>
      <p:sp>
        <p:nvSpPr>
          <p:cNvPr id="3331" name="Google Shape;3331;p21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1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1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1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1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1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1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338" name="Google Shape;3338;p21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1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1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1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3342" name="Shape 3342"/>
        <p:cNvGrpSpPr/>
        <p:nvPr/>
      </p:nvGrpSpPr>
      <p:grpSpPr>
        <a:xfrm>
          <a:off x="0" y="0"/>
          <a:ext cx="0" cy="0"/>
          <a:chOff x="0" y="0"/>
          <a:chExt cx="0" cy="0"/>
        </a:xfrm>
      </p:grpSpPr>
      <p:sp>
        <p:nvSpPr>
          <p:cNvPr id="3343" name="Google Shape;3343;p215"/>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15"/>
          <p:cNvSpPr/>
          <p:nvPr/>
        </p:nvSpPr>
        <p:spPr>
          <a:xfrm>
            <a:off x="64645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15"/>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1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1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1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1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15"/>
          <p:cNvSpPr txBox="1"/>
          <p:nvPr>
            <p:ph idx="1" type="subTitle"/>
          </p:nvPr>
        </p:nvSpPr>
        <p:spPr>
          <a:xfrm>
            <a:off x="699900" y="2423650"/>
            <a:ext cx="5010900" cy="21909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3351" name="Google Shape;3351;p215"/>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15"/>
          <p:cNvSpPr txBox="1"/>
          <p:nvPr>
            <p:ph type="ctrTitle"/>
          </p:nvPr>
        </p:nvSpPr>
        <p:spPr>
          <a:xfrm>
            <a:off x="704850" y="1123950"/>
            <a:ext cx="51843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353" name="Google Shape;3353;p21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1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1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1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357" name="Shape 3357"/>
        <p:cNvGrpSpPr/>
        <p:nvPr/>
      </p:nvGrpSpPr>
      <p:grpSpPr>
        <a:xfrm>
          <a:off x="0" y="0"/>
          <a:ext cx="0" cy="0"/>
          <a:chOff x="0" y="0"/>
          <a:chExt cx="0" cy="0"/>
        </a:xfrm>
      </p:grpSpPr>
      <p:sp>
        <p:nvSpPr>
          <p:cNvPr id="3358" name="Google Shape;3358;p216"/>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16"/>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16"/>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16"/>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16"/>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16"/>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16"/>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16"/>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1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1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1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BB231A">
              <a:alpha val="5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1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BB231A">
              <a:alpha val="8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16"/>
          <p:cNvSpPr txBox="1"/>
          <p:nvPr>
            <p:ph type="ctrTitle"/>
          </p:nvPr>
        </p:nvSpPr>
        <p:spPr>
          <a:xfrm>
            <a:off x="704850" y="1150900"/>
            <a:ext cx="5464800" cy="2482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371" name="Google Shape;3371;p21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1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1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1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3375" name="Shape 3375"/>
        <p:cNvGrpSpPr/>
        <p:nvPr/>
      </p:nvGrpSpPr>
      <p:grpSpPr>
        <a:xfrm>
          <a:off x="0" y="0"/>
          <a:ext cx="0" cy="0"/>
          <a:chOff x="0" y="0"/>
          <a:chExt cx="0" cy="0"/>
        </a:xfrm>
      </p:grpSpPr>
      <p:sp>
        <p:nvSpPr>
          <p:cNvPr id="3376" name="Google Shape;3376;p21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1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1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1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1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1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17"/>
          <p:cNvSpPr txBox="1"/>
          <p:nvPr>
            <p:ph idx="1" type="subTitle"/>
          </p:nvPr>
        </p:nvSpPr>
        <p:spPr>
          <a:xfrm>
            <a:off x="699900" y="3620200"/>
            <a:ext cx="6393900" cy="994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3383" name="Google Shape;3383;p217"/>
          <p:cNvSpPr txBox="1"/>
          <p:nvPr>
            <p:ph type="ctrTitle"/>
          </p:nvPr>
        </p:nvSpPr>
        <p:spPr>
          <a:xfrm>
            <a:off x="704850" y="1150900"/>
            <a:ext cx="7739100" cy="1258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384" name="Google Shape;3384;p21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1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1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1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88" name="Shape 3388"/>
        <p:cNvGrpSpPr/>
        <p:nvPr/>
      </p:nvGrpSpPr>
      <p:grpSpPr>
        <a:xfrm>
          <a:off x="0" y="0"/>
          <a:ext cx="0" cy="0"/>
          <a:chOff x="0" y="0"/>
          <a:chExt cx="0" cy="0"/>
        </a:xfrm>
      </p:grpSpPr>
      <p:sp>
        <p:nvSpPr>
          <p:cNvPr id="3389" name="Google Shape;3389;p218"/>
          <p:cNvSpPr/>
          <p:nvPr/>
        </p:nvSpPr>
        <p:spPr>
          <a:xfrm rot="-4635504">
            <a:off x="-472184" y="-924985"/>
            <a:ext cx="5738718" cy="7494436"/>
          </a:xfrm>
          <a:prstGeom prst="rect">
            <a:avLst/>
          </a:prstGeom>
          <a:gradFill>
            <a:gsLst>
              <a:gs pos="0">
                <a:schemeClr val="lt1"/>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1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18"/>
          <p:cNvSpPr/>
          <p:nvPr/>
        </p:nvSpPr>
        <p:spPr>
          <a:xfrm rot="10800000">
            <a:off x="461000" y="4895025"/>
            <a:ext cx="8232600" cy="267600"/>
          </a:xfrm>
          <a:prstGeom prst="rect">
            <a:avLst/>
          </a:prstGeom>
          <a:gradFill>
            <a:gsLst>
              <a:gs pos="0">
                <a:srgbClr val="231F20">
                  <a:alpha val="9803"/>
                </a:srgbClr>
              </a:gs>
              <a:gs pos="100000">
                <a:srgbClr val="F1F1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18"/>
          <p:cNvSpPr txBox="1"/>
          <p:nvPr>
            <p:ph type="ctrTitle"/>
          </p:nvPr>
        </p:nvSpPr>
        <p:spPr>
          <a:xfrm>
            <a:off x="704850" y="1123950"/>
            <a:ext cx="3867000" cy="2521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393" name="Google Shape;3393;p21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1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1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1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18"/>
          <p:cNvSpPr/>
          <p:nvPr/>
        </p:nvSpPr>
        <p:spPr>
          <a:xfrm>
            <a:off x="0" y="0"/>
            <a:ext cx="9143732" cy="5143313"/>
          </a:xfrm>
          <a:custGeom>
            <a:rect b="b" l="l" r="r" t="t"/>
            <a:pathLst>
              <a:path extrusionOk="0" h="160578" w="285474">
                <a:moveTo>
                  <a:pt x="270067" y="8038"/>
                </a:moveTo>
                <a:cubicBezTo>
                  <a:pt x="274304" y="8038"/>
                  <a:pt x="277748" y="11481"/>
                  <a:pt x="277748" y="15728"/>
                </a:cubicBezTo>
                <a:lnTo>
                  <a:pt x="277748" y="144877"/>
                </a:lnTo>
                <a:cubicBezTo>
                  <a:pt x="277748" y="149123"/>
                  <a:pt x="274304" y="152558"/>
                  <a:pt x="270067" y="152558"/>
                </a:cubicBezTo>
                <a:lnTo>
                  <a:pt x="15710" y="152558"/>
                </a:lnTo>
                <a:cubicBezTo>
                  <a:pt x="11464" y="152558"/>
                  <a:pt x="8020" y="149123"/>
                  <a:pt x="8020" y="144877"/>
                </a:cubicBezTo>
                <a:lnTo>
                  <a:pt x="8020" y="15728"/>
                </a:lnTo>
                <a:cubicBezTo>
                  <a:pt x="8020" y="11481"/>
                  <a:pt x="11464" y="8038"/>
                  <a:pt x="15710" y="8038"/>
                </a:cubicBezTo>
                <a:close/>
                <a:moveTo>
                  <a:pt x="0" y="0"/>
                </a:moveTo>
                <a:lnTo>
                  <a:pt x="0" y="160578"/>
                </a:lnTo>
                <a:lnTo>
                  <a:pt x="285473" y="160578"/>
                </a:lnTo>
                <a:lnTo>
                  <a:pt x="285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185" name="Shape 185"/>
        <p:cNvGrpSpPr/>
        <p:nvPr/>
      </p:nvGrpSpPr>
      <p:grpSpPr>
        <a:xfrm>
          <a:off x="0" y="0"/>
          <a:ext cx="0" cy="0"/>
          <a:chOff x="0" y="0"/>
          <a:chExt cx="0" cy="0"/>
        </a:xfrm>
      </p:grpSpPr>
      <p:sp>
        <p:nvSpPr>
          <p:cNvPr id="186" name="Google Shape;186;p23"/>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txBox="1"/>
          <p:nvPr>
            <p:ph hasCustomPrompt="1" type="title"/>
          </p:nvPr>
        </p:nvSpPr>
        <p:spPr>
          <a:xfrm>
            <a:off x="776100" y="740464"/>
            <a:ext cx="5289000" cy="202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13000">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9" name="Google Shape;199;p23"/>
          <p:cNvSpPr txBox="1"/>
          <p:nvPr>
            <p:ph idx="1" type="subTitle"/>
          </p:nvPr>
        </p:nvSpPr>
        <p:spPr>
          <a:xfrm>
            <a:off x="704850" y="4000500"/>
            <a:ext cx="3867300" cy="619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0" name="Google Shape;200;p2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3398" name="Shape 3398"/>
        <p:cNvGrpSpPr/>
        <p:nvPr/>
      </p:nvGrpSpPr>
      <p:grpSpPr>
        <a:xfrm>
          <a:off x="0" y="0"/>
          <a:ext cx="0" cy="0"/>
          <a:chOff x="0" y="0"/>
          <a:chExt cx="0" cy="0"/>
        </a:xfrm>
      </p:grpSpPr>
      <p:sp>
        <p:nvSpPr>
          <p:cNvPr id="3399" name="Google Shape;3399;p219"/>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19"/>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19"/>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19"/>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19"/>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1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1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1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1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19"/>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19"/>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19"/>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19"/>
          <p:cNvSpPr txBox="1"/>
          <p:nvPr>
            <p:ph hasCustomPrompt="1" type="title"/>
          </p:nvPr>
        </p:nvSpPr>
        <p:spPr>
          <a:xfrm>
            <a:off x="776100" y="740464"/>
            <a:ext cx="5289000" cy="202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13000">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412" name="Google Shape;3412;p219"/>
          <p:cNvSpPr txBox="1"/>
          <p:nvPr>
            <p:ph idx="1" type="subTitle"/>
          </p:nvPr>
        </p:nvSpPr>
        <p:spPr>
          <a:xfrm>
            <a:off x="704850" y="4000500"/>
            <a:ext cx="3867300" cy="619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413" name="Google Shape;3413;p21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1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1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1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17" name="Shape 3417"/>
        <p:cNvGrpSpPr/>
        <p:nvPr/>
      </p:nvGrpSpPr>
      <p:grpSpPr>
        <a:xfrm>
          <a:off x="0" y="0"/>
          <a:ext cx="0" cy="0"/>
          <a:chOff x="0" y="0"/>
          <a:chExt cx="0" cy="0"/>
        </a:xfrm>
      </p:grpSpPr>
    </p:spTree>
  </p:cSld>
  <p:clrMapOvr>
    <a:masterClrMapping/>
  </p:clrMapOvr>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2"/>
        </a:solidFill>
      </p:bgPr>
    </p:bg>
    <p:spTree>
      <p:nvGrpSpPr>
        <p:cNvPr id="3418" name="Shape 3418"/>
        <p:cNvGrpSpPr/>
        <p:nvPr/>
      </p:nvGrpSpPr>
      <p:grpSpPr>
        <a:xfrm>
          <a:off x="0" y="0"/>
          <a:ext cx="0" cy="0"/>
          <a:chOff x="0" y="0"/>
          <a:chExt cx="0" cy="0"/>
        </a:xfrm>
      </p:grpSpPr>
      <p:sp>
        <p:nvSpPr>
          <p:cNvPr id="3419" name="Google Shape;3419;p22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2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2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2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2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2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21"/>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426" name="Google Shape;3426;p221"/>
          <p:cNvSpPr txBox="1"/>
          <p:nvPr>
            <p:ph idx="2" type="title"/>
          </p:nvPr>
        </p:nvSpPr>
        <p:spPr>
          <a:xfrm>
            <a:off x="214004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27" name="Google Shape;3427;p221"/>
          <p:cNvSpPr txBox="1"/>
          <p:nvPr>
            <p:ph idx="1" type="subTitle"/>
          </p:nvPr>
        </p:nvSpPr>
        <p:spPr>
          <a:xfrm>
            <a:off x="212677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28" name="Google Shape;3428;p221"/>
          <p:cNvSpPr txBox="1"/>
          <p:nvPr>
            <p:ph hasCustomPrompt="1" idx="3" type="title"/>
          </p:nvPr>
        </p:nvSpPr>
        <p:spPr>
          <a:xfrm>
            <a:off x="70485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3429" name="Google Shape;3429;p221"/>
          <p:cNvSpPr txBox="1"/>
          <p:nvPr>
            <p:ph idx="4" type="title"/>
          </p:nvPr>
        </p:nvSpPr>
        <p:spPr>
          <a:xfrm>
            <a:off x="613199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0" name="Google Shape;3430;p221"/>
          <p:cNvSpPr txBox="1"/>
          <p:nvPr>
            <p:ph idx="5" type="subTitle"/>
          </p:nvPr>
        </p:nvSpPr>
        <p:spPr>
          <a:xfrm>
            <a:off x="611872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31" name="Google Shape;3431;p221"/>
          <p:cNvSpPr txBox="1"/>
          <p:nvPr>
            <p:ph hasCustomPrompt="1" idx="6" type="title"/>
          </p:nvPr>
        </p:nvSpPr>
        <p:spPr>
          <a:xfrm>
            <a:off x="469680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3432" name="Google Shape;3432;p221"/>
          <p:cNvSpPr txBox="1"/>
          <p:nvPr>
            <p:ph idx="7" type="title"/>
          </p:nvPr>
        </p:nvSpPr>
        <p:spPr>
          <a:xfrm>
            <a:off x="214004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3" name="Google Shape;3433;p221"/>
          <p:cNvSpPr txBox="1"/>
          <p:nvPr>
            <p:ph idx="8" type="subTitle"/>
          </p:nvPr>
        </p:nvSpPr>
        <p:spPr>
          <a:xfrm>
            <a:off x="212677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34" name="Google Shape;3434;p221"/>
          <p:cNvSpPr txBox="1"/>
          <p:nvPr>
            <p:ph hasCustomPrompt="1" idx="9" type="title"/>
          </p:nvPr>
        </p:nvSpPr>
        <p:spPr>
          <a:xfrm>
            <a:off x="70485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3435" name="Google Shape;3435;p221"/>
          <p:cNvSpPr txBox="1"/>
          <p:nvPr>
            <p:ph idx="13" type="title"/>
          </p:nvPr>
        </p:nvSpPr>
        <p:spPr>
          <a:xfrm>
            <a:off x="613199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6" name="Google Shape;3436;p221"/>
          <p:cNvSpPr txBox="1"/>
          <p:nvPr>
            <p:ph idx="14" type="subTitle"/>
          </p:nvPr>
        </p:nvSpPr>
        <p:spPr>
          <a:xfrm>
            <a:off x="611872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37" name="Google Shape;3437;p221"/>
          <p:cNvSpPr txBox="1"/>
          <p:nvPr>
            <p:ph hasCustomPrompt="1" idx="15" type="title"/>
          </p:nvPr>
        </p:nvSpPr>
        <p:spPr>
          <a:xfrm>
            <a:off x="469680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3438" name="Google Shape;3438;p22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2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2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2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dk2"/>
        </a:solidFill>
      </p:bgPr>
    </p:bg>
    <p:spTree>
      <p:nvGrpSpPr>
        <p:cNvPr id="3442" name="Shape 3442"/>
        <p:cNvGrpSpPr/>
        <p:nvPr/>
      </p:nvGrpSpPr>
      <p:grpSpPr>
        <a:xfrm>
          <a:off x="0" y="0"/>
          <a:ext cx="0" cy="0"/>
          <a:chOff x="0" y="0"/>
          <a:chExt cx="0" cy="0"/>
        </a:xfrm>
      </p:grpSpPr>
      <p:sp>
        <p:nvSpPr>
          <p:cNvPr id="3443" name="Google Shape;3443;p222"/>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22"/>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22"/>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22"/>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22"/>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2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2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2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2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22"/>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22"/>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22"/>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22"/>
          <p:cNvSpPr txBox="1"/>
          <p:nvPr>
            <p:ph type="ctrTitle"/>
          </p:nvPr>
        </p:nvSpPr>
        <p:spPr>
          <a:xfrm>
            <a:off x="704850" y="1150900"/>
            <a:ext cx="5464800" cy="19353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4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456" name="Google Shape;3456;p222"/>
          <p:cNvSpPr txBox="1"/>
          <p:nvPr>
            <p:ph idx="1" type="subTitle"/>
          </p:nvPr>
        </p:nvSpPr>
        <p:spPr>
          <a:xfrm>
            <a:off x="704850" y="3838575"/>
            <a:ext cx="5020500" cy="781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457" name="Google Shape;3457;p22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2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2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2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3461" name="Shape 3461"/>
        <p:cNvGrpSpPr/>
        <p:nvPr/>
      </p:nvGrpSpPr>
      <p:grpSpPr>
        <a:xfrm>
          <a:off x="0" y="0"/>
          <a:ext cx="0" cy="0"/>
          <a:chOff x="0" y="0"/>
          <a:chExt cx="0" cy="0"/>
        </a:xfrm>
      </p:grpSpPr>
      <p:sp>
        <p:nvSpPr>
          <p:cNvPr id="3462" name="Google Shape;3462;p223"/>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23"/>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23"/>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23"/>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23"/>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2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2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2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2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23"/>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23"/>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23"/>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23"/>
          <p:cNvSpPr txBox="1"/>
          <p:nvPr>
            <p:ph type="title"/>
          </p:nvPr>
        </p:nvSpPr>
        <p:spPr>
          <a:xfrm>
            <a:off x="699900" y="4175750"/>
            <a:ext cx="387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30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75" name="Google Shape;3475;p223"/>
          <p:cNvSpPr txBox="1"/>
          <p:nvPr>
            <p:ph idx="1" type="subTitle"/>
          </p:nvPr>
        </p:nvSpPr>
        <p:spPr>
          <a:xfrm>
            <a:off x="699900" y="1123950"/>
            <a:ext cx="4972500" cy="18588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2500"/>
              <a:buNone/>
              <a:defRPr b="1"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3476" name="Google Shape;3476;p22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2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2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2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solidFill>
          <a:schemeClr val="dk2"/>
        </a:solidFill>
      </p:bgPr>
    </p:bg>
    <p:spTree>
      <p:nvGrpSpPr>
        <p:cNvPr id="3480" name="Shape 3480"/>
        <p:cNvGrpSpPr/>
        <p:nvPr/>
      </p:nvGrpSpPr>
      <p:grpSpPr>
        <a:xfrm>
          <a:off x="0" y="0"/>
          <a:ext cx="0" cy="0"/>
          <a:chOff x="0" y="0"/>
          <a:chExt cx="0" cy="0"/>
        </a:xfrm>
      </p:grpSpPr>
      <p:sp>
        <p:nvSpPr>
          <p:cNvPr id="3481" name="Google Shape;3481;p22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24"/>
          <p:cNvSpPr/>
          <p:nvPr/>
        </p:nvSpPr>
        <p:spPr>
          <a:xfrm>
            <a:off x="3038325" y="251675"/>
            <a:ext cx="797760" cy="690288"/>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24"/>
          <p:cNvSpPr/>
          <p:nvPr/>
        </p:nvSpPr>
        <p:spPr>
          <a:xfrm>
            <a:off x="3289845" y="251675"/>
            <a:ext cx="797760" cy="690288"/>
          </a:xfrm>
          <a:custGeom>
            <a:rect b="b" l="l" r="r" t="t"/>
            <a:pathLst>
              <a:path extrusionOk="0" h="45526" w="52614">
                <a:moveTo>
                  <a:pt x="35601" y="1"/>
                </a:moveTo>
                <a:lnTo>
                  <a:pt x="0" y="45525"/>
                </a:lnTo>
                <a:lnTo>
                  <a:pt x="19218" y="45525"/>
                </a:lnTo>
                <a:lnTo>
                  <a:pt x="52613" y="1"/>
                </a:ln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24"/>
          <p:cNvSpPr/>
          <p:nvPr/>
        </p:nvSpPr>
        <p:spPr>
          <a:xfrm>
            <a:off x="3545171" y="251675"/>
            <a:ext cx="797760" cy="690288"/>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24"/>
          <p:cNvSpPr/>
          <p:nvPr/>
        </p:nvSpPr>
        <p:spPr>
          <a:xfrm>
            <a:off x="3778541" y="251675"/>
            <a:ext cx="793454" cy="690288"/>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24"/>
          <p:cNvSpPr/>
          <p:nvPr/>
        </p:nvSpPr>
        <p:spPr>
          <a:xfrm>
            <a:off x="2676625"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24"/>
          <p:cNvSpPr/>
          <p:nvPr/>
        </p:nvSpPr>
        <p:spPr>
          <a:xfrm>
            <a:off x="2607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24"/>
          <p:cNvSpPr/>
          <p:nvPr/>
        </p:nvSpPr>
        <p:spPr>
          <a:xfrm>
            <a:off x="2676625"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24"/>
          <p:cNvSpPr/>
          <p:nvPr/>
        </p:nvSpPr>
        <p:spPr>
          <a:xfrm>
            <a:off x="3275700"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24"/>
          <p:cNvSpPr/>
          <p:nvPr/>
        </p:nvSpPr>
        <p:spPr>
          <a:xfrm>
            <a:off x="3933883"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24"/>
          <p:cNvSpPr/>
          <p:nvPr/>
        </p:nvSpPr>
        <p:spPr>
          <a:xfrm>
            <a:off x="4651512"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24"/>
          <p:cNvSpPr/>
          <p:nvPr/>
        </p:nvSpPr>
        <p:spPr>
          <a:xfrm>
            <a:off x="5376626"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24"/>
          <p:cNvSpPr txBox="1"/>
          <p:nvPr>
            <p:ph idx="1" type="subTitle"/>
          </p:nvPr>
        </p:nvSpPr>
        <p:spPr>
          <a:xfrm>
            <a:off x="3115825" y="3875150"/>
            <a:ext cx="5029200" cy="739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3494" name="Google Shape;3494;p224"/>
          <p:cNvSpPr/>
          <p:nvPr/>
        </p:nvSpPr>
        <p:spPr>
          <a:xfrm rot="10800000">
            <a:off x="2674000"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24"/>
          <p:cNvSpPr txBox="1"/>
          <p:nvPr>
            <p:ph type="ctrTitle"/>
          </p:nvPr>
        </p:nvSpPr>
        <p:spPr>
          <a:xfrm>
            <a:off x="3120775" y="1123950"/>
            <a:ext cx="5184300" cy="19287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496" name="Google Shape;3496;p224"/>
          <p:cNvSpPr/>
          <p:nvPr/>
        </p:nvSpPr>
        <p:spPr>
          <a:xfrm>
            <a:off x="5454250"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24"/>
          <p:cNvSpPr/>
          <p:nvPr/>
        </p:nvSpPr>
        <p:spPr>
          <a:xfrm>
            <a:off x="5705771"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24"/>
          <p:cNvSpPr/>
          <p:nvPr/>
        </p:nvSpPr>
        <p:spPr>
          <a:xfrm>
            <a:off x="5961099"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24"/>
          <p:cNvSpPr/>
          <p:nvPr/>
        </p:nvSpPr>
        <p:spPr>
          <a:xfrm>
            <a:off x="6194470"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solidFill>
          <a:schemeClr val="dk2"/>
        </a:solidFill>
      </p:bgPr>
    </p:bg>
    <p:spTree>
      <p:nvGrpSpPr>
        <p:cNvPr id="3500" name="Shape 3500"/>
        <p:cNvGrpSpPr/>
        <p:nvPr/>
      </p:nvGrpSpPr>
      <p:grpSpPr>
        <a:xfrm>
          <a:off x="0" y="0"/>
          <a:ext cx="0" cy="0"/>
          <a:chOff x="0" y="0"/>
          <a:chExt cx="0" cy="0"/>
        </a:xfrm>
      </p:grpSpPr>
      <p:sp>
        <p:nvSpPr>
          <p:cNvPr id="3501" name="Google Shape;3501;p225"/>
          <p:cNvSpPr/>
          <p:nvPr/>
        </p:nvSpPr>
        <p:spPr>
          <a:xfrm>
            <a:off x="4574725"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25"/>
          <p:cNvSpPr/>
          <p:nvPr/>
        </p:nvSpPr>
        <p:spPr>
          <a:xfrm>
            <a:off x="260700" y="260850"/>
            <a:ext cx="4311300" cy="4621800"/>
          </a:xfrm>
          <a:prstGeom prst="roundRect">
            <a:avLst>
              <a:gd fmla="val 548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25"/>
          <p:cNvSpPr/>
          <p:nvPr/>
        </p:nvSpPr>
        <p:spPr>
          <a:xfrm>
            <a:off x="260700"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2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2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25"/>
          <p:cNvSpPr/>
          <p:nvPr/>
        </p:nvSpPr>
        <p:spPr>
          <a:xfrm rot="10800000">
            <a:off x="257975" y="253950"/>
            <a:ext cx="4311900" cy="690300"/>
          </a:xfrm>
          <a:prstGeom prst="round2SameRect">
            <a:avLst>
              <a:gd fmla="val 0" name="adj1"/>
              <a:gd fmla="val 3508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2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2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25"/>
          <p:cNvSpPr txBox="1"/>
          <p:nvPr>
            <p:ph type="ctrTitle"/>
          </p:nvPr>
        </p:nvSpPr>
        <p:spPr>
          <a:xfrm>
            <a:off x="704850" y="1123950"/>
            <a:ext cx="3336000" cy="1447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510" name="Google Shape;3510;p225"/>
          <p:cNvSpPr txBox="1"/>
          <p:nvPr>
            <p:ph idx="1" type="subTitle"/>
          </p:nvPr>
        </p:nvSpPr>
        <p:spPr>
          <a:xfrm>
            <a:off x="699900" y="3378000"/>
            <a:ext cx="3332100" cy="12366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3511" name="Google Shape;3511;p225"/>
          <p:cNvSpPr/>
          <p:nvPr/>
        </p:nvSpPr>
        <p:spPr>
          <a:xfrm>
            <a:off x="4574725" y="260850"/>
            <a:ext cx="4311300" cy="4621800"/>
          </a:xfrm>
          <a:prstGeom prst="roundRect">
            <a:avLst>
              <a:gd fmla="val 548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25"/>
          <p:cNvSpPr/>
          <p:nvPr/>
        </p:nvSpPr>
        <p:spPr>
          <a:xfrm rot="10800000">
            <a:off x="4574425" y="253950"/>
            <a:ext cx="4311900" cy="690300"/>
          </a:xfrm>
          <a:prstGeom prst="round2SameRect">
            <a:avLst>
              <a:gd fmla="val 0" name="adj1"/>
              <a:gd fmla="val 4062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25"/>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25"/>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25"/>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2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2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2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2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2"/>
        </a:solidFill>
      </p:bgPr>
    </p:bg>
    <p:spTree>
      <p:nvGrpSpPr>
        <p:cNvPr id="3520" name="Shape 3520"/>
        <p:cNvGrpSpPr/>
        <p:nvPr/>
      </p:nvGrpSpPr>
      <p:grpSpPr>
        <a:xfrm>
          <a:off x="0" y="0"/>
          <a:ext cx="0" cy="0"/>
          <a:chOff x="0" y="0"/>
          <a:chExt cx="0" cy="0"/>
        </a:xfrm>
      </p:grpSpPr>
      <p:sp>
        <p:nvSpPr>
          <p:cNvPr id="3521" name="Google Shape;3521;p22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2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2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2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2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2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2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528" name="Google Shape;3528;p226"/>
          <p:cNvSpPr txBox="1"/>
          <p:nvPr>
            <p:ph idx="2" type="title"/>
          </p:nvPr>
        </p:nvSpPr>
        <p:spPr>
          <a:xfrm>
            <a:off x="699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29" name="Google Shape;3529;p226"/>
          <p:cNvSpPr txBox="1"/>
          <p:nvPr>
            <p:ph idx="1" type="subTitle"/>
          </p:nvPr>
        </p:nvSpPr>
        <p:spPr>
          <a:xfrm>
            <a:off x="699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30" name="Google Shape;3530;p226"/>
          <p:cNvSpPr txBox="1"/>
          <p:nvPr>
            <p:ph idx="3" type="title"/>
          </p:nvPr>
        </p:nvSpPr>
        <p:spPr>
          <a:xfrm>
            <a:off x="34794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31" name="Google Shape;3531;p226"/>
          <p:cNvSpPr txBox="1"/>
          <p:nvPr>
            <p:ph idx="4" type="subTitle"/>
          </p:nvPr>
        </p:nvSpPr>
        <p:spPr>
          <a:xfrm>
            <a:off x="34794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32" name="Google Shape;3532;p226"/>
          <p:cNvSpPr txBox="1"/>
          <p:nvPr>
            <p:ph idx="5" type="title"/>
          </p:nvPr>
        </p:nvSpPr>
        <p:spPr>
          <a:xfrm>
            <a:off x="6258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33" name="Google Shape;3533;p226"/>
          <p:cNvSpPr txBox="1"/>
          <p:nvPr>
            <p:ph idx="6" type="subTitle"/>
          </p:nvPr>
        </p:nvSpPr>
        <p:spPr>
          <a:xfrm>
            <a:off x="6258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34" name="Google Shape;3534;p22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2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2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2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bg>
      <p:bgPr>
        <a:solidFill>
          <a:schemeClr val="dk2"/>
        </a:solidFill>
      </p:bgPr>
    </p:bg>
    <p:spTree>
      <p:nvGrpSpPr>
        <p:cNvPr id="3538" name="Shape 3538"/>
        <p:cNvGrpSpPr/>
        <p:nvPr/>
      </p:nvGrpSpPr>
      <p:grpSpPr>
        <a:xfrm>
          <a:off x="0" y="0"/>
          <a:ext cx="0" cy="0"/>
          <a:chOff x="0" y="0"/>
          <a:chExt cx="0" cy="0"/>
        </a:xfrm>
      </p:grpSpPr>
      <p:sp>
        <p:nvSpPr>
          <p:cNvPr id="3539" name="Google Shape;3539;p22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2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2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2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2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2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27"/>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546" name="Google Shape;3546;p227"/>
          <p:cNvSpPr txBox="1"/>
          <p:nvPr>
            <p:ph idx="2" type="title"/>
          </p:nvPr>
        </p:nvSpPr>
        <p:spPr>
          <a:xfrm>
            <a:off x="2598327" y="374462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47" name="Google Shape;3547;p227"/>
          <p:cNvSpPr txBox="1"/>
          <p:nvPr>
            <p:ph idx="1" type="subTitle"/>
          </p:nvPr>
        </p:nvSpPr>
        <p:spPr>
          <a:xfrm>
            <a:off x="2598325" y="425495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48" name="Google Shape;3548;p227"/>
          <p:cNvSpPr txBox="1"/>
          <p:nvPr>
            <p:ph idx="3" type="title"/>
          </p:nvPr>
        </p:nvSpPr>
        <p:spPr>
          <a:xfrm>
            <a:off x="2598327" y="2862000"/>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49" name="Google Shape;3549;p227"/>
          <p:cNvSpPr txBox="1"/>
          <p:nvPr>
            <p:ph idx="4" type="subTitle"/>
          </p:nvPr>
        </p:nvSpPr>
        <p:spPr>
          <a:xfrm>
            <a:off x="2598325" y="3372325"/>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50" name="Google Shape;3550;p227"/>
          <p:cNvSpPr txBox="1"/>
          <p:nvPr>
            <p:ph idx="5" type="title"/>
          </p:nvPr>
        </p:nvSpPr>
        <p:spPr>
          <a:xfrm>
            <a:off x="2598327" y="197937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51" name="Google Shape;3551;p227"/>
          <p:cNvSpPr txBox="1"/>
          <p:nvPr>
            <p:ph idx="6" type="subTitle"/>
          </p:nvPr>
        </p:nvSpPr>
        <p:spPr>
          <a:xfrm>
            <a:off x="2598325" y="248970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52" name="Google Shape;3552;p227"/>
          <p:cNvSpPr txBox="1"/>
          <p:nvPr>
            <p:ph hasCustomPrompt="1" idx="7" type="title"/>
          </p:nvPr>
        </p:nvSpPr>
        <p:spPr>
          <a:xfrm>
            <a:off x="704850" y="2023625"/>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553" name="Google Shape;3553;p227"/>
          <p:cNvSpPr txBox="1"/>
          <p:nvPr>
            <p:ph hasCustomPrompt="1" idx="8" type="title"/>
          </p:nvPr>
        </p:nvSpPr>
        <p:spPr>
          <a:xfrm>
            <a:off x="704850" y="2901526"/>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554" name="Google Shape;3554;p227"/>
          <p:cNvSpPr txBox="1"/>
          <p:nvPr>
            <p:ph hasCustomPrompt="1" idx="9" type="title"/>
          </p:nvPr>
        </p:nvSpPr>
        <p:spPr>
          <a:xfrm>
            <a:off x="704850" y="3785801"/>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555" name="Google Shape;3555;p22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2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2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2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3">
    <p:bg>
      <p:bgPr>
        <a:solidFill>
          <a:schemeClr val="dk2"/>
        </a:solidFill>
      </p:bgPr>
    </p:bg>
    <p:spTree>
      <p:nvGrpSpPr>
        <p:cNvPr id="3559" name="Shape 3559"/>
        <p:cNvGrpSpPr/>
        <p:nvPr/>
      </p:nvGrpSpPr>
      <p:grpSpPr>
        <a:xfrm>
          <a:off x="0" y="0"/>
          <a:ext cx="0" cy="0"/>
          <a:chOff x="0" y="0"/>
          <a:chExt cx="0" cy="0"/>
        </a:xfrm>
      </p:grpSpPr>
      <p:sp>
        <p:nvSpPr>
          <p:cNvPr id="3560" name="Google Shape;3560;p228"/>
          <p:cNvSpPr/>
          <p:nvPr/>
        </p:nvSpPr>
        <p:spPr>
          <a:xfrm>
            <a:off x="260700" y="2026800"/>
            <a:ext cx="8635500" cy="2856000"/>
          </a:xfrm>
          <a:prstGeom prst="roundRect">
            <a:avLst>
              <a:gd fmla="val 8502"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28"/>
          <p:cNvSpPr/>
          <p:nvPr/>
        </p:nvSpPr>
        <p:spPr>
          <a:xfrm>
            <a:off x="260700" y="260850"/>
            <a:ext cx="8635500" cy="1766400"/>
          </a:xfrm>
          <a:prstGeom prst="roundRect">
            <a:avLst>
              <a:gd fmla="val 13386"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28"/>
          <p:cNvSpPr/>
          <p:nvPr/>
        </p:nvSpPr>
        <p:spPr>
          <a:xfrm>
            <a:off x="260700" y="2026800"/>
            <a:ext cx="8635500" cy="2856000"/>
          </a:xfrm>
          <a:prstGeom prst="roundRect">
            <a:avLst>
              <a:gd fmla="val 850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2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2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2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2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2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2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569" name="Google Shape;3569;p228"/>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70" name="Google Shape;3570;p228"/>
          <p:cNvSpPr txBox="1"/>
          <p:nvPr>
            <p:ph idx="1" type="subTitle"/>
          </p:nvPr>
        </p:nvSpPr>
        <p:spPr>
          <a:xfrm>
            <a:off x="6999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1" name="Google Shape;3571;p228"/>
          <p:cNvSpPr txBox="1"/>
          <p:nvPr>
            <p:ph idx="3" type="title"/>
          </p:nvPr>
        </p:nvSpPr>
        <p:spPr>
          <a:xfrm>
            <a:off x="3499100"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72" name="Google Shape;3572;p228"/>
          <p:cNvSpPr txBox="1"/>
          <p:nvPr>
            <p:ph idx="4" type="subTitle"/>
          </p:nvPr>
        </p:nvSpPr>
        <p:spPr>
          <a:xfrm>
            <a:off x="34991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3" name="Google Shape;3573;p228"/>
          <p:cNvSpPr txBox="1"/>
          <p:nvPr>
            <p:ph idx="5" type="title"/>
          </p:nvPr>
        </p:nvSpPr>
        <p:spPr>
          <a:xfrm>
            <a:off x="6298325"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74" name="Google Shape;3574;p228"/>
          <p:cNvSpPr txBox="1"/>
          <p:nvPr>
            <p:ph idx="6" type="subTitle"/>
          </p:nvPr>
        </p:nvSpPr>
        <p:spPr>
          <a:xfrm>
            <a:off x="6298325"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5" name="Google Shape;3575;p22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2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2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2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Tree>
  </p:cSld>
  <p:clrMapOvr>
    <a:masterClrMapping/>
  </p:clrMapOvr>
</p:sldLayout>
</file>

<file path=ppt/slideLayouts/slideLayout2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2"/>
        </a:solidFill>
      </p:bgPr>
    </p:bg>
    <p:spTree>
      <p:nvGrpSpPr>
        <p:cNvPr id="3579" name="Shape 3579"/>
        <p:cNvGrpSpPr/>
        <p:nvPr/>
      </p:nvGrpSpPr>
      <p:grpSpPr>
        <a:xfrm>
          <a:off x="0" y="0"/>
          <a:ext cx="0" cy="0"/>
          <a:chOff x="0" y="0"/>
          <a:chExt cx="0" cy="0"/>
        </a:xfrm>
      </p:grpSpPr>
      <p:sp>
        <p:nvSpPr>
          <p:cNvPr id="3580" name="Google Shape;3580;p22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2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2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2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2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2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29"/>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587" name="Google Shape;3587;p229"/>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88" name="Google Shape;3588;p229"/>
          <p:cNvSpPr txBox="1"/>
          <p:nvPr>
            <p:ph idx="1" type="subTitle"/>
          </p:nvPr>
        </p:nvSpPr>
        <p:spPr>
          <a:xfrm>
            <a:off x="6999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9" name="Google Shape;3589;p229"/>
          <p:cNvSpPr txBox="1"/>
          <p:nvPr>
            <p:ph idx="3" type="title"/>
          </p:nvPr>
        </p:nvSpPr>
        <p:spPr>
          <a:xfrm>
            <a:off x="34245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90" name="Google Shape;3590;p229"/>
          <p:cNvSpPr txBox="1"/>
          <p:nvPr>
            <p:ph idx="4" type="subTitle"/>
          </p:nvPr>
        </p:nvSpPr>
        <p:spPr>
          <a:xfrm>
            <a:off x="34245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91" name="Google Shape;3591;p229"/>
          <p:cNvSpPr txBox="1"/>
          <p:nvPr>
            <p:ph idx="5" type="title"/>
          </p:nvPr>
        </p:nvSpPr>
        <p:spPr>
          <a:xfrm>
            <a:off x="61491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92" name="Google Shape;3592;p229"/>
          <p:cNvSpPr txBox="1"/>
          <p:nvPr>
            <p:ph idx="6" type="subTitle"/>
          </p:nvPr>
        </p:nvSpPr>
        <p:spPr>
          <a:xfrm>
            <a:off x="61491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93" name="Google Shape;3593;p229"/>
          <p:cNvSpPr txBox="1"/>
          <p:nvPr>
            <p:ph hasCustomPrompt="1" idx="7" type="title"/>
          </p:nvPr>
        </p:nvSpPr>
        <p:spPr>
          <a:xfrm>
            <a:off x="7048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594" name="Google Shape;3594;p229"/>
          <p:cNvSpPr txBox="1"/>
          <p:nvPr>
            <p:ph hasCustomPrompt="1" idx="8" type="title"/>
          </p:nvPr>
        </p:nvSpPr>
        <p:spPr>
          <a:xfrm>
            <a:off x="342450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595" name="Google Shape;3595;p229"/>
          <p:cNvSpPr txBox="1"/>
          <p:nvPr>
            <p:ph hasCustomPrompt="1" idx="9" type="title"/>
          </p:nvPr>
        </p:nvSpPr>
        <p:spPr>
          <a:xfrm>
            <a:off x="61441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596" name="Google Shape;3596;p22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2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2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2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2"/>
        </a:solidFill>
      </p:bgPr>
    </p:bg>
    <p:spTree>
      <p:nvGrpSpPr>
        <p:cNvPr id="3600" name="Shape 3600"/>
        <p:cNvGrpSpPr/>
        <p:nvPr/>
      </p:nvGrpSpPr>
      <p:grpSpPr>
        <a:xfrm>
          <a:off x="0" y="0"/>
          <a:ext cx="0" cy="0"/>
          <a:chOff x="0" y="0"/>
          <a:chExt cx="0" cy="0"/>
        </a:xfrm>
      </p:grpSpPr>
      <p:sp>
        <p:nvSpPr>
          <p:cNvPr id="3601" name="Google Shape;3601;p23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3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3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3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3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3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3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608" name="Google Shape;3608;p230"/>
          <p:cNvSpPr txBox="1"/>
          <p:nvPr>
            <p:ph idx="2" type="title"/>
          </p:nvPr>
        </p:nvSpPr>
        <p:spPr>
          <a:xfrm>
            <a:off x="17765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09" name="Google Shape;3609;p230"/>
          <p:cNvSpPr txBox="1"/>
          <p:nvPr>
            <p:ph idx="1" type="subTitle"/>
          </p:nvPr>
        </p:nvSpPr>
        <p:spPr>
          <a:xfrm>
            <a:off x="17765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10" name="Google Shape;3610;p230"/>
          <p:cNvSpPr txBox="1"/>
          <p:nvPr>
            <p:ph idx="3" type="title"/>
          </p:nvPr>
        </p:nvSpPr>
        <p:spPr>
          <a:xfrm>
            <a:off x="17765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11" name="Google Shape;3611;p230"/>
          <p:cNvSpPr txBox="1"/>
          <p:nvPr>
            <p:ph idx="4" type="subTitle"/>
          </p:nvPr>
        </p:nvSpPr>
        <p:spPr>
          <a:xfrm>
            <a:off x="17765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12" name="Google Shape;3612;p230"/>
          <p:cNvSpPr txBox="1"/>
          <p:nvPr>
            <p:ph idx="5" type="title"/>
          </p:nvPr>
        </p:nvSpPr>
        <p:spPr>
          <a:xfrm>
            <a:off x="564848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13" name="Google Shape;3613;p230"/>
          <p:cNvSpPr txBox="1"/>
          <p:nvPr>
            <p:ph idx="6" type="subTitle"/>
          </p:nvPr>
        </p:nvSpPr>
        <p:spPr>
          <a:xfrm>
            <a:off x="564848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14" name="Google Shape;3614;p230"/>
          <p:cNvSpPr txBox="1"/>
          <p:nvPr>
            <p:ph idx="7" type="title"/>
          </p:nvPr>
        </p:nvSpPr>
        <p:spPr>
          <a:xfrm>
            <a:off x="564848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15" name="Google Shape;3615;p230"/>
          <p:cNvSpPr txBox="1"/>
          <p:nvPr>
            <p:ph idx="8" type="subTitle"/>
          </p:nvPr>
        </p:nvSpPr>
        <p:spPr>
          <a:xfrm>
            <a:off x="564848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16" name="Google Shape;3616;p23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3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3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3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bg>
      <p:bgPr>
        <a:solidFill>
          <a:schemeClr val="dk2"/>
        </a:solidFill>
      </p:bgPr>
    </p:bg>
    <p:spTree>
      <p:nvGrpSpPr>
        <p:cNvPr id="3620" name="Shape 3620"/>
        <p:cNvGrpSpPr/>
        <p:nvPr/>
      </p:nvGrpSpPr>
      <p:grpSpPr>
        <a:xfrm>
          <a:off x="0" y="0"/>
          <a:ext cx="0" cy="0"/>
          <a:chOff x="0" y="0"/>
          <a:chExt cx="0" cy="0"/>
        </a:xfrm>
      </p:grpSpPr>
      <p:sp>
        <p:nvSpPr>
          <p:cNvPr id="3621" name="Google Shape;3621;p23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3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3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3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3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3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31"/>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628" name="Google Shape;3628;p231"/>
          <p:cNvSpPr txBox="1"/>
          <p:nvPr>
            <p:ph idx="2" type="title"/>
          </p:nvPr>
        </p:nvSpPr>
        <p:spPr>
          <a:xfrm>
            <a:off x="704838" y="1949550"/>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29" name="Google Shape;3629;p231"/>
          <p:cNvSpPr txBox="1"/>
          <p:nvPr>
            <p:ph idx="1" type="subTitle"/>
          </p:nvPr>
        </p:nvSpPr>
        <p:spPr>
          <a:xfrm>
            <a:off x="7048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30" name="Google Shape;3630;p231"/>
          <p:cNvSpPr txBox="1"/>
          <p:nvPr>
            <p:ph idx="3" type="title"/>
          </p:nvPr>
        </p:nvSpPr>
        <p:spPr>
          <a:xfrm>
            <a:off x="704838" y="3386375"/>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1" name="Google Shape;3631;p231"/>
          <p:cNvSpPr txBox="1"/>
          <p:nvPr>
            <p:ph idx="4" type="subTitle"/>
          </p:nvPr>
        </p:nvSpPr>
        <p:spPr>
          <a:xfrm>
            <a:off x="7048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32" name="Google Shape;3632;p231"/>
          <p:cNvSpPr txBox="1"/>
          <p:nvPr>
            <p:ph idx="5" type="title"/>
          </p:nvPr>
        </p:nvSpPr>
        <p:spPr>
          <a:xfrm>
            <a:off x="62587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3" name="Google Shape;3633;p231"/>
          <p:cNvSpPr txBox="1"/>
          <p:nvPr>
            <p:ph idx="6" type="subTitle"/>
          </p:nvPr>
        </p:nvSpPr>
        <p:spPr>
          <a:xfrm>
            <a:off x="62587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34" name="Google Shape;3634;p231"/>
          <p:cNvSpPr txBox="1"/>
          <p:nvPr>
            <p:ph idx="7" type="title"/>
          </p:nvPr>
        </p:nvSpPr>
        <p:spPr>
          <a:xfrm>
            <a:off x="62587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5" name="Google Shape;3635;p231"/>
          <p:cNvSpPr txBox="1"/>
          <p:nvPr>
            <p:ph idx="8" type="subTitle"/>
          </p:nvPr>
        </p:nvSpPr>
        <p:spPr>
          <a:xfrm>
            <a:off x="62587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36" name="Google Shape;3636;p23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3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3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3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2"/>
        </a:solidFill>
      </p:bgPr>
    </p:bg>
    <p:spTree>
      <p:nvGrpSpPr>
        <p:cNvPr id="3640" name="Shape 3640"/>
        <p:cNvGrpSpPr/>
        <p:nvPr/>
      </p:nvGrpSpPr>
      <p:grpSpPr>
        <a:xfrm>
          <a:off x="0" y="0"/>
          <a:ext cx="0" cy="0"/>
          <a:chOff x="0" y="0"/>
          <a:chExt cx="0" cy="0"/>
        </a:xfrm>
      </p:grpSpPr>
      <p:sp>
        <p:nvSpPr>
          <p:cNvPr id="3641" name="Google Shape;3641;p23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23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3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3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3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3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3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648" name="Google Shape;3648;p232"/>
          <p:cNvSpPr txBox="1"/>
          <p:nvPr>
            <p:ph idx="2" type="title"/>
          </p:nvPr>
        </p:nvSpPr>
        <p:spPr>
          <a:xfrm>
            <a:off x="699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49" name="Google Shape;3649;p232"/>
          <p:cNvSpPr txBox="1"/>
          <p:nvPr>
            <p:ph idx="1" type="subTitle"/>
          </p:nvPr>
        </p:nvSpPr>
        <p:spPr>
          <a:xfrm>
            <a:off x="699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50" name="Google Shape;3650;p232"/>
          <p:cNvSpPr txBox="1"/>
          <p:nvPr>
            <p:ph idx="3" type="title"/>
          </p:nvPr>
        </p:nvSpPr>
        <p:spPr>
          <a:xfrm>
            <a:off x="699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51" name="Google Shape;3651;p232"/>
          <p:cNvSpPr txBox="1"/>
          <p:nvPr>
            <p:ph idx="4" type="subTitle"/>
          </p:nvPr>
        </p:nvSpPr>
        <p:spPr>
          <a:xfrm>
            <a:off x="699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52" name="Google Shape;3652;p232"/>
          <p:cNvSpPr txBox="1"/>
          <p:nvPr>
            <p:ph idx="5" type="title"/>
          </p:nvPr>
        </p:nvSpPr>
        <p:spPr>
          <a:xfrm>
            <a:off x="34794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53" name="Google Shape;3653;p232"/>
          <p:cNvSpPr txBox="1"/>
          <p:nvPr>
            <p:ph idx="6" type="subTitle"/>
          </p:nvPr>
        </p:nvSpPr>
        <p:spPr>
          <a:xfrm>
            <a:off x="34794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54" name="Google Shape;3654;p232"/>
          <p:cNvSpPr txBox="1"/>
          <p:nvPr>
            <p:ph idx="7" type="title"/>
          </p:nvPr>
        </p:nvSpPr>
        <p:spPr>
          <a:xfrm>
            <a:off x="34794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55" name="Google Shape;3655;p232"/>
          <p:cNvSpPr txBox="1"/>
          <p:nvPr>
            <p:ph idx="8" type="subTitle"/>
          </p:nvPr>
        </p:nvSpPr>
        <p:spPr>
          <a:xfrm>
            <a:off x="34794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56" name="Google Shape;3656;p232"/>
          <p:cNvSpPr txBox="1"/>
          <p:nvPr>
            <p:ph idx="9" type="title"/>
          </p:nvPr>
        </p:nvSpPr>
        <p:spPr>
          <a:xfrm>
            <a:off x="6258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57" name="Google Shape;3657;p232"/>
          <p:cNvSpPr txBox="1"/>
          <p:nvPr>
            <p:ph idx="13" type="subTitle"/>
          </p:nvPr>
        </p:nvSpPr>
        <p:spPr>
          <a:xfrm>
            <a:off x="6258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58" name="Google Shape;3658;p232"/>
          <p:cNvSpPr txBox="1"/>
          <p:nvPr>
            <p:ph idx="14" type="title"/>
          </p:nvPr>
        </p:nvSpPr>
        <p:spPr>
          <a:xfrm>
            <a:off x="6258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59" name="Google Shape;3659;p232"/>
          <p:cNvSpPr txBox="1"/>
          <p:nvPr>
            <p:ph idx="15" type="subTitle"/>
          </p:nvPr>
        </p:nvSpPr>
        <p:spPr>
          <a:xfrm>
            <a:off x="6258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60" name="Google Shape;3660;p23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3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3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3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3664" name="Shape 3664"/>
        <p:cNvGrpSpPr/>
        <p:nvPr/>
      </p:nvGrpSpPr>
      <p:grpSpPr>
        <a:xfrm>
          <a:off x="0" y="0"/>
          <a:ext cx="0" cy="0"/>
          <a:chOff x="0" y="0"/>
          <a:chExt cx="0" cy="0"/>
        </a:xfrm>
      </p:grpSpPr>
      <p:sp>
        <p:nvSpPr>
          <p:cNvPr id="3665" name="Google Shape;3665;p23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3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3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3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3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33"/>
          <p:cNvSpPr txBox="1"/>
          <p:nvPr>
            <p:ph idx="1" type="subTitle"/>
          </p:nvPr>
        </p:nvSpPr>
        <p:spPr>
          <a:xfrm>
            <a:off x="4572150" y="1714781"/>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71" name="Google Shape;3671;p233"/>
          <p:cNvSpPr txBox="1"/>
          <p:nvPr>
            <p:ph hasCustomPrompt="1" type="title"/>
          </p:nvPr>
        </p:nvSpPr>
        <p:spPr>
          <a:xfrm>
            <a:off x="704850" y="1206956"/>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672" name="Google Shape;3672;p233"/>
          <p:cNvSpPr txBox="1"/>
          <p:nvPr>
            <p:ph idx="2" type="subTitle"/>
          </p:nvPr>
        </p:nvSpPr>
        <p:spPr>
          <a:xfrm>
            <a:off x="4572150" y="2914428"/>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73" name="Google Shape;3673;p233"/>
          <p:cNvSpPr txBox="1"/>
          <p:nvPr>
            <p:ph hasCustomPrompt="1" idx="3" type="title"/>
          </p:nvPr>
        </p:nvSpPr>
        <p:spPr>
          <a:xfrm>
            <a:off x="704850" y="2406603"/>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674" name="Google Shape;3674;p233"/>
          <p:cNvSpPr txBox="1"/>
          <p:nvPr>
            <p:ph idx="4" type="subTitle"/>
          </p:nvPr>
        </p:nvSpPr>
        <p:spPr>
          <a:xfrm>
            <a:off x="4572150" y="4114075"/>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75" name="Google Shape;3675;p233"/>
          <p:cNvSpPr txBox="1"/>
          <p:nvPr>
            <p:ph hasCustomPrompt="1" idx="5" type="title"/>
          </p:nvPr>
        </p:nvSpPr>
        <p:spPr>
          <a:xfrm>
            <a:off x="704850" y="3606250"/>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676" name="Google Shape;3676;p23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3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3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3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3680" name="Shape 3680"/>
        <p:cNvGrpSpPr/>
        <p:nvPr/>
      </p:nvGrpSpPr>
      <p:grpSpPr>
        <a:xfrm>
          <a:off x="0" y="0"/>
          <a:ext cx="0" cy="0"/>
          <a:chOff x="0" y="0"/>
          <a:chExt cx="0" cy="0"/>
        </a:xfrm>
      </p:grpSpPr>
      <p:sp>
        <p:nvSpPr>
          <p:cNvPr id="3681" name="Google Shape;3681;p234"/>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34"/>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34"/>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34"/>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3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3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3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3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34"/>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34"/>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34"/>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34"/>
          <p:cNvSpPr txBox="1"/>
          <p:nvPr>
            <p:ph idx="1" type="subTitle"/>
          </p:nvPr>
        </p:nvSpPr>
        <p:spPr>
          <a:xfrm>
            <a:off x="699900" y="2894475"/>
            <a:ext cx="5481900" cy="999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693" name="Google Shape;3693;p234"/>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3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3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3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3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34"/>
          <p:cNvSpPr txBox="1"/>
          <p:nvPr>
            <p:ph type="ctrTitle"/>
          </p:nvPr>
        </p:nvSpPr>
        <p:spPr>
          <a:xfrm>
            <a:off x="704850" y="1150900"/>
            <a:ext cx="5464800" cy="14265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1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699" name="Google Shape;3699;p234"/>
          <p:cNvSpPr txBox="1"/>
          <p:nvPr/>
        </p:nvSpPr>
        <p:spPr>
          <a:xfrm>
            <a:off x="699900" y="4058175"/>
            <a:ext cx="5481900" cy="569100"/>
          </a:xfrm>
          <a:prstGeom prst="rect">
            <a:avLst/>
          </a:prstGeom>
          <a:solidFill>
            <a:srgbClr val="DFE7FA"/>
          </a:solid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rgbClr val="231F20"/>
                </a:solidFill>
                <a:latin typeface="Cutive Mono"/>
                <a:ea typeface="Cutive Mono"/>
                <a:cs typeface="Cutive Mono"/>
                <a:sym typeface="Cutive Mono"/>
              </a:rPr>
              <a:t>CREDITS: This presentation template was created by </a:t>
            </a:r>
            <a:r>
              <a:rPr b="1" lang="en" sz="1000">
                <a:solidFill>
                  <a:srgbClr val="231F20"/>
                </a:solidFill>
                <a:uFill>
                  <a:noFill/>
                </a:uFill>
                <a:latin typeface="Cutive Mono"/>
                <a:ea typeface="Cutive Mono"/>
                <a:cs typeface="Cutive Mono"/>
                <a:sym typeface="Cutive Mono"/>
                <a:hlinkClick r:id="rId2">
                  <a:extLst>
                    <a:ext uri="{A12FA001-AC4F-418D-AE19-62706E023703}">
                      <ahyp:hlinkClr val="tx"/>
                    </a:ext>
                  </a:extLst>
                </a:hlinkClick>
              </a:rPr>
              <a:t>Slidesgo</a:t>
            </a:r>
            <a:r>
              <a:rPr b="1" lang="en" sz="1000">
                <a:solidFill>
                  <a:srgbClr val="231F20"/>
                </a:solidFill>
                <a:latin typeface="Cutive Mono"/>
                <a:ea typeface="Cutive Mono"/>
                <a:cs typeface="Cutive Mono"/>
                <a:sym typeface="Cutive Mono"/>
              </a:rPr>
              <a:t>, and includes icons by </a:t>
            </a:r>
            <a:r>
              <a:rPr b="1" lang="en" sz="1000">
                <a:solidFill>
                  <a:srgbClr val="231F20"/>
                </a:solidFill>
                <a:uFill>
                  <a:noFill/>
                </a:uFill>
                <a:latin typeface="Cutive Mono"/>
                <a:ea typeface="Cutive Mono"/>
                <a:cs typeface="Cutive Mono"/>
                <a:sym typeface="Cutive Mono"/>
                <a:hlinkClick r:id="rId3">
                  <a:extLst>
                    <a:ext uri="{A12FA001-AC4F-418D-AE19-62706E023703}">
                      <ahyp:hlinkClr val="tx"/>
                    </a:ext>
                  </a:extLst>
                </a:hlinkClick>
              </a:rPr>
              <a:t>Flaticon</a:t>
            </a:r>
            <a:r>
              <a:rPr b="1" lang="en" sz="1000">
                <a:solidFill>
                  <a:srgbClr val="231F20"/>
                </a:solidFill>
                <a:latin typeface="Cutive Mono"/>
                <a:ea typeface="Cutive Mono"/>
                <a:cs typeface="Cutive Mono"/>
                <a:sym typeface="Cutive Mono"/>
              </a:rPr>
              <a:t> and infographics &amp; images by </a:t>
            </a:r>
            <a:r>
              <a:rPr b="1" lang="en" sz="1000">
                <a:solidFill>
                  <a:srgbClr val="231F20"/>
                </a:solidFill>
                <a:uFill>
                  <a:noFill/>
                </a:uFill>
                <a:latin typeface="Cutive Mono"/>
                <a:ea typeface="Cutive Mono"/>
                <a:cs typeface="Cutive Mono"/>
                <a:sym typeface="Cutive Mono"/>
                <a:hlinkClick r:id="rId4">
                  <a:extLst>
                    <a:ext uri="{A12FA001-AC4F-418D-AE19-62706E023703}">
                      <ahyp:hlinkClr val="tx"/>
                    </a:ext>
                  </a:extLst>
                </a:hlinkClick>
              </a:rPr>
              <a:t>Freepik</a:t>
            </a:r>
            <a:endParaRPr b="1" sz="1600">
              <a:solidFill>
                <a:srgbClr val="231F20"/>
              </a:solidFill>
              <a:latin typeface="Cutive Mono"/>
              <a:ea typeface="Cutive Mono"/>
              <a:cs typeface="Cutive Mono"/>
              <a:sym typeface="Cutive Mono"/>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2"/>
        </a:solidFill>
      </p:bgPr>
    </p:bg>
    <p:spTree>
      <p:nvGrpSpPr>
        <p:cNvPr id="3700" name="Shape 3700"/>
        <p:cNvGrpSpPr/>
        <p:nvPr/>
      </p:nvGrpSpPr>
      <p:grpSpPr>
        <a:xfrm>
          <a:off x="0" y="0"/>
          <a:ext cx="0" cy="0"/>
          <a:chOff x="0" y="0"/>
          <a:chExt cx="0" cy="0"/>
        </a:xfrm>
      </p:grpSpPr>
      <p:sp>
        <p:nvSpPr>
          <p:cNvPr id="3701" name="Google Shape;3701;p23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3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3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3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3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3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3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3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3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3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3711" name="Shape 3711"/>
        <p:cNvGrpSpPr/>
        <p:nvPr/>
      </p:nvGrpSpPr>
      <p:grpSpPr>
        <a:xfrm>
          <a:off x="0" y="0"/>
          <a:ext cx="0" cy="0"/>
          <a:chOff x="0" y="0"/>
          <a:chExt cx="0" cy="0"/>
        </a:xfrm>
      </p:grpSpPr>
      <p:sp>
        <p:nvSpPr>
          <p:cNvPr id="3712" name="Google Shape;3712;p23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36"/>
          <p:cNvSpPr/>
          <p:nvPr/>
        </p:nvSpPr>
        <p:spPr>
          <a:xfrm rot="10800000">
            <a:off x="258150" y="253950"/>
            <a:ext cx="8638200" cy="690300"/>
          </a:xfrm>
          <a:prstGeom prst="round2SameRect">
            <a:avLst>
              <a:gd fmla="val 0" name="adj1"/>
              <a:gd fmla="val 36231"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3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3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3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3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3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3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3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3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3725" name="Shape 3725"/>
        <p:cNvGrpSpPr/>
        <p:nvPr/>
      </p:nvGrpSpPr>
      <p:grpSpPr>
        <a:xfrm>
          <a:off x="0" y="0"/>
          <a:ext cx="0" cy="0"/>
          <a:chOff x="0" y="0"/>
          <a:chExt cx="0" cy="0"/>
        </a:xfrm>
      </p:grpSpPr>
      <p:sp>
        <p:nvSpPr>
          <p:cNvPr id="3726" name="Google Shape;3726;p238"/>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38"/>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38"/>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38"/>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3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3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3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3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38"/>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38"/>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38"/>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38"/>
          <p:cNvSpPr txBox="1"/>
          <p:nvPr>
            <p:ph type="ctrTitle"/>
          </p:nvPr>
        </p:nvSpPr>
        <p:spPr>
          <a:xfrm>
            <a:off x="704850" y="1150900"/>
            <a:ext cx="4862400" cy="25896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738" name="Google Shape;3738;p238"/>
          <p:cNvSpPr txBox="1"/>
          <p:nvPr>
            <p:ph idx="1" type="subTitle"/>
          </p:nvPr>
        </p:nvSpPr>
        <p:spPr>
          <a:xfrm>
            <a:off x="699900" y="4188325"/>
            <a:ext cx="5481900" cy="4263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739" name="Google Shape;3739;p238"/>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3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3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3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3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3744" name="Shape 3744"/>
        <p:cNvGrpSpPr/>
        <p:nvPr/>
      </p:nvGrpSpPr>
      <p:grpSpPr>
        <a:xfrm>
          <a:off x="0" y="0"/>
          <a:ext cx="0" cy="0"/>
          <a:chOff x="0" y="0"/>
          <a:chExt cx="0" cy="0"/>
        </a:xfrm>
      </p:grpSpPr>
      <p:sp>
        <p:nvSpPr>
          <p:cNvPr id="3745" name="Google Shape;3745;p239"/>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39"/>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39"/>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39"/>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39"/>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39"/>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39"/>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39"/>
          <p:cNvSpPr/>
          <p:nvPr/>
        </p:nvSpPr>
        <p:spPr>
          <a:xfrm>
            <a:off x="859775"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39"/>
          <p:cNvSpPr/>
          <p:nvPr/>
        </p:nvSpPr>
        <p:spPr>
          <a:xfrm>
            <a:off x="1503060"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39"/>
          <p:cNvSpPr/>
          <p:nvPr/>
        </p:nvSpPr>
        <p:spPr>
          <a:xfrm>
            <a:off x="2204446" y="253950"/>
            <a:ext cx="3256497" cy="4628758"/>
          </a:xfrm>
          <a:custGeom>
            <a:rect b="b" l="l" r="r" t="t"/>
            <a:pathLst>
              <a:path extrusionOk="0" h="43888" w="44706">
                <a:moveTo>
                  <a:pt x="34309" y="1"/>
                </a:moveTo>
                <a:lnTo>
                  <a:pt x="0" y="43887"/>
                </a:lnTo>
                <a:lnTo>
                  <a:pt x="12476" y="43887"/>
                </a:lnTo>
                <a:lnTo>
                  <a:pt x="44706"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39"/>
          <p:cNvSpPr/>
          <p:nvPr/>
        </p:nvSpPr>
        <p:spPr>
          <a:xfrm>
            <a:off x="2913147" y="253950"/>
            <a:ext cx="3256497" cy="4628758"/>
          </a:xfrm>
          <a:custGeom>
            <a:rect b="b" l="l" r="r" t="t"/>
            <a:pathLst>
              <a:path extrusionOk="0" h="43888" w="44706">
                <a:moveTo>
                  <a:pt x="34309" y="1"/>
                </a:moveTo>
                <a:lnTo>
                  <a:pt x="0" y="43887"/>
                </a:lnTo>
                <a:lnTo>
                  <a:pt x="11499" y="43887"/>
                </a:lnTo>
                <a:lnTo>
                  <a:pt x="44706"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39"/>
          <p:cNvSpPr/>
          <p:nvPr/>
        </p:nvSpPr>
        <p:spPr>
          <a:xfrm>
            <a:off x="8142561"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39"/>
          <p:cNvSpPr txBox="1"/>
          <p:nvPr>
            <p:ph type="ctrTitle"/>
          </p:nvPr>
        </p:nvSpPr>
        <p:spPr>
          <a:xfrm>
            <a:off x="704850" y="2154775"/>
            <a:ext cx="5464800" cy="14403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758" name="Google Shape;3758;p239"/>
          <p:cNvSpPr txBox="1"/>
          <p:nvPr>
            <p:ph hasCustomPrompt="1" idx="2" type="title"/>
          </p:nvPr>
        </p:nvSpPr>
        <p:spPr>
          <a:xfrm>
            <a:off x="791311" y="971975"/>
            <a:ext cx="2458200" cy="1182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59" name="Google Shape;3759;p239"/>
          <p:cNvSpPr txBox="1"/>
          <p:nvPr>
            <p:ph idx="1" type="subTitle"/>
          </p:nvPr>
        </p:nvSpPr>
        <p:spPr>
          <a:xfrm>
            <a:off x="704850" y="4000500"/>
            <a:ext cx="3839400" cy="619800"/>
          </a:xfrm>
          <a:prstGeom prst="rect">
            <a:avLst/>
          </a:prstGeom>
          <a:solidFill>
            <a:srgbClr val="FFFFFF">
              <a:alpha val="19550"/>
            </a:srgbClr>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2"/>
        </a:solidFill>
      </p:bgPr>
    </p:bg>
    <p:spTree>
      <p:nvGrpSpPr>
        <p:cNvPr id="205" name="Shape 205"/>
        <p:cNvGrpSpPr/>
        <p:nvPr/>
      </p:nvGrpSpPr>
      <p:grpSpPr>
        <a:xfrm>
          <a:off x="0" y="0"/>
          <a:ext cx="0" cy="0"/>
          <a:chOff x="0" y="0"/>
          <a:chExt cx="0" cy="0"/>
        </a:xfrm>
      </p:grpSpPr>
      <p:sp>
        <p:nvSpPr>
          <p:cNvPr id="206" name="Google Shape;206;p2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13" name="Google Shape;213;p25"/>
          <p:cNvSpPr txBox="1"/>
          <p:nvPr>
            <p:ph idx="2" type="title"/>
          </p:nvPr>
        </p:nvSpPr>
        <p:spPr>
          <a:xfrm>
            <a:off x="214004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4" name="Google Shape;214;p25"/>
          <p:cNvSpPr txBox="1"/>
          <p:nvPr>
            <p:ph idx="1" type="subTitle"/>
          </p:nvPr>
        </p:nvSpPr>
        <p:spPr>
          <a:xfrm>
            <a:off x="212677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5" name="Google Shape;215;p25"/>
          <p:cNvSpPr txBox="1"/>
          <p:nvPr>
            <p:ph hasCustomPrompt="1" idx="3" type="title"/>
          </p:nvPr>
        </p:nvSpPr>
        <p:spPr>
          <a:xfrm>
            <a:off x="70485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16" name="Google Shape;216;p25"/>
          <p:cNvSpPr txBox="1"/>
          <p:nvPr>
            <p:ph idx="4" type="title"/>
          </p:nvPr>
        </p:nvSpPr>
        <p:spPr>
          <a:xfrm>
            <a:off x="613199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7" name="Google Shape;217;p25"/>
          <p:cNvSpPr txBox="1"/>
          <p:nvPr>
            <p:ph idx="5" type="subTitle"/>
          </p:nvPr>
        </p:nvSpPr>
        <p:spPr>
          <a:xfrm>
            <a:off x="611872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8" name="Google Shape;218;p25"/>
          <p:cNvSpPr txBox="1"/>
          <p:nvPr>
            <p:ph hasCustomPrompt="1" idx="6" type="title"/>
          </p:nvPr>
        </p:nvSpPr>
        <p:spPr>
          <a:xfrm>
            <a:off x="469680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19" name="Google Shape;219;p25"/>
          <p:cNvSpPr txBox="1"/>
          <p:nvPr>
            <p:ph idx="7" type="title"/>
          </p:nvPr>
        </p:nvSpPr>
        <p:spPr>
          <a:xfrm>
            <a:off x="214004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0" name="Google Shape;220;p25"/>
          <p:cNvSpPr txBox="1"/>
          <p:nvPr>
            <p:ph idx="8" type="subTitle"/>
          </p:nvPr>
        </p:nvSpPr>
        <p:spPr>
          <a:xfrm>
            <a:off x="212677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1" name="Google Shape;221;p25"/>
          <p:cNvSpPr txBox="1"/>
          <p:nvPr>
            <p:ph hasCustomPrompt="1" idx="9" type="title"/>
          </p:nvPr>
        </p:nvSpPr>
        <p:spPr>
          <a:xfrm>
            <a:off x="70485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22" name="Google Shape;222;p25"/>
          <p:cNvSpPr txBox="1"/>
          <p:nvPr>
            <p:ph idx="13" type="title"/>
          </p:nvPr>
        </p:nvSpPr>
        <p:spPr>
          <a:xfrm>
            <a:off x="613199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25"/>
          <p:cNvSpPr txBox="1"/>
          <p:nvPr>
            <p:ph idx="14" type="subTitle"/>
          </p:nvPr>
        </p:nvSpPr>
        <p:spPr>
          <a:xfrm>
            <a:off x="611872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4" name="Google Shape;224;p25"/>
          <p:cNvSpPr txBox="1"/>
          <p:nvPr>
            <p:ph hasCustomPrompt="1" idx="15" type="title"/>
          </p:nvPr>
        </p:nvSpPr>
        <p:spPr>
          <a:xfrm>
            <a:off x="469680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25" name="Google Shape;225;p2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60" name="Shape 3760"/>
        <p:cNvGrpSpPr/>
        <p:nvPr/>
      </p:nvGrpSpPr>
      <p:grpSpPr>
        <a:xfrm>
          <a:off x="0" y="0"/>
          <a:ext cx="0" cy="0"/>
          <a:chOff x="0" y="0"/>
          <a:chExt cx="0" cy="0"/>
        </a:xfrm>
      </p:grpSpPr>
      <p:sp>
        <p:nvSpPr>
          <p:cNvPr id="3761" name="Google Shape;3761;p24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4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4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4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4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4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4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768" name="Google Shape;3768;p24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4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4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4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40"/>
          <p:cNvSpPr txBox="1"/>
          <p:nvPr>
            <p:ph idx="1" type="body"/>
          </p:nvPr>
        </p:nvSpPr>
        <p:spPr>
          <a:xfrm>
            <a:off x="704850" y="1869725"/>
            <a:ext cx="7739100" cy="2762400"/>
          </a:xfrm>
          <a:prstGeom prst="rect">
            <a:avLst/>
          </a:prstGeom>
          <a:solidFill>
            <a:schemeClr val="accent5"/>
          </a:solidFill>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b="1"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3773" name="Shape 3773"/>
        <p:cNvGrpSpPr/>
        <p:nvPr/>
      </p:nvGrpSpPr>
      <p:grpSpPr>
        <a:xfrm>
          <a:off x="0" y="0"/>
          <a:ext cx="0" cy="0"/>
          <a:chOff x="0" y="0"/>
          <a:chExt cx="0" cy="0"/>
        </a:xfrm>
      </p:grpSpPr>
      <p:sp>
        <p:nvSpPr>
          <p:cNvPr id="3774" name="Google Shape;3774;p24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4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4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4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4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4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41"/>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781" name="Google Shape;3781;p241"/>
          <p:cNvSpPr txBox="1"/>
          <p:nvPr>
            <p:ph idx="2" type="title"/>
          </p:nvPr>
        </p:nvSpPr>
        <p:spPr>
          <a:xfrm>
            <a:off x="6999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82" name="Google Shape;3782;p241"/>
          <p:cNvSpPr txBox="1"/>
          <p:nvPr>
            <p:ph idx="1" type="subTitle"/>
          </p:nvPr>
        </p:nvSpPr>
        <p:spPr>
          <a:xfrm>
            <a:off x="6999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83" name="Google Shape;3783;p241"/>
          <p:cNvSpPr txBox="1"/>
          <p:nvPr>
            <p:ph idx="3" type="title"/>
          </p:nvPr>
        </p:nvSpPr>
        <p:spPr>
          <a:xfrm>
            <a:off x="45720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84" name="Google Shape;3784;p241"/>
          <p:cNvSpPr txBox="1"/>
          <p:nvPr>
            <p:ph idx="4" type="subTitle"/>
          </p:nvPr>
        </p:nvSpPr>
        <p:spPr>
          <a:xfrm>
            <a:off x="45720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85" name="Google Shape;3785;p24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4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4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4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3789" name="Shape 3789"/>
        <p:cNvGrpSpPr/>
        <p:nvPr/>
      </p:nvGrpSpPr>
      <p:grpSpPr>
        <a:xfrm>
          <a:off x="0" y="0"/>
          <a:ext cx="0" cy="0"/>
          <a:chOff x="0" y="0"/>
          <a:chExt cx="0" cy="0"/>
        </a:xfrm>
      </p:grpSpPr>
      <p:sp>
        <p:nvSpPr>
          <p:cNvPr id="3790" name="Google Shape;3790;p24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4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4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4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4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4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4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797" name="Google Shape;3797;p24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4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4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4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3801" name="Shape 3801"/>
        <p:cNvGrpSpPr/>
        <p:nvPr/>
      </p:nvGrpSpPr>
      <p:grpSpPr>
        <a:xfrm>
          <a:off x="0" y="0"/>
          <a:ext cx="0" cy="0"/>
          <a:chOff x="0" y="0"/>
          <a:chExt cx="0" cy="0"/>
        </a:xfrm>
      </p:grpSpPr>
      <p:sp>
        <p:nvSpPr>
          <p:cNvPr id="3802" name="Google Shape;3802;p243"/>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43"/>
          <p:cNvSpPr/>
          <p:nvPr/>
        </p:nvSpPr>
        <p:spPr>
          <a:xfrm>
            <a:off x="64645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43"/>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4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4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4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4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43"/>
          <p:cNvSpPr txBox="1"/>
          <p:nvPr>
            <p:ph idx="1" type="subTitle"/>
          </p:nvPr>
        </p:nvSpPr>
        <p:spPr>
          <a:xfrm>
            <a:off x="699900" y="2423650"/>
            <a:ext cx="5010900" cy="21909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3810" name="Google Shape;3810;p243"/>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43"/>
          <p:cNvSpPr txBox="1"/>
          <p:nvPr>
            <p:ph type="ctrTitle"/>
          </p:nvPr>
        </p:nvSpPr>
        <p:spPr>
          <a:xfrm>
            <a:off x="704850" y="1123950"/>
            <a:ext cx="51843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812" name="Google Shape;3812;p24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4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4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4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816" name="Shape 3816"/>
        <p:cNvGrpSpPr/>
        <p:nvPr/>
      </p:nvGrpSpPr>
      <p:grpSpPr>
        <a:xfrm>
          <a:off x="0" y="0"/>
          <a:ext cx="0" cy="0"/>
          <a:chOff x="0" y="0"/>
          <a:chExt cx="0" cy="0"/>
        </a:xfrm>
      </p:grpSpPr>
      <p:sp>
        <p:nvSpPr>
          <p:cNvPr id="3817" name="Google Shape;3817;p244"/>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44"/>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44"/>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44"/>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44"/>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44"/>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44"/>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44"/>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4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4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4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BB231A">
              <a:alpha val="5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4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BB231A">
              <a:alpha val="8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44"/>
          <p:cNvSpPr txBox="1"/>
          <p:nvPr>
            <p:ph type="ctrTitle"/>
          </p:nvPr>
        </p:nvSpPr>
        <p:spPr>
          <a:xfrm>
            <a:off x="704850" y="1150900"/>
            <a:ext cx="5464800" cy="2482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830" name="Google Shape;3830;p24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4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4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4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3834" name="Shape 3834"/>
        <p:cNvGrpSpPr/>
        <p:nvPr/>
      </p:nvGrpSpPr>
      <p:grpSpPr>
        <a:xfrm>
          <a:off x="0" y="0"/>
          <a:ext cx="0" cy="0"/>
          <a:chOff x="0" y="0"/>
          <a:chExt cx="0" cy="0"/>
        </a:xfrm>
      </p:grpSpPr>
      <p:sp>
        <p:nvSpPr>
          <p:cNvPr id="3835" name="Google Shape;3835;p24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24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24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24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4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4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45"/>
          <p:cNvSpPr txBox="1"/>
          <p:nvPr>
            <p:ph idx="1" type="subTitle"/>
          </p:nvPr>
        </p:nvSpPr>
        <p:spPr>
          <a:xfrm>
            <a:off x="699900" y="3620200"/>
            <a:ext cx="6393900" cy="994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3842" name="Google Shape;3842;p245"/>
          <p:cNvSpPr txBox="1"/>
          <p:nvPr>
            <p:ph type="ctrTitle"/>
          </p:nvPr>
        </p:nvSpPr>
        <p:spPr>
          <a:xfrm>
            <a:off x="704850" y="1150900"/>
            <a:ext cx="7739100" cy="1258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843" name="Google Shape;3843;p24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4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4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4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47" name="Shape 3847"/>
        <p:cNvGrpSpPr/>
        <p:nvPr/>
      </p:nvGrpSpPr>
      <p:grpSpPr>
        <a:xfrm>
          <a:off x="0" y="0"/>
          <a:ext cx="0" cy="0"/>
          <a:chOff x="0" y="0"/>
          <a:chExt cx="0" cy="0"/>
        </a:xfrm>
      </p:grpSpPr>
      <p:sp>
        <p:nvSpPr>
          <p:cNvPr id="3848" name="Google Shape;3848;p246"/>
          <p:cNvSpPr/>
          <p:nvPr/>
        </p:nvSpPr>
        <p:spPr>
          <a:xfrm rot="-4635504">
            <a:off x="-472184" y="-924985"/>
            <a:ext cx="5738718" cy="7494436"/>
          </a:xfrm>
          <a:prstGeom prst="rect">
            <a:avLst/>
          </a:prstGeom>
          <a:gradFill>
            <a:gsLst>
              <a:gs pos="0">
                <a:schemeClr val="lt1"/>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4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46"/>
          <p:cNvSpPr/>
          <p:nvPr/>
        </p:nvSpPr>
        <p:spPr>
          <a:xfrm rot="10800000">
            <a:off x="461000" y="4895025"/>
            <a:ext cx="8232600" cy="267600"/>
          </a:xfrm>
          <a:prstGeom prst="rect">
            <a:avLst/>
          </a:prstGeom>
          <a:gradFill>
            <a:gsLst>
              <a:gs pos="0">
                <a:srgbClr val="231F20">
                  <a:alpha val="9803"/>
                </a:srgbClr>
              </a:gs>
              <a:gs pos="100000">
                <a:srgbClr val="F1F1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46"/>
          <p:cNvSpPr txBox="1"/>
          <p:nvPr>
            <p:ph type="ctrTitle"/>
          </p:nvPr>
        </p:nvSpPr>
        <p:spPr>
          <a:xfrm>
            <a:off x="704850" y="1123950"/>
            <a:ext cx="3867000" cy="2521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852" name="Google Shape;3852;p24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4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4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4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46"/>
          <p:cNvSpPr/>
          <p:nvPr/>
        </p:nvSpPr>
        <p:spPr>
          <a:xfrm>
            <a:off x="0" y="0"/>
            <a:ext cx="9143732" cy="5143313"/>
          </a:xfrm>
          <a:custGeom>
            <a:rect b="b" l="l" r="r" t="t"/>
            <a:pathLst>
              <a:path extrusionOk="0" h="160578" w="285474">
                <a:moveTo>
                  <a:pt x="270067" y="8038"/>
                </a:moveTo>
                <a:cubicBezTo>
                  <a:pt x="274304" y="8038"/>
                  <a:pt x="277748" y="11481"/>
                  <a:pt x="277748" y="15728"/>
                </a:cubicBezTo>
                <a:lnTo>
                  <a:pt x="277748" y="144877"/>
                </a:lnTo>
                <a:cubicBezTo>
                  <a:pt x="277748" y="149123"/>
                  <a:pt x="274304" y="152558"/>
                  <a:pt x="270067" y="152558"/>
                </a:cubicBezTo>
                <a:lnTo>
                  <a:pt x="15710" y="152558"/>
                </a:lnTo>
                <a:cubicBezTo>
                  <a:pt x="11464" y="152558"/>
                  <a:pt x="8020" y="149123"/>
                  <a:pt x="8020" y="144877"/>
                </a:cubicBezTo>
                <a:lnTo>
                  <a:pt x="8020" y="15728"/>
                </a:lnTo>
                <a:cubicBezTo>
                  <a:pt x="8020" y="11481"/>
                  <a:pt x="11464" y="8038"/>
                  <a:pt x="15710" y="8038"/>
                </a:cubicBezTo>
                <a:close/>
                <a:moveTo>
                  <a:pt x="0" y="0"/>
                </a:moveTo>
                <a:lnTo>
                  <a:pt x="0" y="160578"/>
                </a:lnTo>
                <a:lnTo>
                  <a:pt x="285473" y="160578"/>
                </a:lnTo>
                <a:lnTo>
                  <a:pt x="285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3857" name="Shape 3857"/>
        <p:cNvGrpSpPr/>
        <p:nvPr/>
      </p:nvGrpSpPr>
      <p:grpSpPr>
        <a:xfrm>
          <a:off x="0" y="0"/>
          <a:ext cx="0" cy="0"/>
          <a:chOff x="0" y="0"/>
          <a:chExt cx="0" cy="0"/>
        </a:xfrm>
      </p:grpSpPr>
      <p:sp>
        <p:nvSpPr>
          <p:cNvPr id="3858" name="Google Shape;3858;p247"/>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47"/>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47"/>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47"/>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47"/>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4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4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4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4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47"/>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47"/>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47"/>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47"/>
          <p:cNvSpPr txBox="1"/>
          <p:nvPr>
            <p:ph hasCustomPrompt="1" type="title"/>
          </p:nvPr>
        </p:nvSpPr>
        <p:spPr>
          <a:xfrm>
            <a:off x="776100" y="740464"/>
            <a:ext cx="5289000" cy="202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13000">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71" name="Google Shape;3871;p247"/>
          <p:cNvSpPr txBox="1"/>
          <p:nvPr>
            <p:ph idx="1" type="subTitle"/>
          </p:nvPr>
        </p:nvSpPr>
        <p:spPr>
          <a:xfrm>
            <a:off x="704850" y="4000500"/>
            <a:ext cx="3867300" cy="619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872" name="Google Shape;3872;p24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4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4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4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76" name="Shape 3876"/>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2"/>
        </a:solidFill>
      </p:bgPr>
    </p:bg>
    <p:spTree>
      <p:nvGrpSpPr>
        <p:cNvPr id="3877" name="Shape 3877"/>
        <p:cNvGrpSpPr/>
        <p:nvPr/>
      </p:nvGrpSpPr>
      <p:grpSpPr>
        <a:xfrm>
          <a:off x="0" y="0"/>
          <a:ext cx="0" cy="0"/>
          <a:chOff x="0" y="0"/>
          <a:chExt cx="0" cy="0"/>
        </a:xfrm>
      </p:grpSpPr>
      <p:sp>
        <p:nvSpPr>
          <p:cNvPr id="3878" name="Google Shape;3878;p24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4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4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4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4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4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49"/>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885" name="Google Shape;3885;p249"/>
          <p:cNvSpPr txBox="1"/>
          <p:nvPr>
            <p:ph idx="2" type="title"/>
          </p:nvPr>
        </p:nvSpPr>
        <p:spPr>
          <a:xfrm>
            <a:off x="214004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86" name="Google Shape;3886;p249"/>
          <p:cNvSpPr txBox="1"/>
          <p:nvPr>
            <p:ph idx="1" type="subTitle"/>
          </p:nvPr>
        </p:nvSpPr>
        <p:spPr>
          <a:xfrm>
            <a:off x="212677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87" name="Google Shape;3887;p249"/>
          <p:cNvSpPr txBox="1"/>
          <p:nvPr>
            <p:ph hasCustomPrompt="1" idx="3" type="title"/>
          </p:nvPr>
        </p:nvSpPr>
        <p:spPr>
          <a:xfrm>
            <a:off x="70485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3888" name="Google Shape;3888;p249"/>
          <p:cNvSpPr txBox="1"/>
          <p:nvPr>
            <p:ph idx="4" type="title"/>
          </p:nvPr>
        </p:nvSpPr>
        <p:spPr>
          <a:xfrm>
            <a:off x="613199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89" name="Google Shape;3889;p249"/>
          <p:cNvSpPr txBox="1"/>
          <p:nvPr>
            <p:ph idx="5" type="subTitle"/>
          </p:nvPr>
        </p:nvSpPr>
        <p:spPr>
          <a:xfrm>
            <a:off x="611872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90" name="Google Shape;3890;p249"/>
          <p:cNvSpPr txBox="1"/>
          <p:nvPr>
            <p:ph hasCustomPrompt="1" idx="6" type="title"/>
          </p:nvPr>
        </p:nvSpPr>
        <p:spPr>
          <a:xfrm>
            <a:off x="469680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3891" name="Google Shape;3891;p249"/>
          <p:cNvSpPr txBox="1"/>
          <p:nvPr>
            <p:ph idx="7" type="title"/>
          </p:nvPr>
        </p:nvSpPr>
        <p:spPr>
          <a:xfrm>
            <a:off x="214004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92" name="Google Shape;3892;p249"/>
          <p:cNvSpPr txBox="1"/>
          <p:nvPr>
            <p:ph idx="8" type="subTitle"/>
          </p:nvPr>
        </p:nvSpPr>
        <p:spPr>
          <a:xfrm>
            <a:off x="212677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93" name="Google Shape;3893;p249"/>
          <p:cNvSpPr txBox="1"/>
          <p:nvPr>
            <p:ph hasCustomPrompt="1" idx="9" type="title"/>
          </p:nvPr>
        </p:nvSpPr>
        <p:spPr>
          <a:xfrm>
            <a:off x="70485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3894" name="Google Shape;3894;p249"/>
          <p:cNvSpPr txBox="1"/>
          <p:nvPr>
            <p:ph idx="13" type="title"/>
          </p:nvPr>
        </p:nvSpPr>
        <p:spPr>
          <a:xfrm>
            <a:off x="613199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95" name="Google Shape;3895;p249"/>
          <p:cNvSpPr txBox="1"/>
          <p:nvPr>
            <p:ph idx="14" type="subTitle"/>
          </p:nvPr>
        </p:nvSpPr>
        <p:spPr>
          <a:xfrm>
            <a:off x="611872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96" name="Google Shape;3896;p249"/>
          <p:cNvSpPr txBox="1"/>
          <p:nvPr>
            <p:ph hasCustomPrompt="1" idx="15" type="title"/>
          </p:nvPr>
        </p:nvSpPr>
        <p:spPr>
          <a:xfrm>
            <a:off x="469680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3897" name="Google Shape;3897;p24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4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4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4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dk2"/>
        </a:solidFill>
      </p:bgPr>
    </p:bg>
    <p:spTree>
      <p:nvGrpSpPr>
        <p:cNvPr id="229" name="Shape 229"/>
        <p:cNvGrpSpPr/>
        <p:nvPr/>
      </p:nvGrpSpPr>
      <p:grpSpPr>
        <a:xfrm>
          <a:off x="0" y="0"/>
          <a:ext cx="0" cy="0"/>
          <a:chOff x="0" y="0"/>
          <a:chExt cx="0" cy="0"/>
        </a:xfrm>
      </p:grpSpPr>
      <p:sp>
        <p:nvSpPr>
          <p:cNvPr id="230" name="Google Shape;230;p26"/>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txBox="1"/>
          <p:nvPr>
            <p:ph type="ctrTitle"/>
          </p:nvPr>
        </p:nvSpPr>
        <p:spPr>
          <a:xfrm>
            <a:off x="704850" y="1150900"/>
            <a:ext cx="5464800" cy="19353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4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43" name="Google Shape;243;p26"/>
          <p:cNvSpPr txBox="1"/>
          <p:nvPr>
            <p:ph idx="1" type="subTitle"/>
          </p:nvPr>
        </p:nvSpPr>
        <p:spPr>
          <a:xfrm>
            <a:off x="704850" y="3838575"/>
            <a:ext cx="5020500" cy="781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44" name="Google Shape;244;p2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dk2"/>
        </a:solidFill>
      </p:bgPr>
    </p:bg>
    <p:spTree>
      <p:nvGrpSpPr>
        <p:cNvPr id="3901" name="Shape 3901"/>
        <p:cNvGrpSpPr/>
        <p:nvPr/>
      </p:nvGrpSpPr>
      <p:grpSpPr>
        <a:xfrm>
          <a:off x="0" y="0"/>
          <a:ext cx="0" cy="0"/>
          <a:chOff x="0" y="0"/>
          <a:chExt cx="0" cy="0"/>
        </a:xfrm>
      </p:grpSpPr>
      <p:sp>
        <p:nvSpPr>
          <p:cNvPr id="3902" name="Google Shape;3902;p250"/>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50"/>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50"/>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50"/>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50"/>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5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5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5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5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50"/>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50"/>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50"/>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50"/>
          <p:cNvSpPr txBox="1"/>
          <p:nvPr>
            <p:ph type="ctrTitle"/>
          </p:nvPr>
        </p:nvSpPr>
        <p:spPr>
          <a:xfrm>
            <a:off x="704850" y="1150900"/>
            <a:ext cx="5464800" cy="19353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4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915" name="Google Shape;3915;p250"/>
          <p:cNvSpPr txBox="1"/>
          <p:nvPr>
            <p:ph idx="1" type="subTitle"/>
          </p:nvPr>
        </p:nvSpPr>
        <p:spPr>
          <a:xfrm>
            <a:off x="704850" y="3838575"/>
            <a:ext cx="5020500" cy="781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916" name="Google Shape;3916;p25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5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5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5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3920" name="Shape 3920"/>
        <p:cNvGrpSpPr/>
        <p:nvPr/>
      </p:nvGrpSpPr>
      <p:grpSpPr>
        <a:xfrm>
          <a:off x="0" y="0"/>
          <a:ext cx="0" cy="0"/>
          <a:chOff x="0" y="0"/>
          <a:chExt cx="0" cy="0"/>
        </a:xfrm>
      </p:grpSpPr>
      <p:sp>
        <p:nvSpPr>
          <p:cNvPr id="3921" name="Google Shape;3921;p251"/>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51"/>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51"/>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51"/>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51"/>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5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5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5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5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51"/>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51"/>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51"/>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51"/>
          <p:cNvSpPr txBox="1"/>
          <p:nvPr>
            <p:ph type="title"/>
          </p:nvPr>
        </p:nvSpPr>
        <p:spPr>
          <a:xfrm>
            <a:off x="699900" y="4175750"/>
            <a:ext cx="387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30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34" name="Google Shape;3934;p251"/>
          <p:cNvSpPr txBox="1"/>
          <p:nvPr>
            <p:ph idx="1" type="subTitle"/>
          </p:nvPr>
        </p:nvSpPr>
        <p:spPr>
          <a:xfrm>
            <a:off x="699900" y="1123950"/>
            <a:ext cx="4972500" cy="18588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2500"/>
              <a:buNone/>
              <a:defRPr b="1"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3935" name="Google Shape;3935;p25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5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5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5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solidFill>
          <a:schemeClr val="dk2"/>
        </a:solidFill>
      </p:bgPr>
    </p:bg>
    <p:spTree>
      <p:nvGrpSpPr>
        <p:cNvPr id="3939" name="Shape 3939"/>
        <p:cNvGrpSpPr/>
        <p:nvPr/>
      </p:nvGrpSpPr>
      <p:grpSpPr>
        <a:xfrm>
          <a:off x="0" y="0"/>
          <a:ext cx="0" cy="0"/>
          <a:chOff x="0" y="0"/>
          <a:chExt cx="0" cy="0"/>
        </a:xfrm>
      </p:grpSpPr>
      <p:sp>
        <p:nvSpPr>
          <p:cNvPr id="3940" name="Google Shape;3940;p25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52"/>
          <p:cNvSpPr/>
          <p:nvPr/>
        </p:nvSpPr>
        <p:spPr>
          <a:xfrm>
            <a:off x="3038325" y="251675"/>
            <a:ext cx="797760" cy="690288"/>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52"/>
          <p:cNvSpPr/>
          <p:nvPr/>
        </p:nvSpPr>
        <p:spPr>
          <a:xfrm>
            <a:off x="3289845" y="251675"/>
            <a:ext cx="797760" cy="690288"/>
          </a:xfrm>
          <a:custGeom>
            <a:rect b="b" l="l" r="r" t="t"/>
            <a:pathLst>
              <a:path extrusionOk="0" h="45526" w="52614">
                <a:moveTo>
                  <a:pt x="35601" y="1"/>
                </a:moveTo>
                <a:lnTo>
                  <a:pt x="0" y="45525"/>
                </a:lnTo>
                <a:lnTo>
                  <a:pt x="19218" y="45525"/>
                </a:lnTo>
                <a:lnTo>
                  <a:pt x="52613" y="1"/>
                </a:ln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52"/>
          <p:cNvSpPr/>
          <p:nvPr/>
        </p:nvSpPr>
        <p:spPr>
          <a:xfrm>
            <a:off x="3545171" y="251675"/>
            <a:ext cx="797760" cy="690288"/>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52"/>
          <p:cNvSpPr/>
          <p:nvPr/>
        </p:nvSpPr>
        <p:spPr>
          <a:xfrm>
            <a:off x="3778541" y="251675"/>
            <a:ext cx="793454" cy="690288"/>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52"/>
          <p:cNvSpPr/>
          <p:nvPr/>
        </p:nvSpPr>
        <p:spPr>
          <a:xfrm>
            <a:off x="2676625"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52"/>
          <p:cNvSpPr/>
          <p:nvPr/>
        </p:nvSpPr>
        <p:spPr>
          <a:xfrm>
            <a:off x="2607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52"/>
          <p:cNvSpPr/>
          <p:nvPr/>
        </p:nvSpPr>
        <p:spPr>
          <a:xfrm>
            <a:off x="2676625"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52"/>
          <p:cNvSpPr/>
          <p:nvPr/>
        </p:nvSpPr>
        <p:spPr>
          <a:xfrm>
            <a:off x="3275700"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52"/>
          <p:cNvSpPr/>
          <p:nvPr/>
        </p:nvSpPr>
        <p:spPr>
          <a:xfrm>
            <a:off x="3933883"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52"/>
          <p:cNvSpPr/>
          <p:nvPr/>
        </p:nvSpPr>
        <p:spPr>
          <a:xfrm>
            <a:off x="4651512"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52"/>
          <p:cNvSpPr/>
          <p:nvPr/>
        </p:nvSpPr>
        <p:spPr>
          <a:xfrm>
            <a:off x="5376626"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52"/>
          <p:cNvSpPr txBox="1"/>
          <p:nvPr>
            <p:ph idx="1" type="subTitle"/>
          </p:nvPr>
        </p:nvSpPr>
        <p:spPr>
          <a:xfrm>
            <a:off x="3115825" y="3875150"/>
            <a:ext cx="5029200" cy="739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3953" name="Google Shape;3953;p252"/>
          <p:cNvSpPr/>
          <p:nvPr/>
        </p:nvSpPr>
        <p:spPr>
          <a:xfrm rot="10800000">
            <a:off x="2674000"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52"/>
          <p:cNvSpPr txBox="1"/>
          <p:nvPr>
            <p:ph type="ctrTitle"/>
          </p:nvPr>
        </p:nvSpPr>
        <p:spPr>
          <a:xfrm>
            <a:off x="3120775" y="1123950"/>
            <a:ext cx="5184300" cy="19287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955" name="Google Shape;3955;p252"/>
          <p:cNvSpPr/>
          <p:nvPr/>
        </p:nvSpPr>
        <p:spPr>
          <a:xfrm>
            <a:off x="5454250"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52"/>
          <p:cNvSpPr/>
          <p:nvPr/>
        </p:nvSpPr>
        <p:spPr>
          <a:xfrm>
            <a:off x="5705771"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52"/>
          <p:cNvSpPr/>
          <p:nvPr/>
        </p:nvSpPr>
        <p:spPr>
          <a:xfrm>
            <a:off x="5961099"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52"/>
          <p:cNvSpPr/>
          <p:nvPr/>
        </p:nvSpPr>
        <p:spPr>
          <a:xfrm>
            <a:off x="6194470"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solidFill>
          <a:schemeClr val="dk2"/>
        </a:solidFill>
      </p:bgPr>
    </p:bg>
    <p:spTree>
      <p:nvGrpSpPr>
        <p:cNvPr id="3959" name="Shape 3959"/>
        <p:cNvGrpSpPr/>
        <p:nvPr/>
      </p:nvGrpSpPr>
      <p:grpSpPr>
        <a:xfrm>
          <a:off x="0" y="0"/>
          <a:ext cx="0" cy="0"/>
          <a:chOff x="0" y="0"/>
          <a:chExt cx="0" cy="0"/>
        </a:xfrm>
      </p:grpSpPr>
      <p:sp>
        <p:nvSpPr>
          <p:cNvPr id="3960" name="Google Shape;3960;p253"/>
          <p:cNvSpPr/>
          <p:nvPr/>
        </p:nvSpPr>
        <p:spPr>
          <a:xfrm>
            <a:off x="4574725"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53"/>
          <p:cNvSpPr/>
          <p:nvPr/>
        </p:nvSpPr>
        <p:spPr>
          <a:xfrm>
            <a:off x="260700" y="260850"/>
            <a:ext cx="4311300" cy="4621800"/>
          </a:xfrm>
          <a:prstGeom prst="roundRect">
            <a:avLst>
              <a:gd fmla="val 548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53"/>
          <p:cNvSpPr/>
          <p:nvPr/>
        </p:nvSpPr>
        <p:spPr>
          <a:xfrm>
            <a:off x="260700"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5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5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53"/>
          <p:cNvSpPr/>
          <p:nvPr/>
        </p:nvSpPr>
        <p:spPr>
          <a:xfrm rot="10800000">
            <a:off x="257975" y="253950"/>
            <a:ext cx="4311900" cy="690300"/>
          </a:xfrm>
          <a:prstGeom prst="round2SameRect">
            <a:avLst>
              <a:gd fmla="val 0" name="adj1"/>
              <a:gd fmla="val 3508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5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5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53"/>
          <p:cNvSpPr txBox="1"/>
          <p:nvPr>
            <p:ph type="ctrTitle"/>
          </p:nvPr>
        </p:nvSpPr>
        <p:spPr>
          <a:xfrm>
            <a:off x="704850" y="1123950"/>
            <a:ext cx="3336000" cy="1447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969" name="Google Shape;3969;p253"/>
          <p:cNvSpPr txBox="1"/>
          <p:nvPr>
            <p:ph idx="1" type="subTitle"/>
          </p:nvPr>
        </p:nvSpPr>
        <p:spPr>
          <a:xfrm>
            <a:off x="699900" y="3378000"/>
            <a:ext cx="3332100" cy="12366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3970" name="Google Shape;3970;p253"/>
          <p:cNvSpPr/>
          <p:nvPr/>
        </p:nvSpPr>
        <p:spPr>
          <a:xfrm>
            <a:off x="4574725" y="260850"/>
            <a:ext cx="4311300" cy="4621800"/>
          </a:xfrm>
          <a:prstGeom prst="roundRect">
            <a:avLst>
              <a:gd fmla="val 548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53"/>
          <p:cNvSpPr/>
          <p:nvPr/>
        </p:nvSpPr>
        <p:spPr>
          <a:xfrm rot="10800000">
            <a:off x="4574425" y="253950"/>
            <a:ext cx="4311900" cy="690300"/>
          </a:xfrm>
          <a:prstGeom prst="round2SameRect">
            <a:avLst>
              <a:gd fmla="val 0" name="adj1"/>
              <a:gd fmla="val 4062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53"/>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53"/>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53"/>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5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5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5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5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2"/>
        </a:solidFill>
      </p:bgPr>
    </p:bg>
    <p:spTree>
      <p:nvGrpSpPr>
        <p:cNvPr id="3979" name="Shape 3979"/>
        <p:cNvGrpSpPr/>
        <p:nvPr/>
      </p:nvGrpSpPr>
      <p:grpSpPr>
        <a:xfrm>
          <a:off x="0" y="0"/>
          <a:ext cx="0" cy="0"/>
          <a:chOff x="0" y="0"/>
          <a:chExt cx="0" cy="0"/>
        </a:xfrm>
      </p:grpSpPr>
      <p:sp>
        <p:nvSpPr>
          <p:cNvPr id="3980" name="Google Shape;3980;p25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5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5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5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5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5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5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987" name="Google Shape;3987;p254"/>
          <p:cNvSpPr txBox="1"/>
          <p:nvPr>
            <p:ph idx="2" type="title"/>
          </p:nvPr>
        </p:nvSpPr>
        <p:spPr>
          <a:xfrm>
            <a:off x="699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88" name="Google Shape;3988;p254"/>
          <p:cNvSpPr txBox="1"/>
          <p:nvPr>
            <p:ph idx="1" type="subTitle"/>
          </p:nvPr>
        </p:nvSpPr>
        <p:spPr>
          <a:xfrm>
            <a:off x="699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89" name="Google Shape;3989;p254"/>
          <p:cNvSpPr txBox="1"/>
          <p:nvPr>
            <p:ph idx="3" type="title"/>
          </p:nvPr>
        </p:nvSpPr>
        <p:spPr>
          <a:xfrm>
            <a:off x="34794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0" name="Google Shape;3990;p254"/>
          <p:cNvSpPr txBox="1"/>
          <p:nvPr>
            <p:ph idx="4" type="subTitle"/>
          </p:nvPr>
        </p:nvSpPr>
        <p:spPr>
          <a:xfrm>
            <a:off x="34794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91" name="Google Shape;3991;p254"/>
          <p:cNvSpPr txBox="1"/>
          <p:nvPr>
            <p:ph idx="5" type="title"/>
          </p:nvPr>
        </p:nvSpPr>
        <p:spPr>
          <a:xfrm>
            <a:off x="6258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2" name="Google Shape;3992;p254"/>
          <p:cNvSpPr txBox="1"/>
          <p:nvPr>
            <p:ph idx="6" type="subTitle"/>
          </p:nvPr>
        </p:nvSpPr>
        <p:spPr>
          <a:xfrm>
            <a:off x="6258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93" name="Google Shape;3993;p25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5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5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5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bg>
      <p:bgPr>
        <a:solidFill>
          <a:schemeClr val="dk2"/>
        </a:solidFill>
      </p:bgPr>
    </p:bg>
    <p:spTree>
      <p:nvGrpSpPr>
        <p:cNvPr id="3997" name="Shape 3997"/>
        <p:cNvGrpSpPr/>
        <p:nvPr/>
      </p:nvGrpSpPr>
      <p:grpSpPr>
        <a:xfrm>
          <a:off x="0" y="0"/>
          <a:ext cx="0" cy="0"/>
          <a:chOff x="0" y="0"/>
          <a:chExt cx="0" cy="0"/>
        </a:xfrm>
      </p:grpSpPr>
      <p:sp>
        <p:nvSpPr>
          <p:cNvPr id="3998" name="Google Shape;3998;p25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5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5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5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5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5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55"/>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005" name="Google Shape;4005;p255"/>
          <p:cNvSpPr txBox="1"/>
          <p:nvPr>
            <p:ph idx="2" type="title"/>
          </p:nvPr>
        </p:nvSpPr>
        <p:spPr>
          <a:xfrm>
            <a:off x="2598327" y="374462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06" name="Google Shape;4006;p255"/>
          <p:cNvSpPr txBox="1"/>
          <p:nvPr>
            <p:ph idx="1" type="subTitle"/>
          </p:nvPr>
        </p:nvSpPr>
        <p:spPr>
          <a:xfrm>
            <a:off x="2598325" y="425495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07" name="Google Shape;4007;p255"/>
          <p:cNvSpPr txBox="1"/>
          <p:nvPr>
            <p:ph idx="3" type="title"/>
          </p:nvPr>
        </p:nvSpPr>
        <p:spPr>
          <a:xfrm>
            <a:off x="2598327" y="2862000"/>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08" name="Google Shape;4008;p255"/>
          <p:cNvSpPr txBox="1"/>
          <p:nvPr>
            <p:ph idx="4" type="subTitle"/>
          </p:nvPr>
        </p:nvSpPr>
        <p:spPr>
          <a:xfrm>
            <a:off x="2598325" y="3372325"/>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09" name="Google Shape;4009;p255"/>
          <p:cNvSpPr txBox="1"/>
          <p:nvPr>
            <p:ph idx="5" type="title"/>
          </p:nvPr>
        </p:nvSpPr>
        <p:spPr>
          <a:xfrm>
            <a:off x="2598327" y="197937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0" name="Google Shape;4010;p255"/>
          <p:cNvSpPr txBox="1"/>
          <p:nvPr>
            <p:ph idx="6" type="subTitle"/>
          </p:nvPr>
        </p:nvSpPr>
        <p:spPr>
          <a:xfrm>
            <a:off x="2598325" y="248970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11" name="Google Shape;4011;p255"/>
          <p:cNvSpPr txBox="1"/>
          <p:nvPr>
            <p:ph hasCustomPrompt="1" idx="7" type="title"/>
          </p:nvPr>
        </p:nvSpPr>
        <p:spPr>
          <a:xfrm>
            <a:off x="704850" y="2023625"/>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012" name="Google Shape;4012;p255"/>
          <p:cNvSpPr txBox="1"/>
          <p:nvPr>
            <p:ph hasCustomPrompt="1" idx="8" type="title"/>
          </p:nvPr>
        </p:nvSpPr>
        <p:spPr>
          <a:xfrm>
            <a:off x="704850" y="2901526"/>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013" name="Google Shape;4013;p255"/>
          <p:cNvSpPr txBox="1"/>
          <p:nvPr>
            <p:ph hasCustomPrompt="1" idx="9" type="title"/>
          </p:nvPr>
        </p:nvSpPr>
        <p:spPr>
          <a:xfrm>
            <a:off x="704850" y="3785801"/>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014" name="Google Shape;4014;p25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5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5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5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3">
    <p:bg>
      <p:bgPr>
        <a:solidFill>
          <a:schemeClr val="dk2"/>
        </a:solidFill>
      </p:bgPr>
    </p:bg>
    <p:spTree>
      <p:nvGrpSpPr>
        <p:cNvPr id="4018" name="Shape 4018"/>
        <p:cNvGrpSpPr/>
        <p:nvPr/>
      </p:nvGrpSpPr>
      <p:grpSpPr>
        <a:xfrm>
          <a:off x="0" y="0"/>
          <a:ext cx="0" cy="0"/>
          <a:chOff x="0" y="0"/>
          <a:chExt cx="0" cy="0"/>
        </a:xfrm>
      </p:grpSpPr>
      <p:sp>
        <p:nvSpPr>
          <p:cNvPr id="4019" name="Google Shape;4019;p256"/>
          <p:cNvSpPr/>
          <p:nvPr/>
        </p:nvSpPr>
        <p:spPr>
          <a:xfrm>
            <a:off x="260700" y="2026800"/>
            <a:ext cx="8635500" cy="2856000"/>
          </a:xfrm>
          <a:prstGeom prst="roundRect">
            <a:avLst>
              <a:gd fmla="val 8502"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56"/>
          <p:cNvSpPr/>
          <p:nvPr/>
        </p:nvSpPr>
        <p:spPr>
          <a:xfrm>
            <a:off x="260700" y="260850"/>
            <a:ext cx="8635500" cy="1766400"/>
          </a:xfrm>
          <a:prstGeom prst="roundRect">
            <a:avLst>
              <a:gd fmla="val 13386"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56"/>
          <p:cNvSpPr/>
          <p:nvPr/>
        </p:nvSpPr>
        <p:spPr>
          <a:xfrm>
            <a:off x="260700" y="2026800"/>
            <a:ext cx="8635500" cy="2856000"/>
          </a:xfrm>
          <a:prstGeom prst="roundRect">
            <a:avLst>
              <a:gd fmla="val 850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5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5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5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5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5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5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028" name="Google Shape;4028;p256"/>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29" name="Google Shape;4029;p256"/>
          <p:cNvSpPr txBox="1"/>
          <p:nvPr>
            <p:ph idx="1" type="subTitle"/>
          </p:nvPr>
        </p:nvSpPr>
        <p:spPr>
          <a:xfrm>
            <a:off x="6999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30" name="Google Shape;4030;p256"/>
          <p:cNvSpPr txBox="1"/>
          <p:nvPr>
            <p:ph idx="3" type="title"/>
          </p:nvPr>
        </p:nvSpPr>
        <p:spPr>
          <a:xfrm>
            <a:off x="3499100"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1" name="Google Shape;4031;p256"/>
          <p:cNvSpPr txBox="1"/>
          <p:nvPr>
            <p:ph idx="4" type="subTitle"/>
          </p:nvPr>
        </p:nvSpPr>
        <p:spPr>
          <a:xfrm>
            <a:off x="34991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32" name="Google Shape;4032;p256"/>
          <p:cNvSpPr txBox="1"/>
          <p:nvPr>
            <p:ph idx="5" type="title"/>
          </p:nvPr>
        </p:nvSpPr>
        <p:spPr>
          <a:xfrm>
            <a:off x="6298325"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3" name="Google Shape;4033;p256"/>
          <p:cNvSpPr txBox="1"/>
          <p:nvPr>
            <p:ph idx="6" type="subTitle"/>
          </p:nvPr>
        </p:nvSpPr>
        <p:spPr>
          <a:xfrm>
            <a:off x="6298325"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34" name="Google Shape;4034;p25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5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5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5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2"/>
        </a:solidFill>
      </p:bgPr>
    </p:bg>
    <p:spTree>
      <p:nvGrpSpPr>
        <p:cNvPr id="4038" name="Shape 4038"/>
        <p:cNvGrpSpPr/>
        <p:nvPr/>
      </p:nvGrpSpPr>
      <p:grpSpPr>
        <a:xfrm>
          <a:off x="0" y="0"/>
          <a:ext cx="0" cy="0"/>
          <a:chOff x="0" y="0"/>
          <a:chExt cx="0" cy="0"/>
        </a:xfrm>
      </p:grpSpPr>
      <p:sp>
        <p:nvSpPr>
          <p:cNvPr id="4039" name="Google Shape;4039;p25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5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5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5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5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5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57"/>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046" name="Google Shape;4046;p257"/>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47" name="Google Shape;4047;p257"/>
          <p:cNvSpPr txBox="1"/>
          <p:nvPr>
            <p:ph idx="1" type="subTitle"/>
          </p:nvPr>
        </p:nvSpPr>
        <p:spPr>
          <a:xfrm>
            <a:off x="6999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48" name="Google Shape;4048;p257"/>
          <p:cNvSpPr txBox="1"/>
          <p:nvPr>
            <p:ph idx="3" type="title"/>
          </p:nvPr>
        </p:nvSpPr>
        <p:spPr>
          <a:xfrm>
            <a:off x="34245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49" name="Google Shape;4049;p257"/>
          <p:cNvSpPr txBox="1"/>
          <p:nvPr>
            <p:ph idx="4" type="subTitle"/>
          </p:nvPr>
        </p:nvSpPr>
        <p:spPr>
          <a:xfrm>
            <a:off x="34245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50" name="Google Shape;4050;p257"/>
          <p:cNvSpPr txBox="1"/>
          <p:nvPr>
            <p:ph idx="5" type="title"/>
          </p:nvPr>
        </p:nvSpPr>
        <p:spPr>
          <a:xfrm>
            <a:off x="61491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51" name="Google Shape;4051;p257"/>
          <p:cNvSpPr txBox="1"/>
          <p:nvPr>
            <p:ph idx="6" type="subTitle"/>
          </p:nvPr>
        </p:nvSpPr>
        <p:spPr>
          <a:xfrm>
            <a:off x="61491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52" name="Google Shape;4052;p257"/>
          <p:cNvSpPr txBox="1"/>
          <p:nvPr>
            <p:ph hasCustomPrompt="1" idx="7" type="title"/>
          </p:nvPr>
        </p:nvSpPr>
        <p:spPr>
          <a:xfrm>
            <a:off x="7048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053" name="Google Shape;4053;p257"/>
          <p:cNvSpPr txBox="1"/>
          <p:nvPr>
            <p:ph hasCustomPrompt="1" idx="8" type="title"/>
          </p:nvPr>
        </p:nvSpPr>
        <p:spPr>
          <a:xfrm>
            <a:off x="342450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054" name="Google Shape;4054;p257"/>
          <p:cNvSpPr txBox="1"/>
          <p:nvPr>
            <p:ph hasCustomPrompt="1" idx="9" type="title"/>
          </p:nvPr>
        </p:nvSpPr>
        <p:spPr>
          <a:xfrm>
            <a:off x="61441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055" name="Google Shape;4055;p25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5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5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5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2"/>
        </a:solidFill>
      </p:bgPr>
    </p:bg>
    <p:spTree>
      <p:nvGrpSpPr>
        <p:cNvPr id="4059" name="Shape 4059"/>
        <p:cNvGrpSpPr/>
        <p:nvPr/>
      </p:nvGrpSpPr>
      <p:grpSpPr>
        <a:xfrm>
          <a:off x="0" y="0"/>
          <a:ext cx="0" cy="0"/>
          <a:chOff x="0" y="0"/>
          <a:chExt cx="0" cy="0"/>
        </a:xfrm>
      </p:grpSpPr>
      <p:sp>
        <p:nvSpPr>
          <p:cNvPr id="4060" name="Google Shape;4060;p25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5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5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5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5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5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5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067" name="Google Shape;4067;p258"/>
          <p:cNvSpPr txBox="1"/>
          <p:nvPr>
            <p:ph idx="2" type="title"/>
          </p:nvPr>
        </p:nvSpPr>
        <p:spPr>
          <a:xfrm>
            <a:off x="17765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68" name="Google Shape;4068;p258"/>
          <p:cNvSpPr txBox="1"/>
          <p:nvPr>
            <p:ph idx="1" type="subTitle"/>
          </p:nvPr>
        </p:nvSpPr>
        <p:spPr>
          <a:xfrm>
            <a:off x="17765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69" name="Google Shape;4069;p258"/>
          <p:cNvSpPr txBox="1"/>
          <p:nvPr>
            <p:ph idx="3" type="title"/>
          </p:nvPr>
        </p:nvSpPr>
        <p:spPr>
          <a:xfrm>
            <a:off x="17765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70" name="Google Shape;4070;p258"/>
          <p:cNvSpPr txBox="1"/>
          <p:nvPr>
            <p:ph idx="4" type="subTitle"/>
          </p:nvPr>
        </p:nvSpPr>
        <p:spPr>
          <a:xfrm>
            <a:off x="17765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71" name="Google Shape;4071;p258"/>
          <p:cNvSpPr txBox="1"/>
          <p:nvPr>
            <p:ph idx="5" type="title"/>
          </p:nvPr>
        </p:nvSpPr>
        <p:spPr>
          <a:xfrm>
            <a:off x="564848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72" name="Google Shape;4072;p258"/>
          <p:cNvSpPr txBox="1"/>
          <p:nvPr>
            <p:ph idx="6" type="subTitle"/>
          </p:nvPr>
        </p:nvSpPr>
        <p:spPr>
          <a:xfrm>
            <a:off x="564848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73" name="Google Shape;4073;p258"/>
          <p:cNvSpPr txBox="1"/>
          <p:nvPr>
            <p:ph idx="7" type="title"/>
          </p:nvPr>
        </p:nvSpPr>
        <p:spPr>
          <a:xfrm>
            <a:off x="564848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74" name="Google Shape;4074;p258"/>
          <p:cNvSpPr txBox="1"/>
          <p:nvPr>
            <p:ph idx="8" type="subTitle"/>
          </p:nvPr>
        </p:nvSpPr>
        <p:spPr>
          <a:xfrm>
            <a:off x="564848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75" name="Google Shape;4075;p25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5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5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5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bg>
      <p:bgPr>
        <a:solidFill>
          <a:schemeClr val="dk2"/>
        </a:solidFill>
      </p:bgPr>
    </p:bg>
    <p:spTree>
      <p:nvGrpSpPr>
        <p:cNvPr id="4079" name="Shape 4079"/>
        <p:cNvGrpSpPr/>
        <p:nvPr/>
      </p:nvGrpSpPr>
      <p:grpSpPr>
        <a:xfrm>
          <a:off x="0" y="0"/>
          <a:ext cx="0" cy="0"/>
          <a:chOff x="0" y="0"/>
          <a:chExt cx="0" cy="0"/>
        </a:xfrm>
      </p:grpSpPr>
      <p:sp>
        <p:nvSpPr>
          <p:cNvPr id="4080" name="Google Shape;4080;p25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5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5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5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5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5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59"/>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087" name="Google Shape;4087;p259"/>
          <p:cNvSpPr txBox="1"/>
          <p:nvPr>
            <p:ph idx="2" type="title"/>
          </p:nvPr>
        </p:nvSpPr>
        <p:spPr>
          <a:xfrm>
            <a:off x="704838" y="1949550"/>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88" name="Google Shape;4088;p259"/>
          <p:cNvSpPr txBox="1"/>
          <p:nvPr>
            <p:ph idx="1" type="subTitle"/>
          </p:nvPr>
        </p:nvSpPr>
        <p:spPr>
          <a:xfrm>
            <a:off x="7048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89" name="Google Shape;4089;p259"/>
          <p:cNvSpPr txBox="1"/>
          <p:nvPr>
            <p:ph idx="3" type="title"/>
          </p:nvPr>
        </p:nvSpPr>
        <p:spPr>
          <a:xfrm>
            <a:off x="704838" y="3386375"/>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90" name="Google Shape;4090;p259"/>
          <p:cNvSpPr txBox="1"/>
          <p:nvPr>
            <p:ph idx="4" type="subTitle"/>
          </p:nvPr>
        </p:nvSpPr>
        <p:spPr>
          <a:xfrm>
            <a:off x="7048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91" name="Google Shape;4091;p259"/>
          <p:cNvSpPr txBox="1"/>
          <p:nvPr>
            <p:ph idx="5" type="title"/>
          </p:nvPr>
        </p:nvSpPr>
        <p:spPr>
          <a:xfrm>
            <a:off x="62587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92" name="Google Shape;4092;p259"/>
          <p:cNvSpPr txBox="1"/>
          <p:nvPr>
            <p:ph idx="6" type="subTitle"/>
          </p:nvPr>
        </p:nvSpPr>
        <p:spPr>
          <a:xfrm>
            <a:off x="62587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93" name="Google Shape;4093;p259"/>
          <p:cNvSpPr txBox="1"/>
          <p:nvPr>
            <p:ph idx="7" type="title"/>
          </p:nvPr>
        </p:nvSpPr>
        <p:spPr>
          <a:xfrm>
            <a:off x="62587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94" name="Google Shape;4094;p259"/>
          <p:cNvSpPr txBox="1"/>
          <p:nvPr>
            <p:ph idx="8" type="subTitle"/>
          </p:nvPr>
        </p:nvSpPr>
        <p:spPr>
          <a:xfrm>
            <a:off x="62587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95" name="Google Shape;4095;p25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25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25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25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248" name="Shape 248"/>
        <p:cNvGrpSpPr/>
        <p:nvPr/>
      </p:nvGrpSpPr>
      <p:grpSpPr>
        <a:xfrm>
          <a:off x="0" y="0"/>
          <a:ext cx="0" cy="0"/>
          <a:chOff x="0" y="0"/>
          <a:chExt cx="0" cy="0"/>
        </a:xfrm>
      </p:grpSpPr>
      <p:sp>
        <p:nvSpPr>
          <p:cNvPr id="249" name="Google Shape;249;p27"/>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txBox="1"/>
          <p:nvPr>
            <p:ph type="title"/>
          </p:nvPr>
        </p:nvSpPr>
        <p:spPr>
          <a:xfrm>
            <a:off x="699900" y="4175750"/>
            <a:ext cx="387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30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 name="Google Shape;262;p27"/>
          <p:cNvSpPr txBox="1"/>
          <p:nvPr>
            <p:ph idx="1" type="subTitle"/>
          </p:nvPr>
        </p:nvSpPr>
        <p:spPr>
          <a:xfrm>
            <a:off x="699900" y="1123950"/>
            <a:ext cx="4972500" cy="18588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2500"/>
              <a:buNone/>
              <a:defRPr b="1"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263" name="Google Shape;263;p2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2"/>
        </a:solidFill>
      </p:bgPr>
    </p:bg>
    <p:spTree>
      <p:nvGrpSpPr>
        <p:cNvPr id="4099" name="Shape 4099"/>
        <p:cNvGrpSpPr/>
        <p:nvPr/>
      </p:nvGrpSpPr>
      <p:grpSpPr>
        <a:xfrm>
          <a:off x="0" y="0"/>
          <a:ext cx="0" cy="0"/>
          <a:chOff x="0" y="0"/>
          <a:chExt cx="0" cy="0"/>
        </a:xfrm>
      </p:grpSpPr>
      <p:sp>
        <p:nvSpPr>
          <p:cNvPr id="4100" name="Google Shape;4100;p26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26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26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26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6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6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6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107" name="Google Shape;4107;p260"/>
          <p:cNvSpPr txBox="1"/>
          <p:nvPr>
            <p:ph idx="2" type="title"/>
          </p:nvPr>
        </p:nvSpPr>
        <p:spPr>
          <a:xfrm>
            <a:off x="699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08" name="Google Shape;4108;p260"/>
          <p:cNvSpPr txBox="1"/>
          <p:nvPr>
            <p:ph idx="1" type="subTitle"/>
          </p:nvPr>
        </p:nvSpPr>
        <p:spPr>
          <a:xfrm>
            <a:off x="699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09" name="Google Shape;4109;p260"/>
          <p:cNvSpPr txBox="1"/>
          <p:nvPr>
            <p:ph idx="3" type="title"/>
          </p:nvPr>
        </p:nvSpPr>
        <p:spPr>
          <a:xfrm>
            <a:off x="699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10" name="Google Shape;4110;p260"/>
          <p:cNvSpPr txBox="1"/>
          <p:nvPr>
            <p:ph idx="4" type="subTitle"/>
          </p:nvPr>
        </p:nvSpPr>
        <p:spPr>
          <a:xfrm>
            <a:off x="699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11" name="Google Shape;4111;p260"/>
          <p:cNvSpPr txBox="1"/>
          <p:nvPr>
            <p:ph idx="5" type="title"/>
          </p:nvPr>
        </p:nvSpPr>
        <p:spPr>
          <a:xfrm>
            <a:off x="34794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12" name="Google Shape;4112;p260"/>
          <p:cNvSpPr txBox="1"/>
          <p:nvPr>
            <p:ph idx="6" type="subTitle"/>
          </p:nvPr>
        </p:nvSpPr>
        <p:spPr>
          <a:xfrm>
            <a:off x="34794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13" name="Google Shape;4113;p260"/>
          <p:cNvSpPr txBox="1"/>
          <p:nvPr>
            <p:ph idx="7" type="title"/>
          </p:nvPr>
        </p:nvSpPr>
        <p:spPr>
          <a:xfrm>
            <a:off x="34794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14" name="Google Shape;4114;p260"/>
          <p:cNvSpPr txBox="1"/>
          <p:nvPr>
            <p:ph idx="8" type="subTitle"/>
          </p:nvPr>
        </p:nvSpPr>
        <p:spPr>
          <a:xfrm>
            <a:off x="34794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15" name="Google Shape;4115;p260"/>
          <p:cNvSpPr txBox="1"/>
          <p:nvPr>
            <p:ph idx="9" type="title"/>
          </p:nvPr>
        </p:nvSpPr>
        <p:spPr>
          <a:xfrm>
            <a:off x="6258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16" name="Google Shape;4116;p260"/>
          <p:cNvSpPr txBox="1"/>
          <p:nvPr>
            <p:ph idx="13" type="subTitle"/>
          </p:nvPr>
        </p:nvSpPr>
        <p:spPr>
          <a:xfrm>
            <a:off x="6258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17" name="Google Shape;4117;p260"/>
          <p:cNvSpPr txBox="1"/>
          <p:nvPr>
            <p:ph idx="14" type="title"/>
          </p:nvPr>
        </p:nvSpPr>
        <p:spPr>
          <a:xfrm>
            <a:off x="6258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18" name="Google Shape;4118;p260"/>
          <p:cNvSpPr txBox="1"/>
          <p:nvPr>
            <p:ph idx="15" type="subTitle"/>
          </p:nvPr>
        </p:nvSpPr>
        <p:spPr>
          <a:xfrm>
            <a:off x="6258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19" name="Google Shape;4119;p26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6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6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6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4123" name="Shape 4123"/>
        <p:cNvGrpSpPr/>
        <p:nvPr/>
      </p:nvGrpSpPr>
      <p:grpSpPr>
        <a:xfrm>
          <a:off x="0" y="0"/>
          <a:ext cx="0" cy="0"/>
          <a:chOff x="0" y="0"/>
          <a:chExt cx="0" cy="0"/>
        </a:xfrm>
      </p:grpSpPr>
      <p:sp>
        <p:nvSpPr>
          <p:cNvPr id="4124" name="Google Shape;4124;p26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6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6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6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6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61"/>
          <p:cNvSpPr txBox="1"/>
          <p:nvPr>
            <p:ph idx="1" type="subTitle"/>
          </p:nvPr>
        </p:nvSpPr>
        <p:spPr>
          <a:xfrm>
            <a:off x="4572150" y="1714781"/>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30" name="Google Shape;4130;p261"/>
          <p:cNvSpPr txBox="1"/>
          <p:nvPr>
            <p:ph hasCustomPrompt="1" type="title"/>
          </p:nvPr>
        </p:nvSpPr>
        <p:spPr>
          <a:xfrm>
            <a:off x="704850" y="1206956"/>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131" name="Google Shape;4131;p261"/>
          <p:cNvSpPr txBox="1"/>
          <p:nvPr>
            <p:ph idx="2" type="subTitle"/>
          </p:nvPr>
        </p:nvSpPr>
        <p:spPr>
          <a:xfrm>
            <a:off x="4572150" y="2914428"/>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32" name="Google Shape;4132;p261"/>
          <p:cNvSpPr txBox="1"/>
          <p:nvPr>
            <p:ph hasCustomPrompt="1" idx="3" type="title"/>
          </p:nvPr>
        </p:nvSpPr>
        <p:spPr>
          <a:xfrm>
            <a:off x="704850" y="2406603"/>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133" name="Google Shape;4133;p261"/>
          <p:cNvSpPr txBox="1"/>
          <p:nvPr>
            <p:ph idx="4" type="subTitle"/>
          </p:nvPr>
        </p:nvSpPr>
        <p:spPr>
          <a:xfrm>
            <a:off x="4572150" y="4114075"/>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34" name="Google Shape;4134;p261"/>
          <p:cNvSpPr txBox="1"/>
          <p:nvPr>
            <p:ph hasCustomPrompt="1" idx="5" type="title"/>
          </p:nvPr>
        </p:nvSpPr>
        <p:spPr>
          <a:xfrm>
            <a:off x="704850" y="3606250"/>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135" name="Google Shape;4135;p26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6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6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6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4139" name="Shape 4139"/>
        <p:cNvGrpSpPr/>
        <p:nvPr/>
      </p:nvGrpSpPr>
      <p:grpSpPr>
        <a:xfrm>
          <a:off x="0" y="0"/>
          <a:ext cx="0" cy="0"/>
          <a:chOff x="0" y="0"/>
          <a:chExt cx="0" cy="0"/>
        </a:xfrm>
      </p:grpSpPr>
      <p:sp>
        <p:nvSpPr>
          <p:cNvPr id="4140" name="Google Shape;4140;p262"/>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262"/>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62"/>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62"/>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6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6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6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6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262"/>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262"/>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62"/>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62"/>
          <p:cNvSpPr txBox="1"/>
          <p:nvPr>
            <p:ph idx="1" type="subTitle"/>
          </p:nvPr>
        </p:nvSpPr>
        <p:spPr>
          <a:xfrm>
            <a:off x="699900" y="2894475"/>
            <a:ext cx="5481900" cy="999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52" name="Google Shape;4152;p262"/>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6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6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6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6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62"/>
          <p:cNvSpPr txBox="1"/>
          <p:nvPr>
            <p:ph type="ctrTitle"/>
          </p:nvPr>
        </p:nvSpPr>
        <p:spPr>
          <a:xfrm>
            <a:off x="704850" y="1150900"/>
            <a:ext cx="5464800" cy="14265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1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158" name="Google Shape;4158;p262"/>
          <p:cNvSpPr txBox="1"/>
          <p:nvPr/>
        </p:nvSpPr>
        <p:spPr>
          <a:xfrm>
            <a:off x="699900" y="4058175"/>
            <a:ext cx="5481900" cy="569100"/>
          </a:xfrm>
          <a:prstGeom prst="rect">
            <a:avLst/>
          </a:prstGeom>
          <a:solidFill>
            <a:srgbClr val="DFE7FA"/>
          </a:solid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rgbClr val="231F20"/>
                </a:solidFill>
                <a:latin typeface="Cutive Mono"/>
                <a:ea typeface="Cutive Mono"/>
                <a:cs typeface="Cutive Mono"/>
                <a:sym typeface="Cutive Mono"/>
              </a:rPr>
              <a:t>CREDITS: This presentation template was created by </a:t>
            </a:r>
            <a:r>
              <a:rPr b="1" lang="en" sz="1000">
                <a:solidFill>
                  <a:srgbClr val="231F20"/>
                </a:solidFill>
                <a:uFill>
                  <a:noFill/>
                </a:uFill>
                <a:latin typeface="Cutive Mono"/>
                <a:ea typeface="Cutive Mono"/>
                <a:cs typeface="Cutive Mono"/>
                <a:sym typeface="Cutive Mono"/>
                <a:hlinkClick r:id="rId2">
                  <a:extLst>
                    <a:ext uri="{A12FA001-AC4F-418D-AE19-62706E023703}">
                      <ahyp:hlinkClr val="tx"/>
                    </a:ext>
                  </a:extLst>
                </a:hlinkClick>
              </a:rPr>
              <a:t>Slidesgo</a:t>
            </a:r>
            <a:r>
              <a:rPr b="1" lang="en" sz="1000">
                <a:solidFill>
                  <a:srgbClr val="231F20"/>
                </a:solidFill>
                <a:latin typeface="Cutive Mono"/>
                <a:ea typeface="Cutive Mono"/>
                <a:cs typeface="Cutive Mono"/>
                <a:sym typeface="Cutive Mono"/>
              </a:rPr>
              <a:t>, and includes icons by </a:t>
            </a:r>
            <a:r>
              <a:rPr b="1" lang="en" sz="1000">
                <a:solidFill>
                  <a:srgbClr val="231F20"/>
                </a:solidFill>
                <a:uFill>
                  <a:noFill/>
                </a:uFill>
                <a:latin typeface="Cutive Mono"/>
                <a:ea typeface="Cutive Mono"/>
                <a:cs typeface="Cutive Mono"/>
                <a:sym typeface="Cutive Mono"/>
                <a:hlinkClick r:id="rId3">
                  <a:extLst>
                    <a:ext uri="{A12FA001-AC4F-418D-AE19-62706E023703}">
                      <ahyp:hlinkClr val="tx"/>
                    </a:ext>
                  </a:extLst>
                </a:hlinkClick>
              </a:rPr>
              <a:t>Flaticon</a:t>
            </a:r>
            <a:r>
              <a:rPr b="1" lang="en" sz="1000">
                <a:solidFill>
                  <a:srgbClr val="231F20"/>
                </a:solidFill>
                <a:latin typeface="Cutive Mono"/>
                <a:ea typeface="Cutive Mono"/>
                <a:cs typeface="Cutive Mono"/>
                <a:sym typeface="Cutive Mono"/>
              </a:rPr>
              <a:t> and infographics &amp; images by </a:t>
            </a:r>
            <a:r>
              <a:rPr b="1" lang="en" sz="1000">
                <a:solidFill>
                  <a:srgbClr val="231F20"/>
                </a:solidFill>
                <a:uFill>
                  <a:noFill/>
                </a:uFill>
                <a:latin typeface="Cutive Mono"/>
                <a:ea typeface="Cutive Mono"/>
                <a:cs typeface="Cutive Mono"/>
                <a:sym typeface="Cutive Mono"/>
                <a:hlinkClick r:id="rId4">
                  <a:extLst>
                    <a:ext uri="{A12FA001-AC4F-418D-AE19-62706E023703}">
                      <ahyp:hlinkClr val="tx"/>
                    </a:ext>
                  </a:extLst>
                </a:hlinkClick>
              </a:rPr>
              <a:t>Freepik</a:t>
            </a:r>
            <a:endParaRPr b="1" sz="1600">
              <a:solidFill>
                <a:srgbClr val="231F20"/>
              </a:solidFill>
              <a:latin typeface="Cutive Mono"/>
              <a:ea typeface="Cutive Mono"/>
              <a:cs typeface="Cutive Mono"/>
              <a:sym typeface="Cutive Mono"/>
            </a:endParaRPr>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2"/>
        </a:solidFill>
      </p:bgPr>
    </p:bg>
    <p:spTree>
      <p:nvGrpSpPr>
        <p:cNvPr id="4159" name="Shape 4159"/>
        <p:cNvGrpSpPr/>
        <p:nvPr/>
      </p:nvGrpSpPr>
      <p:grpSpPr>
        <a:xfrm>
          <a:off x="0" y="0"/>
          <a:ext cx="0" cy="0"/>
          <a:chOff x="0" y="0"/>
          <a:chExt cx="0" cy="0"/>
        </a:xfrm>
      </p:grpSpPr>
      <p:sp>
        <p:nvSpPr>
          <p:cNvPr id="4160" name="Google Shape;4160;p26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6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6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6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6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6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6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6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6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6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4170" name="Shape 4170"/>
        <p:cNvGrpSpPr/>
        <p:nvPr/>
      </p:nvGrpSpPr>
      <p:grpSpPr>
        <a:xfrm>
          <a:off x="0" y="0"/>
          <a:ext cx="0" cy="0"/>
          <a:chOff x="0" y="0"/>
          <a:chExt cx="0" cy="0"/>
        </a:xfrm>
      </p:grpSpPr>
      <p:sp>
        <p:nvSpPr>
          <p:cNvPr id="4171" name="Google Shape;4171;p26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64"/>
          <p:cNvSpPr/>
          <p:nvPr/>
        </p:nvSpPr>
        <p:spPr>
          <a:xfrm rot="10800000">
            <a:off x="258150" y="253950"/>
            <a:ext cx="8638200" cy="690300"/>
          </a:xfrm>
          <a:prstGeom prst="round2SameRect">
            <a:avLst>
              <a:gd fmla="val 0" name="adj1"/>
              <a:gd fmla="val 36231"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6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6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6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6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6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6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6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6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4184" name="Shape 4184"/>
        <p:cNvGrpSpPr/>
        <p:nvPr/>
      </p:nvGrpSpPr>
      <p:grpSpPr>
        <a:xfrm>
          <a:off x="0" y="0"/>
          <a:ext cx="0" cy="0"/>
          <a:chOff x="0" y="0"/>
          <a:chExt cx="0" cy="0"/>
        </a:xfrm>
      </p:grpSpPr>
      <p:sp>
        <p:nvSpPr>
          <p:cNvPr id="4185" name="Google Shape;4185;p266"/>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66"/>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66"/>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66"/>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6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6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6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6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66"/>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66"/>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66"/>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66"/>
          <p:cNvSpPr txBox="1"/>
          <p:nvPr>
            <p:ph type="ctrTitle"/>
          </p:nvPr>
        </p:nvSpPr>
        <p:spPr>
          <a:xfrm>
            <a:off x="704850" y="1150900"/>
            <a:ext cx="4862400" cy="25896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197" name="Google Shape;4197;p266"/>
          <p:cNvSpPr txBox="1"/>
          <p:nvPr>
            <p:ph idx="1" type="subTitle"/>
          </p:nvPr>
        </p:nvSpPr>
        <p:spPr>
          <a:xfrm>
            <a:off x="699900" y="4188325"/>
            <a:ext cx="5481900" cy="4263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98" name="Google Shape;4198;p266"/>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6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6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6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6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4203" name="Shape 4203"/>
        <p:cNvGrpSpPr/>
        <p:nvPr/>
      </p:nvGrpSpPr>
      <p:grpSpPr>
        <a:xfrm>
          <a:off x="0" y="0"/>
          <a:ext cx="0" cy="0"/>
          <a:chOff x="0" y="0"/>
          <a:chExt cx="0" cy="0"/>
        </a:xfrm>
      </p:grpSpPr>
      <p:sp>
        <p:nvSpPr>
          <p:cNvPr id="4204" name="Google Shape;4204;p267"/>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67"/>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67"/>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67"/>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67"/>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67"/>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67"/>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67"/>
          <p:cNvSpPr/>
          <p:nvPr/>
        </p:nvSpPr>
        <p:spPr>
          <a:xfrm>
            <a:off x="859775"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67"/>
          <p:cNvSpPr/>
          <p:nvPr/>
        </p:nvSpPr>
        <p:spPr>
          <a:xfrm>
            <a:off x="1503060"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67"/>
          <p:cNvSpPr/>
          <p:nvPr/>
        </p:nvSpPr>
        <p:spPr>
          <a:xfrm>
            <a:off x="2204446" y="253950"/>
            <a:ext cx="3256497" cy="4628758"/>
          </a:xfrm>
          <a:custGeom>
            <a:rect b="b" l="l" r="r" t="t"/>
            <a:pathLst>
              <a:path extrusionOk="0" h="43888" w="44706">
                <a:moveTo>
                  <a:pt x="34309" y="1"/>
                </a:moveTo>
                <a:lnTo>
                  <a:pt x="0" y="43887"/>
                </a:lnTo>
                <a:lnTo>
                  <a:pt x="12476" y="43887"/>
                </a:lnTo>
                <a:lnTo>
                  <a:pt x="44706"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67"/>
          <p:cNvSpPr/>
          <p:nvPr/>
        </p:nvSpPr>
        <p:spPr>
          <a:xfrm>
            <a:off x="2913147" y="253950"/>
            <a:ext cx="3256497" cy="4628758"/>
          </a:xfrm>
          <a:custGeom>
            <a:rect b="b" l="l" r="r" t="t"/>
            <a:pathLst>
              <a:path extrusionOk="0" h="43888" w="44706">
                <a:moveTo>
                  <a:pt x="34309" y="1"/>
                </a:moveTo>
                <a:lnTo>
                  <a:pt x="0" y="43887"/>
                </a:lnTo>
                <a:lnTo>
                  <a:pt x="11499" y="43887"/>
                </a:lnTo>
                <a:lnTo>
                  <a:pt x="44706"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67"/>
          <p:cNvSpPr/>
          <p:nvPr/>
        </p:nvSpPr>
        <p:spPr>
          <a:xfrm>
            <a:off x="8142561"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67"/>
          <p:cNvSpPr txBox="1"/>
          <p:nvPr>
            <p:ph type="ctrTitle"/>
          </p:nvPr>
        </p:nvSpPr>
        <p:spPr>
          <a:xfrm>
            <a:off x="704850" y="2154775"/>
            <a:ext cx="5464800" cy="14403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217" name="Google Shape;4217;p267"/>
          <p:cNvSpPr txBox="1"/>
          <p:nvPr>
            <p:ph hasCustomPrompt="1" idx="2" type="title"/>
          </p:nvPr>
        </p:nvSpPr>
        <p:spPr>
          <a:xfrm>
            <a:off x="791311" y="971975"/>
            <a:ext cx="2458200" cy="1182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18" name="Google Shape;4218;p267"/>
          <p:cNvSpPr txBox="1"/>
          <p:nvPr>
            <p:ph idx="1" type="subTitle"/>
          </p:nvPr>
        </p:nvSpPr>
        <p:spPr>
          <a:xfrm>
            <a:off x="704850" y="4000500"/>
            <a:ext cx="3839400" cy="619800"/>
          </a:xfrm>
          <a:prstGeom prst="rect">
            <a:avLst/>
          </a:prstGeom>
          <a:solidFill>
            <a:srgbClr val="FFFFFF">
              <a:alpha val="19550"/>
            </a:srgbClr>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219" name="Shape 4219"/>
        <p:cNvGrpSpPr/>
        <p:nvPr/>
      </p:nvGrpSpPr>
      <p:grpSpPr>
        <a:xfrm>
          <a:off x="0" y="0"/>
          <a:ext cx="0" cy="0"/>
          <a:chOff x="0" y="0"/>
          <a:chExt cx="0" cy="0"/>
        </a:xfrm>
      </p:grpSpPr>
      <p:sp>
        <p:nvSpPr>
          <p:cNvPr id="4220" name="Google Shape;4220;p26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26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26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6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6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26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26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227" name="Google Shape;4227;p26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6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26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26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268"/>
          <p:cNvSpPr txBox="1"/>
          <p:nvPr>
            <p:ph idx="1" type="body"/>
          </p:nvPr>
        </p:nvSpPr>
        <p:spPr>
          <a:xfrm>
            <a:off x="704850" y="1869725"/>
            <a:ext cx="7739100" cy="2762400"/>
          </a:xfrm>
          <a:prstGeom prst="rect">
            <a:avLst/>
          </a:prstGeom>
          <a:solidFill>
            <a:schemeClr val="accent5"/>
          </a:solidFill>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b="1"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4232" name="Shape 4232"/>
        <p:cNvGrpSpPr/>
        <p:nvPr/>
      </p:nvGrpSpPr>
      <p:grpSpPr>
        <a:xfrm>
          <a:off x="0" y="0"/>
          <a:ext cx="0" cy="0"/>
          <a:chOff x="0" y="0"/>
          <a:chExt cx="0" cy="0"/>
        </a:xfrm>
      </p:grpSpPr>
      <p:sp>
        <p:nvSpPr>
          <p:cNvPr id="4233" name="Google Shape;4233;p26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6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6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6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6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6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69"/>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240" name="Google Shape;4240;p269"/>
          <p:cNvSpPr txBox="1"/>
          <p:nvPr>
            <p:ph idx="2" type="title"/>
          </p:nvPr>
        </p:nvSpPr>
        <p:spPr>
          <a:xfrm>
            <a:off x="6999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41" name="Google Shape;4241;p269"/>
          <p:cNvSpPr txBox="1"/>
          <p:nvPr>
            <p:ph idx="1" type="subTitle"/>
          </p:nvPr>
        </p:nvSpPr>
        <p:spPr>
          <a:xfrm>
            <a:off x="6999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42" name="Google Shape;4242;p269"/>
          <p:cNvSpPr txBox="1"/>
          <p:nvPr>
            <p:ph idx="3" type="title"/>
          </p:nvPr>
        </p:nvSpPr>
        <p:spPr>
          <a:xfrm>
            <a:off x="45720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43" name="Google Shape;4243;p269"/>
          <p:cNvSpPr txBox="1"/>
          <p:nvPr>
            <p:ph idx="4" type="subTitle"/>
          </p:nvPr>
        </p:nvSpPr>
        <p:spPr>
          <a:xfrm>
            <a:off x="45720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44" name="Google Shape;4244;p26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6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6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6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4248" name="Shape 4248"/>
        <p:cNvGrpSpPr/>
        <p:nvPr/>
      </p:nvGrpSpPr>
      <p:grpSpPr>
        <a:xfrm>
          <a:off x="0" y="0"/>
          <a:ext cx="0" cy="0"/>
          <a:chOff x="0" y="0"/>
          <a:chExt cx="0" cy="0"/>
        </a:xfrm>
      </p:grpSpPr>
      <p:sp>
        <p:nvSpPr>
          <p:cNvPr id="4249" name="Google Shape;4249;p27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7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7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7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7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7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7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256" name="Google Shape;4256;p27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7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7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7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solidFill>
          <a:schemeClr val="dk2"/>
        </a:solidFill>
      </p:bgPr>
    </p:bg>
    <p:spTree>
      <p:nvGrpSpPr>
        <p:cNvPr id="267" name="Shape 267"/>
        <p:cNvGrpSpPr/>
        <p:nvPr/>
      </p:nvGrpSpPr>
      <p:grpSpPr>
        <a:xfrm>
          <a:off x="0" y="0"/>
          <a:ext cx="0" cy="0"/>
          <a:chOff x="0" y="0"/>
          <a:chExt cx="0" cy="0"/>
        </a:xfrm>
      </p:grpSpPr>
      <p:sp>
        <p:nvSpPr>
          <p:cNvPr id="268" name="Google Shape;268;p2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3038325" y="251675"/>
            <a:ext cx="797760" cy="690288"/>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3289845" y="251675"/>
            <a:ext cx="797760" cy="690288"/>
          </a:xfrm>
          <a:custGeom>
            <a:rect b="b" l="l" r="r" t="t"/>
            <a:pathLst>
              <a:path extrusionOk="0" h="45526" w="52614">
                <a:moveTo>
                  <a:pt x="35601" y="1"/>
                </a:moveTo>
                <a:lnTo>
                  <a:pt x="0" y="45525"/>
                </a:lnTo>
                <a:lnTo>
                  <a:pt x="19218" y="45525"/>
                </a:lnTo>
                <a:lnTo>
                  <a:pt x="52613" y="1"/>
                </a:ln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3545171" y="251675"/>
            <a:ext cx="797760" cy="690288"/>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3778541" y="251675"/>
            <a:ext cx="793454" cy="690288"/>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2676625"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2607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2676625"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3275700"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3933883"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4651512"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5376626"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txBox="1"/>
          <p:nvPr>
            <p:ph idx="1" type="subTitle"/>
          </p:nvPr>
        </p:nvSpPr>
        <p:spPr>
          <a:xfrm>
            <a:off x="3115825" y="3875150"/>
            <a:ext cx="5029200" cy="739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281" name="Google Shape;281;p28"/>
          <p:cNvSpPr/>
          <p:nvPr/>
        </p:nvSpPr>
        <p:spPr>
          <a:xfrm rot="10800000">
            <a:off x="2674000"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txBox="1"/>
          <p:nvPr>
            <p:ph type="ctrTitle"/>
          </p:nvPr>
        </p:nvSpPr>
        <p:spPr>
          <a:xfrm>
            <a:off x="3120775" y="1123950"/>
            <a:ext cx="5184300" cy="19287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83" name="Google Shape;283;p28"/>
          <p:cNvSpPr/>
          <p:nvPr/>
        </p:nvSpPr>
        <p:spPr>
          <a:xfrm>
            <a:off x="5454250"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5705771"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5961099"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6194470"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4260" name="Shape 4260"/>
        <p:cNvGrpSpPr/>
        <p:nvPr/>
      </p:nvGrpSpPr>
      <p:grpSpPr>
        <a:xfrm>
          <a:off x="0" y="0"/>
          <a:ext cx="0" cy="0"/>
          <a:chOff x="0" y="0"/>
          <a:chExt cx="0" cy="0"/>
        </a:xfrm>
      </p:grpSpPr>
      <p:sp>
        <p:nvSpPr>
          <p:cNvPr id="4261" name="Google Shape;4261;p271"/>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71"/>
          <p:cNvSpPr/>
          <p:nvPr/>
        </p:nvSpPr>
        <p:spPr>
          <a:xfrm>
            <a:off x="64645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71"/>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7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7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7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7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71"/>
          <p:cNvSpPr txBox="1"/>
          <p:nvPr>
            <p:ph idx="1" type="subTitle"/>
          </p:nvPr>
        </p:nvSpPr>
        <p:spPr>
          <a:xfrm>
            <a:off x="699900" y="2423650"/>
            <a:ext cx="5010900" cy="21909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4269" name="Google Shape;4269;p271"/>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71"/>
          <p:cNvSpPr txBox="1"/>
          <p:nvPr>
            <p:ph type="ctrTitle"/>
          </p:nvPr>
        </p:nvSpPr>
        <p:spPr>
          <a:xfrm>
            <a:off x="704850" y="1123950"/>
            <a:ext cx="51843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271" name="Google Shape;4271;p27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7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7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7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275" name="Shape 4275"/>
        <p:cNvGrpSpPr/>
        <p:nvPr/>
      </p:nvGrpSpPr>
      <p:grpSpPr>
        <a:xfrm>
          <a:off x="0" y="0"/>
          <a:ext cx="0" cy="0"/>
          <a:chOff x="0" y="0"/>
          <a:chExt cx="0" cy="0"/>
        </a:xfrm>
      </p:grpSpPr>
      <p:sp>
        <p:nvSpPr>
          <p:cNvPr id="4276" name="Google Shape;4276;p272"/>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72"/>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72"/>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72"/>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72"/>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72"/>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72"/>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72"/>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7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7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7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BB231A">
              <a:alpha val="5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7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BB231A">
              <a:alpha val="8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272"/>
          <p:cNvSpPr txBox="1"/>
          <p:nvPr>
            <p:ph type="ctrTitle"/>
          </p:nvPr>
        </p:nvSpPr>
        <p:spPr>
          <a:xfrm>
            <a:off x="704850" y="1150900"/>
            <a:ext cx="5464800" cy="2482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289" name="Google Shape;4289;p27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7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7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7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4293" name="Shape 4293"/>
        <p:cNvGrpSpPr/>
        <p:nvPr/>
      </p:nvGrpSpPr>
      <p:grpSpPr>
        <a:xfrm>
          <a:off x="0" y="0"/>
          <a:ext cx="0" cy="0"/>
          <a:chOff x="0" y="0"/>
          <a:chExt cx="0" cy="0"/>
        </a:xfrm>
      </p:grpSpPr>
      <p:sp>
        <p:nvSpPr>
          <p:cNvPr id="4294" name="Google Shape;4294;p27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7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7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7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7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7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73"/>
          <p:cNvSpPr txBox="1"/>
          <p:nvPr>
            <p:ph idx="1" type="subTitle"/>
          </p:nvPr>
        </p:nvSpPr>
        <p:spPr>
          <a:xfrm>
            <a:off x="699900" y="3620200"/>
            <a:ext cx="6393900" cy="994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4301" name="Google Shape;4301;p273"/>
          <p:cNvSpPr txBox="1"/>
          <p:nvPr>
            <p:ph type="ctrTitle"/>
          </p:nvPr>
        </p:nvSpPr>
        <p:spPr>
          <a:xfrm>
            <a:off x="704850" y="1150900"/>
            <a:ext cx="7739100" cy="1258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302" name="Google Shape;4302;p27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7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7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7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06" name="Shape 4306"/>
        <p:cNvGrpSpPr/>
        <p:nvPr/>
      </p:nvGrpSpPr>
      <p:grpSpPr>
        <a:xfrm>
          <a:off x="0" y="0"/>
          <a:ext cx="0" cy="0"/>
          <a:chOff x="0" y="0"/>
          <a:chExt cx="0" cy="0"/>
        </a:xfrm>
      </p:grpSpPr>
      <p:sp>
        <p:nvSpPr>
          <p:cNvPr id="4307" name="Google Shape;4307;p274"/>
          <p:cNvSpPr/>
          <p:nvPr/>
        </p:nvSpPr>
        <p:spPr>
          <a:xfrm rot="-4635504">
            <a:off x="-472184" y="-924985"/>
            <a:ext cx="5738718" cy="7494436"/>
          </a:xfrm>
          <a:prstGeom prst="rect">
            <a:avLst/>
          </a:prstGeom>
          <a:gradFill>
            <a:gsLst>
              <a:gs pos="0">
                <a:schemeClr val="lt1"/>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7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74"/>
          <p:cNvSpPr/>
          <p:nvPr/>
        </p:nvSpPr>
        <p:spPr>
          <a:xfrm rot="10800000">
            <a:off x="461000" y="4895025"/>
            <a:ext cx="8232600" cy="267600"/>
          </a:xfrm>
          <a:prstGeom prst="rect">
            <a:avLst/>
          </a:prstGeom>
          <a:gradFill>
            <a:gsLst>
              <a:gs pos="0">
                <a:srgbClr val="231F20">
                  <a:alpha val="9803"/>
                </a:srgbClr>
              </a:gs>
              <a:gs pos="100000">
                <a:srgbClr val="F1F1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74"/>
          <p:cNvSpPr txBox="1"/>
          <p:nvPr>
            <p:ph type="ctrTitle"/>
          </p:nvPr>
        </p:nvSpPr>
        <p:spPr>
          <a:xfrm>
            <a:off x="704850" y="1123950"/>
            <a:ext cx="3867000" cy="2521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311" name="Google Shape;4311;p27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7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7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7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74"/>
          <p:cNvSpPr/>
          <p:nvPr/>
        </p:nvSpPr>
        <p:spPr>
          <a:xfrm>
            <a:off x="0" y="0"/>
            <a:ext cx="9143732" cy="5143313"/>
          </a:xfrm>
          <a:custGeom>
            <a:rect b="b" l="l" r="r" t="t"/>
            <a:pathLst>
              <a:path extrusionOk="0" h="160578" w="285474">
                <a:moveTo>
                  <a:pt x="270067" y="8038"/>
                </a:moveTo>
                <a:cubicBezTo>
                  <a:pt x="274304" y="8038"/>
                  <a:pt x="277748" y="11481"/>
                  <a:pt x="277748" y="15728"/>
                </a:cubicBezTo>
                <a:lnTo>
                  <a:pt x="277748" y="144877"/>
                </a:lnTo>
                <a:cubicBezTo>
                  <a:pt x="277748" y="149123"/>
                  <a:pt x="274304" y="152558"/>
                  <a:pt x="270067" y="152558"/>
                </a:cubicBezTo>
                <a:lnTo>
                  <a:pt x="15710" y="152558"/>
                </a:lnTo>
                <a:cubicBezTo>
                  <a:pt x="11464" y="152558"/>
                  <a:pt x="8020" y="149123"/>
                  <a:pt x="8020" y="144877"/>
                </a:cubicBezTo>
                <a:lnTo>
                  <a:pt x="8020" y="15728"/>
                </a:lnTo>
                <a:cubicBezTo>
                  <a:pt x="8020" y="11481"/>
                  <a:pt x="11464" y="8038"/>
                  <a:pt x="15710" y="8038"/>
                </a:cubicBezTo>
                <a:close/>
                <a:moveTo>
                  <a:pt x="0" y="0"/>
                </a:moveTo>
                <a:lnTo>
                  <a:pt x="0" y="160578"/>
                </a:lnTo>
                <a:lnTo>
                  <a:pt x="285473" y="160578"/>
                </a:lnTo>
                <a:lnTo>
                  <a:pt x="285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4316" name="Shape 4316"/>
        <p:cNvGrpSpPr/>
        <p:nvPr/>
      </p:nvGrpSpPr>
      <p:grpSpPr>
        <a:xfrm>
          <a:off x="0" y="0"/>
          <a:ext cx="0" cy="0"/>
          <a:chOff x="0" y="0"/>
          <a:chExt cx="0" cy="0"/>
        </a:xfrm>
      </p:grpSpPr>
      <p:sp>
        <p:nvSpPr>
          <p:cNvPr id="4317" name="Google Shape;4317;p275"/>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75"/>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75"/>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75"/>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75"/>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7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7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7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7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75"/>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75"/>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75"/>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75"/>
          <p:cNvSpPr txBox="1"/>
          <p:nvPr>
            <p:ph hasCustomPrompt="1" type="title"/>
          </p:nvPr>
        </p:nvSpPr>
        <p:spPr>
          <a:xfrm>
            <a:off x="776100" y="740464"/>
            <a:ext cx="5289000" cy="202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13000">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330" name="Google Shape;4330;p275"/>
          <p:cNvSpPr txBox="1"/>
          <p:nvPr>
            <p:ph idx="1" type="subTitle"/>
          </p:nvPr>
        </p:nvSpPr>
        <p:spPr>
          <a:xfrm>
            <a:off x="704850" y="4000500"/>
            <a:ext cx="3867300" cy="619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331" name="Google Shape;4331;p27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7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7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7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35" name="Shape 4335"/>
        <p:cNvGrpSpPr/>
        <p:nvPr/>
      </p:nvGrpSpPr>
      <p:grpSpPr>
        <a:xfrm>
          <a:off x="0" y="0"/>
          <a:ext cx="0" cy="0"/>
          <a:chOff x="0" y="0"/>
          <a:chExt cx="0" cy="0"/>
        </a:xfrm>
      </p:grpSpPr>
    </p:spTree>
  </p:cSld>
  <p:clrMapOvr>
    <a:masterClrMapping/>
  </p:clrMapOvr>
</p:sldLayout>
</file>

<file path=ppt/slideLayouts/slideLayout2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2"/>
        </a:solidFill>
      </p:bgPr>
    </p:bg>
    <p:spTree>
      <p:nvGrpSpPr>
        <p:cNvPr id="4336" name="Shape 4336"/>
        <p:cNvGrpSpPr/>
        <p:nvPr/>
      </p:nvGrpSpPr>
      <p:grpSpPr>
        <a:xfrm>
          <a:off x="0" y="0"/>
          <a:ext cx="0" cy="0"/>
          <a:chOff x="0" y="0"/>
          <a:chExt cx="0" cy="0"/>
        </a:xfrm>
      </p:grpSpPr>
      <p:sp>
        <p:nvSpPr>
          <p:cNvPr id="4337" name="Google Shape;4337;p27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7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7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7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7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7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77"/>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344" name="Google Shape;4344;p277"/>
          <p:cNvSpPr txBox="1"/>
          <p:nvPr>
            <p:ph idx="2" type="title"/>
          </p:nvPr>
        </p:nvSpPr>
        <p:spPr>
          <a:xfrm>
            <a:off x="214004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45" name="Google Shape;4345;p277"/>
          <p:cNvSpPr txBox="1"/>
          <p:nvPr>
            <p:ph idx="1" type="subTitle"/>
          </p:nvPr>
        </p:nvSpPr>
        <p:spPr>
          <a:xfrm>
            <a:off x="212677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46" name="Google Shape;4346;p277"/>
          <p:cNvSpPr txBox="1"/>
          <p:nvPr>
            <p:ph hasCustomPrompt="1" idx="3" type="title"/>
          </p:nvPr>
        </p:nvSpPr>
        <p:spPr>
          <a:xfrm>
            <a:off x="70485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4347" name="Google Shape;4347;p277"/>
          <p:cNvSpPr txBox="1"/>
          <p:nvPr>
            <p:ph idx="4" type="title"/>
          </p:nvPr>
        </p:nvSpPr>
        <p:spPr>
          <a:xfrm>
            <a:off x="613199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48" name="Google Shape;4348;p277"/>
          <p:cNvSpPr txBox="1"/>
          <p:nvPr>
            <p:ph idx="5" type="subTitle"/>
          </p:nvPr>
        </p:nvSpPr>
        <p:spPr>
          <a:xfrm>
            <a:off x="611872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49" name="Google Shape;4349;p277"/>
          <p:cNvSpPr txBox="1"/>
          <p:nvPr>
            <p:ph hasCustomPrompt="1" idx="6" type="title"/>
          </p:nvPr>
        </p:nvSpPr>
        <p:spPr>
          <a:xfrm>
            <a:off x="469680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4350" name="Google Shape;4350;p277"/>
          <p:cNvSpPr txBox="1"/>
          <p:nvPr>
            <p:ph idx="7" type="title"/>
          </p:nvPr>
        </p:nvSpPr>
        <p:spPr>
          <a:xfrm>
            <a:off x="214004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51" name="Google Shape;4351;p277"/>
          <p:cNvSpPr txBox="1"/>
          <p:nvPr>
            <p:ph idx="8" type="subTitle"/>
          </p:nvPr>
        </p:nvSpPr>
        <p:spPr>
          <a:xfrm>
            <a:off x="212677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52" name="Google Shape;4352;p277"/>
          <p:cNvSpPr txBox="1"/>
          <p:nvPr>
            <p:ph hasCustomPrompt="1" idx="9" type="title"/>
          </p:nvPr>
        </p:nvSpPr>
        <p:spPr>
          <a:xfrm>
            <a:off x="70485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4353" name="Google Shape;4353;p277"/>
          <p:cNvSpPr txBox="1"/>
          <p:nvPr>
            <p:ph idx="13" type="title"/>
          </p:nvPr>
        </p:nvSpPr>
        <p:spPr>
          <a:xfrm>
            <a:off x="613199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54" name="Google Shape;4354;p277"/>
          <p:cNvSpPr txBox="1"/>
          <p:nvPr>
            <p:ph idx="14" type="subTitle"/>
          </p:nvPr>
        </p:nvSpPr>
        <p:spPr>
          <a:xfrm>
            <a:off x="611872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55" name="Google Shape;4355;p277"/>
          <p:cNvSpPr txBox="1"/>
          <p:nvPr>
            <p:ph hasCustomPrompt="1" idx="15" type="title"/>
          </p:nvPr>
        </p:nvSpPr>
        <p:spPr>
          <a:xfrm>
            <a:off x="469680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4356" name="Google Shape;4356;p27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7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7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7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dk2"/>
        </a:solidFill>
      </p:bgPr>
    </p:bg>
    <p:spTree>
      <p:nvGrpSpPr>
        <p:cNvPr id="4360" name="Shape 4360"/>
        <p:cNvGrpSpPr/>
        <p:nvPr/>
      </p:nvGrpSpPr>
      <p:grpSpPr>
        <a:xfrm>
          <a:off x="0" y="0"/>
          <a:ext cx="0" cy="0"/>
          <a:chOff x="0" y="0"/>
          <a:chExt cx="0" cy="0"/>
        </a:xfrm>
      </p:grpSpPr>
      <p:sp>
        <p:nvSpPr>
          <p:cNvPr id="4361" name="Google Shape;4361;p278"/>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78"/>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78"/>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78"/>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78"/>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7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7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7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7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78"/>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78"/>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78"/>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78"/>
          <p:cNvSpPr txBox="1"/>
          <p:nvPr>
            <p:ph type="ctrTitle"/>
          </p:nvPr>
        </p:nvSpPr>
        <p:spPr>
          <a:xfrm>
            <a:off x="704850" y="1150900"/>
            <a:ext cx="5464800" cy="19353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4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374" name="Google Shape;4374;p278"/>
          <p:cNvSpPr txBox="1"/>
          <p:nvPr>
            <p:ph idx="1" type="subTitle"/>
          </p:nvPr>
        </p:nvSpPr>
        <p:spPr>
          <a:xfrm>
            <a:off x="704850" y="3838575"/>
            <a:ext cx="5020500" cy="781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375" name="Google Shape;4375;p27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7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7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7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4379" name="Shape 4379"/>
        <p:cNvGrpSpPr/>
        <p:nvPr/>
      </p:nvGrpSpPr>
      <p:grpSpPr>
        <a:xfrm>
          <a:off x="0" y="0"/>
          <a:ext cx="0" cy="0"/>
          <a:chOff x="0" y="0"/>
          <a:chExt cx="0" cy="0"/>
        </a:xfrm>
      </p:grpSpPr>
      <p:sp>
        <p:nvSpPr>
          <p:cNvPr id="4380" name="Google Shape;4380;p279"/>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79"/>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79"/>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79"/>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79"/>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7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7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7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7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79"/>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79"/>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79"/>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79"/>
          <p:cNvSpPr txBox="1"/>
          <p:nvPr>
            <p:ph type="title"/>
          </p:nvPr>
        </p:nvSpPr>
        <p:spPr>
          <a:xfrm>
            <a:off x="699900" y="4175750"/>
            <a:ext cx="387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30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93" name="Google Shape;4393;p279"/>
          <p:cNvSpPr txBox="1"/>
          <p:nvPr>
            <p:ph idx="1" type="subTitle"/>
          </p:nvPr>
        </p:nvSpPr>
        <p:spPr>
          <a:xfrm>
            <a:off x="699900" y="1123950"/>
            <a:ext cx="4972500" cy="18588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2500"/>
              <a:buNone/>
              <a:defRPr b="1"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4394" name="Google Shape;4394;p27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7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7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7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solidFill>
          <a:schemeClr val="dk2"/>
        </a:solidFill>
      </p:bgPr>
    </p:bg>
    <p:spTree>
      <p:nvGrpSpPr>
        <p:cNvPr id="4398" name="Shape 4398"/>
        <p:cNvGrpSpPr/>
        <p:nvPr/>
      </p:nvGrpSpPr>
      <p:grpSpPr>
        <a:xfrm>
          <a:off x="0" y="0"/>
          <a:ext cx="0" cy="0"/>
          <a:chOff x="0" y="0"/>
          <a:chExt cx="0" cy="0"/>
        </a:xfrm>
      </p:grpSpPr>
      <p:sp>
        <p:nvSpPr>
          <p:cNvPr id="4399" name="Google Shape;4399;p28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80"/>
          <p:cNvSpPr/>
          <p:nvPr/>
        </p:nvSpPr>
        <p:spPr>
          <a:xfrm>
            <a:off x="3038325" y="251675"/>
            <a:ext cx="797760" cy="690288"/>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80"/>
          <p:cNvSpPr/>
          <p:nvPr/>
        </p:nvSpPr>
        <p:spPr>
          <a:xfrm>
            <a:off x="3289845" y="251675"/>
            <a:ext cx="797760" cy="690288"/>
          </a:xfrm>
          <a:custGeom>
            <a:rect b="b" l="l" r="r" t="t"/>
            <a:pathLst>
              <a:path extrusionOk="0" h="45526" w="52614">
                <a:moveTo>
                  <a:pt x="35601" y="1"/>
                </a:moveTo>
                <a:lnTo>
                  <a:pt x="0" y="45525"/>
                </a:lnTo>
                <a:lnTo>
                  <a:pt x="19218" y="45525"/>
                </a:lnTo>
                <a:lnTo>
                  <a:pt x="52613" y="1"/>
                </a:ln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80"/>
          <p:cNvSpPr/>
          <p:nvPr/>
        </p:nvSpPr>
        <p:spPr>
          <a:xfrm>
            <a:off x="3545171" y="251675"/>
            <a:ext cx="797760" cy="690288"/>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80"/>
          <p:cNvSpPr/>
          <p:nvPr/>
        </p:nvSpPr>
        <p:spPr>
          <a:xfrm>
            <a:off x="3778541" y="251675"/>
            <a:ext cx="793454" cy="690288"/>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80"/>
          <p:cNvSpPr/>
          <p:nvPr/>
        </p:nvSpPr>
        <p:spPr>
          <a:xfrm>
            <a:off x="2676625"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80"/>
          <p:cNvSpPr/>
          <p:nvPr/>
        </p:nvSpPr>
        <p:spPr>
          <a:xfrm>
            <a:off x="2607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80"/>
          <p:cNvSpPr/>
          <p:nvPr/>
        </p:nvSpPr>
        <p:spPr>
          <a:xfrm>
            <a:off x="2676625"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280"/>
          <p:cNvSpPr/>
          <p:nvPr/>
        </p:nvSpPr>
        <p:spPr>
          <a:xfrm>
            <a:off x="3275700"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280"/>
          <p:cNvSpPr/>
          <p:nvPr/>
        </p:nvSpPr>
        <p:spPr>
          <a:xfrm>
            <a:off x="3933883"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80"/>
          <p:cNvSpPr/>
          <p:nvPr/>
        </p:nvSpPr>
        <p:spPr>
          <a:xfrm>
            <a:off x="4651512"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80"/>
          <p:cNvSpPr/>
          <p:nvPr/>
        </p:nvSpPr>
        <p:spPr>
          <a:xfrm>
            <a:off x="5376626"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280"/>
          <p:cNvSpPr txBox="1"/>
          <p:nvPr>
            <p:ph idx="1" type="subTitle"/>
          </p:nvPr>
        </p:nvSpPr>
        <p:spPr>
          <a:xfrm>
            <a:off x="3115825" y="3875150"/>
            <a:ext cx="5029200" cy="739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4412" name="Google Shape;4412;p280"/>
          <p:cNvSpPr/>
          <p:nvPr/>
        </p:nvSpPr>
        <p:spPr>
          <a:xfrm rot="10800000">
            <a:off x="2674000"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80"/>
          <p:cNvSpPr txBox="1"/>
          <p:nvPr>
            <p:ph type="ctrTitle"/>
          </p:nvPr>
        </p:nvSpPr>
        <p:spPr>
          <a:xfrm>
            <a:off x="3120775" y="1123950"/>
            <a:ext cx="5184300" cy="19287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414" name="Google Shape;4414;p280"/>
          <p:cNvSpPr/>
          <p:nvPr/>
        </p:nvSpPr>
        <p:spPr>
          <a:xfrm>
            <a:off x="5454250"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280"/>
          <p:cNvSpPr/>
          <p:nvPr/>
        </p:nvSpPr>
        <p:spPr>
          <a:xfrm>
            <a:off x="5705771"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280"/>
          <p:cNvSpPr/>
          <p:nvPr/>
        </p:nvSpPr>
        <p:spPr>
          <a:xfrm>
            <a:off x="5961099"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280"/>
          <p:cNvSpPr/>
          <p:nvPr/>
        </p:nvSpPr>
        <p:spPr>
          <a:xfrm>
            <a:off x="6194470"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solidFill>
          <a:schemeClr val="dk2"/>
        </a:solidFill>
      </p:bgPr>
    </p:bg>
    <p:spTree>
      <p:nvGrpSpPr>
        <p:cNvPr id="287" name="Shape 287"/>
        <p:cNvGrpSpPr/>
        <p:nvPr/>
      </p:nvGrpSpPr>
      <p:grpSpPr>
        <a:xfrm>
          <a:off x="0" y="0"/>
          <a:ext cx="0" cy="0"/>
          <a:chOff x="0" y="0"/>
          <a:chExt cx="0" cy="0"/>
        </a:xfrm>
      </p:grpSpPr>
      <p:sp>
        <p:nvSpPr>
          <p:cNvPr id="288" name="Google Shape;288;p29"/>
          <p:cNvSpPr/>
          <p:nvPr/>
        </p:nvSpPr>
        <p:spPr>
          <a:xfrm>
            <a:off x="4574725"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a:off x="260700" y="260850"/>
            <a:ext cx="4311300" cy="4621800"/>
          </a:xfrm>
          <a:prstGeom prst="roundRect">
            <a:avLst>
              <a:gd fmla="val 548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260700"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rot="10800000">
            <a:off x="257975" y="253950"/>
            <a:ext cx="4311900" cy="690300"/>
          </a:xfrm>
          <a:prstGeom prst="round2SameRect">
            <a:avLst>
              <a:gd fmla="val 0" name="adj1"/>
              <a:gd fmla="val 3508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txBox="1"/>
          <p:nvPr>
            <p:ph type="ctrTitle"/>
          </p:nvPr>
        </p:nvSpPr>
        <p:spPr>
          <a:xfrm>
            <a:off x="704850" y="1123950"/>
            <a:ext cx="3336000" cy="1447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97" name="Google Shape;297;p29"/>
          <p:cNvSpPr txBox="1"/>
          <p:nvPr>
            <p:ph idx="1" type="subTitle"/>
          </p:nvPr>
        </p:nvSpPr>
        <p:spPr>
          <a:xfrm>
            <a:off x="699900" y="3378000"/>
            <a:ext cx="3332100" cy="12366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298" name="Google Shape;298;p29"/>
          <p:cNvSpPr/>
          <p:nvPr/>
        </p:nvSpPr>
        <p:spPr>
          <a:xfrm>
            <a:off x="4574725" y="260850"/>
            <a:ext cx="4311300" cy="4621800"/>
          </a:xfrm>
          <a:prstGeom prst="roundRect">
            <a:avLst>
              <a:gd fmla="val 548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rot="10800000">
            <a:off x="4574425" y="253950"/>
            <a:ext cx="4311900" cy="690300"/>
          </a:xfrm>
          <a:prstGeom prst="round2SameRect">
            <a:avLst>
              <a:gd fmla="val 0" name="adj1"/>
              <a:gd fmla="val 4062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solidFill>
          <a:schemeClr val="dk2"/>
        </a:solidFill>
      </p:bgPr>
    </p:bg>
    <p:spTree>
      <p:nvGrpSpPr>
        <p:cNvPr id="4418" name="Shape 4418"/>
        <p:cNvGrpSpPr/>
        <p:nvPr/>
      </p:nvGrpSpPr>
      <p:grpSpPr>
        <a:xfrm>
          <a:off x="0" y="0"/>
          <a:ext cx="0" cy="0"/>
          <a:chOff x="0" y="0"/>
          <a:chExt cx="0" cy="0"/>
        </a:xfrm>
      </p:grpSpPr>
      <p:sp>
        <p:nvSpPr>
          <p:cNvPr id="4419" name="Google Shape;4419;p281"/>
          <p:cNvSpPr/>
          <p:nvPr/>
        </p:nvSpPr>
        <p:spPr>
          <a:xfrm>
            <a:off x="4574725"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81"/>
          <p:cNvSpPr/>
          <p:nvPr/>
        </p:nvSpPr>
        <p:spPr>
          <a:xfrm>
            <a:off x="260700" y="260850"/>
            <a:ext cx="4311300" cy="4621800"/>
          </a:xfrm>
          <a:prstGeom prst="roundRect">
            <a:avLst>
              <a:gd fmla="val 548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81"/>
          <p:cNvSpPr/>
          <p:nvPr/>
        </p:nvSpPr>
        <p:spPr>
          <a:xfrm>
            <a:off x="260700"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28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28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281"/>
          <p:cNvSpPr/>
          <p:nvPr/>
        </p:nvSpPr>
        <p:spPr>
          <a:xfrm rot="10800000">
            <a:off x="257975" y="253950"/>
            <a:ext cx="4311900" cy="690300"/>
          </a:xfrm>
          <a:prstGeom prst="round2SameRect">
            <a:avLst>
              <a:gd fmla="val 0" name="adj1"/>
              <a:gd fmla="val 3508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28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28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81"/>
          <p:cNvSpPr txBox="1"/>
          <p:nvPr>
            <p:ph type="ctrTitle"/>
          </p:nvPr>
        </p:nvSpPr>
        <p:spPr>
          <a:xfrm>
            <a:off x="704850" y="1123950"/>
            <a:ext cx="3336000" cy="1447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428" name="Google Shape;4428;p281"/>
          <p:cNvSpPr txBox="1"/>
          <p:nvPr>
            <p:ph idx="1" type="subTitle"/>
          </p:nvPr>
        </p:nvSpPr>
        <p:spPr>
          <a:xfrm>
            <a:off x="699900" y="3378000"/>
            <a:ext cx="3332100" cy="12366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4429" name="Google Shape;4429;p281"/>
          <p:cNvSpPr/>
          <p:nvPr/>
        </p:nvSpPr>
        <p:spPr>
          <a:xfrm>
            <a:off x="4574725" y="260850"/>
            <a:ext cx="4311300" cy="4621800"/>
          </a:xfrm>
          <a:prstGeom prst="roundRect">
            <a:avLst>
              <a:gd fmla="val 548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281"/>
          <p:cNvSpPr/>
          <p:nvPr/>
        </p:nvSpPr>
        <p:spPr>
          <a:xfrm rot="10800000">
            <a:off x="4574425" y="253950"/>
            <a:ext cx="4311900" cy="690300"/>
          </a:xfrm>
          <a:prstGeom prst="round2SameRect">
            <a:avLst>
              <a:gd fmla="val 0" name="adj1"/>
              <a:gd fmla="val 4062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281"/>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281"/>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281"/>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28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28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28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28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2"/>
        </a:solidFill>
      </p:bgPr>
    </p:bg>
    <p:spTree>
      <p:nvGrpSpPr>
        <p:cNvPr id="4438" name="Shape 4438"/>
        <p:cNvGrpSpPr/>
        <p:nvPr/>
      </p:nvGrpSpPr>
      <p:grpSpPr>
        <a:xfrm>
          <a:off x="0" y="0"/>
          <a:ext cx="0" cy="0"/>
          <a:chOff x="0" y="0"/>
          <a:chExt cx="0" cy="0"/>
        </a:xfrm>
      </p:grpSpPr>
      <p:sp>
        <p:nvSpPr>
          <p:cNvPr id="4439" name="Google Shape;4439;p28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28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28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8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8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8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8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446" name="Google Shape;4446;p282"/>
          <p:cNvSpPr txBox="1"/>
          <p:nvPr>
            <p:ph idx="2" type="title"/>
          </p:nvPr>
        </p:nvSpPr>
        <p:spPr>
          <a:xfrm>
            <a:off x="699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47" name="Google Shape;4447;p282"/>
          <p:cNvSpPr txBox="1"/>
          <p:nvPr>
            <p:ph idx="1" type="subTitle"/>
          </p:nvPr>
        </p:nvSpPr>
        <p:spPr>
          <a:xfrm>
            <a:off x="699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48" name="Google Shape;4448;p282"/>
          <p:cNvSpPr txBox="1"/>
          <p:nvPr>
            <p:ph idx="3" type="title"/>
          </p:nvPr>
        </p:nvSpPr>
        <p:spPr>
          <a:xfrm>
            <a:off x="34794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49" name="Google Shape;4449;p282"/>
          <p:cNvSpPr txBox="1"/>
          <p:nvPr>
            <p:ph idx="4" type="subTitle"/>
          </p:nvPr>
        </p:nvSpPr>
        <p:spPr>
          <a:xfrm>
            <a:off x="34794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50" name="Google Shape;4450;p282"/>
          <p:cNvSpPr txBox="1"/>
          <p:nvPr>
            <p:ph idx="5" type="title"/>
          </p:nvPr>
        </p:nvSpPr>
        <p:spPr>
          <a:xfrm>
            <a:off x="6258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51" name="Google Shape;4451;p282"/>
          <p:cNvSpPr txBox="1"/>
          <p:nvPr>
            <p:ph idx="6" type="subTitle"/>
          </p:nvPr>
        </p:nvSpPr>
        <p:spPr>
          <a:xfrm>
            <a:off x="6258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52" name="Google Shape;4452;p28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8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8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8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bg>
      <p:bgPr>
        <a:solidFill>
          <a:schemeClr val="dk2"/>
        </a:solidFill>
      </p:bgPr>
    </p:bg>
    <p:spTree>
      <p:nvGrpSpPr>
        <p:cNvPr id="4456" name="Shape 4456"/>
        <p:cNvGrpSpPr/>
        <p:nvPr/>
      </p:nvGrpSpPr>
      <p:grpSpPr>
        <a:xfrm>
          <a:off x="0" y="0"/>
          <a:ext cx="0" cy="0"/>
          <a:chOff x="0" y="0"/>
          <a:chExt cx="0" cy="0"/>
        </a:xfrm>
      </p:grpSpPr>
      <p:sp>
        <p:nvSpPr>
          <p:cNvPr id="4457" name="Google Shape;4457;p28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8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8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28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28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28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283"/>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464" name="Google Shape;4464;p283"/>
          <p:cNvSpPr txBox="1"/>
          <p:nvPr>
            <p:ph idx="2" type="title"/>
          </p:nvPr>
        </p:nvSpPr>
        <p:spPr>
          <a:xfrm>
            <a:off x="2598327" y="374462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65" name="Google Shape;4465;p283"/>
          <p:cNvSpPr txBox="1"/>
          <p:nvPr>
            <p:ph idx="1" type="subTitle"/>
          </p:nvPr>
        </p:nvSpPr>
        <p:spPr>
          <a:xfrm>
            <a:off x="2598325" y="425495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66" name="Google Shape;4466;p283"/>
          <p:cNvSpPr txBox="1"/>
          <p:nvPr>
            <p:ph idx="3" type="title"/>
          </p:nvPr>
        </p:nvSpPr>
        <p:spPr>
          <a:xfrm>
            <a:off x="2598327" y="2862000"/>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67" name="Google Shape;4467;p283"/>
          <p:cNvSpPr txBox="1"/>
          <p:nvPr>
            <p:ph idx="4" type="subTitle"/>
          </p:nvPr>
        </p:nvSpPr>
        <p:spPr>
          <a:xfrm>
            <a:off x="2598325" y="3372325"/>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68" name="Google Shape;4468;p283"/>
          <p:cNvSpPr txBox="1"/>
          <p:nvPr>
            <p:ph idx="5" type="title"/>
          </p:nvPr>
        </p:nvSpPr>
        <p:spPr>
          <a:xfrm>
            <a:off x="2598327" y="197937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69" name="Google Shape;4469;p283"/>
          <p:cNvSpPr txBox="1"/>
          <p:nvPr>
            <p:ph idx="6" type="subTitle"/>
          </p:nvPr>
        </p:nvSpPr>
        <p:spPr>
          <a:xfrm>
            <a:off x="2598325" y="248970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70" name="Google Shape;4470;p283"/>
          <p:cNvSpPr txBox="1"/>
          <p:nvPr>
            <p:ph hasCustomPrompt="1" idx="7" type="title"/>
          </p:nvPr>
        </p:nvSpPr>
        <p:spPr>
          <a:xfrm>
            <a:off x="704850" y="2023625"/>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471" name="Google Shape;4471;p283"/>
          <p:cNvSpPr txBox="1"/>
          <p:nvPr>
            <p:ph hasCustomPrompt="1" idx="8" type="title"/>
          </p:nvPr>
        </p:nvSpPr>
        <p:spPr>
          <a:xfrm>
            <a:off x="704850" y="2901526"/>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472" name="Google Shape;4472;p283"/>
          <p:cNvSpPr txBox="1"/>
          <p:nvPr>
            <p:ph hasCustomPrompt="1" idx="9" type="title"/>
          </p:nvPr>
        </p:nvSpPr>
        <p:spPr>
          <a:xfrm>
            <a:off x="704850" y="3785801"/>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473" name="Google Shape;4473;p28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28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28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28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3">
    <p:bg>
      <p:bgPr>
        <a:solidFill>
          <a:schemeClr val="dk2"/>
        </a:solidFill>
      </p:bgPr>
    </p:bg>
    <p:spTree>
      <p:nvGrpSpPr>
        <p:cNvPr id="4477" name="Shape 4477"/>
        <p:cNvGrpSpPr/>
        <p:nvPr/>
      </p:nvGrpSpPr>
      <p:grpSpPr>
        <a:xfrm>
          <a:off x="0" y="0"/>
          <a:ext cx="0" cy="0"/>
          <a:chOff x="0" y="0"/>
          <a:chExt cx="0" cy="0"/>
        </a:xfrm>
      </p:grpSpPr>
      <p:sp>
        <p:nvSpPr>
          <p:cNvPr id="4478" name="Google Shape;4478;p284"/>
          <p:cNvSpPr/>
          <p:nvPr/>
        </p:nvSpPr>
        <p:spPr>
          <a:xfrm>
            <a:off x="260700" y="2026800"/>
            <a:ext cx="8635500" cy="2856000"/>
          </a:xfrm>
          <a:prstGeom prst="roundRect">
            <a:avLst>
              <a:gd fmla="val 8502"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284"/>
          <p:cNvSpPr/>
          <p:nvPr/>
        </p:nvSpPr>
        <p:spPr>
          <a:xfrm>
            <a:off x="260700" y="260850"/>
            <a:ext cx="8635500" cy="1766400"/>
          </a:xfrm>
          <a:prstGeom prst="roundRect">
            <a:avLst>
              <a:gd fmla="val 13386"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284"/>
          <p:cNvSpPr/>
          <p:nvPr/>
        </p:nvSpPr>
        <p:spPr>
          <a:xfrm>
            <a:off x="260700" y="2026800"/>
            <a:ext cx="8635500" cy="2856000"/>
          </a:xfrm>
          <a:prstGeom prst="roundRect">
            <a:avLst>
              <a:gd fmla="val 850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28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28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28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28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28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28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487" name="Google Shape;4487;p284"/>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88" name="Google Shape;4488;p284"/>
          <p:cNvSpPr txBox="1"/>
          <p:nvPr>
            <p:ph idx="1" type="subTitle"/>
          </p:nvPr>
        </p:nvSpPr>
        <p:spPr>
          <a:xfrm>
            <a:off x="6999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89" name="Google Shape;4489;p284"/>
          <p:cNvSpPr txBox="1"/>
          <p:nvPr>
            <p:ph idx="3" type="title"/>
          </p:nvPr>
        </p:nvSpPr>
        <p:spPr>
          <a:xfrm>
            <a:off x="3499100"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90" name="Google Shape;4490;p284"/>
          <p:cNvSpPr txBox="1"/>
          <p:nvPr>
            <p:ph idx="4" type="subTitle"/>
          </p:nvPr>
        </p:nvSpPr>
        <p:spPr>
          <a:xfrm>
            <a:off x="34991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91" name="Google Shape;4491;p284"/>
          <p:cNvSpPr txBox="1"/>
          <p:nvPr>
            <p:ph idx="5" type="title"/>
          </p:nvPr>
        </p:nvSpPr>
        <p:spPr>
          <a:xfrm>
            <a:off x="6298325"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92" name="Google Shape;4492;p284"/>
          <p:cNvSpPr txBox="1"/>
          <p:nvPr>
            <p:ph idx="6" type="subTitle"/>
          </p:nvPr>
        </p:nvSpPr>
        <p:spPr>
          <a:xfrm>
            <a:off x="6298325"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93" name="Google Shape;4493;p28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28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28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28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2"/>
        </a:solidFill>
      </p:bgPr>
    </p:bg>
    <p:spTree>
      <p:nvGrpSpPr>
        <p:cNvPr id="4497" name="Shape 4497"/>
        <p:cNvGrpSpPr/>
        <p:nvPr/>
      </p:nvGrpSpPr>
      <p:grpSpPr>
        <a:xfrm>
          <a:off x="0" y="0"/>
          <a:ext cx="0" cy="0"/>
          <a:chOff x="0" y="0"/>
          <a:chExt cx="0" cy="0"/>
        </a:xfrm>
      </p:grpSpPr>
      <p:sp>
        <p:nvSpPr>
          <p:cNvPr id="4498" name="Google Shape;4498;p28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28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28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28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28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28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285"/>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505" name="Google Shape;4505;p285"/>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6" name="Google Shape;4506;p285"/>
          <p:cNvSpPr txBox="1"/>
          <p:nvPr>
            <p:ph idx="1" type="subTitle"/>
          </p:nvPr>
        </p:nvSpPr>
        <p:spPr>
          <a:xfrm>
            <a:off x="6999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07" name="Google Shape;4507;p285"/>
          <p:cNvSpPr txBox="1"/>
          <p:nvPr>
            <p:ph idx="3" type="title"/>
          </p:nvPr>
        </p:nvSpPr>
        <p:spPr>
          <a:xfrm>
            <a:off x="34245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8" name="Google Shape;4508;p285"/>
          <p:cNvSpPr txBox="1"/>
          <p:nvPr>
            <p:ph idx="4" type="subTitle"/>
          </p:nvPr>
        </p:nvSpPr>
        <p:spPr>
          <a:xfrm>
            <a:off x="34245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09" name="Google Shape;4509;p285"/>
          <p:cNvSpPr txBox="1"/>
          <p:nvPr>
            <p:ph idx="5" type="title"/>
          </p:nvPr>
        </p:nvSpPr>
        <p:spPr>
          <a:xfrm>
            <a:off x="61491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10" name="Google Shape;4510;p285"/>
          <p:cNvSpPr txBox="1"/>
          <p:nvPr>
            <p:ph idx="6" type="subTitle"/>
          </p:nvPr>
        </p:nvSpPr>
        <p:spPr>
          <a:xfrm>
            <a:off x="61491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11" name="Google Shape;4511;p285"/>
          <p:cNvSpPr txBox="1"/>
          <p:nvPr>
            <p:ph hasCustomPrompt="1" idx="7" type="title"/>
          </p:nvPr>
        </p:nvSpPr>
        <p:spPr>
          <a:xfrm>
            <a:off x="7048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512" name="Google Shape;4512;p285"/>
          <p:cNvSpPr txBox="1"/>
          <p:nvPr>
            <p:ph hasCustomPrompt="1" idx="8" type="title"/>
          </p:nvPr>
        </p:nvSpPr>
        <p:spPr>
          <a:xfrm>
            <a:off x="342450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513" name="Google Shape;4513;p285"/>
          <p:cNvSpPr txBox="1"/>
          <p:nvPr>
            <p:ph hasCustomPrompt="1" idx="9" type="title"/>
          </p:nvPr>
        </p:nvSpPr>
        <p:spPr>
          <a:xfrm>
            <a:off x="61441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514" name="Google Shape;4514;p28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28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28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8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2"/>
        </a:solidFill>
      </p:bgPr>
    </p:bg>
    <p:spTree>
      <p:nvGrpSpPr>
        <p:cNvPr id="4518" name="Shape 4518"/>
        <p:cNvGrpSpPr/>
        <p:nvPr/>
      </p:nvGrpSpPr>
      <p:grpSpPr>
        <a:xfrm>
          <a:off x="0" y="0"/>
          <a:ext cx="0" cy="0"/>
          <a:chOff x="0" y="0"/>
          <a:chExt cx="0" cy="0"/>
        </a:xfrm>
      </p:grpSpPr>
      <p:sp>
        <p:nvSpPr>
          <p:cNvPr id="4519" name="Google Shape;4519;p28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28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28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8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28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28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28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526" name="Google Shape;4526;p286"/>
          <p:cNvSpPr txBox="1"/>
          <p:nvPr>
            <p:ph idx="2" type="title"/>
          </p:nvPr>
        </p:nvSpPr>
        <p:spPr>
          <a:xfrm>
            <a:off x="17765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27" name="Google Shape;4527;p286"/>
          <p:cNvSpPr txBox="1"/>
          <p:nvPr>
            <p:ph idx="1" type="subTitle"/>
          </p:nvPr>
        </p:nvSpPr>
        <p:spPr>
          <a:xfrm>
            <a:off x="17765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28" name="Google Shape;4528;p286"/>
          <p:cNvSpPr txBox="1"/>
          <p:nvPr>
            <p:ph idx="3" type="title"/>
          </p:nvPr>
        </p:nvSpPr>
        <p:spPr>
          <a:xfrm>
            <a:off x="17765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29" name="Google Shape;4529;p286"/>
          <p:cNvSpPr txBox="1"/>
          <p:nvPr>
            <p:ph idx="4" type="subTitle"/>
          </p:nvPr>
        </p:nvSpPr>
        <p:spPr>
          <a:xfrm>
            <a:off x="17765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30" name="Google Shape;4530;p286"/>
          <p:cNvSpPr txBox="1"/>
          <p:nvPr>
            <p:ph idx="5" type="title"/>
          </p:nvPr>
        </p:nvSpPr>
        <p:spPr>
          <a:xfrm>
            <a:off x="564848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31" name="Google Shape;4531;p286"/>
          <p:cNvSpPr txBox="1"/>
          <p:nvPr>
            <p:ph idx="6" type="subTitle"/>
          </p:nvPr>
        </p:nvSpPr>
        <p:spPr>
          <a:xfrm>
            <a:off x="564848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32" name="Google Shape;4532;p286"/>
          <p:cNvSpPr txBox="1"/>
          <p:nvPr>
            <p:ph idx="7" type="title"/>
          </p:nvPr>
        </p:nvSpPr>
        <p:spPr>
          <a:xfrm>
            <a:off x="564848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33" name="Google Shape;4533;p286"/>
          <p:cNvSpPr txBox="1"/>
          <p:nvPr>
            <p:ph idx="8" type="subTitle"/>
          </p:nvPr>
        </p:nvSpPr>
        <p:spPr>
          <a:xfrm>
            <a:off x="564848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34" name="Google Shape;4534;p28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8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28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28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bg>
      <p:bgPr>
        <a:solidFill>
          <a:schemeClr val="dk2"/>
        </a:solidFill>
      </p:bgPr>
    </p:bg>
    <p:spTree>
      <p:nvGrpSpPr>
        <p:cNvPr id="4538" name="Shape 4538"/>
        <p:cNvGrpSpPr/>
        <p:nvPr/>
      </p:nvGrpSpPr>
      <p:grpSpPr>
        <a:xfrm>
          <a:off x="0" y="0"/>
          <a:ext cx="0" cy="0"/>
          <a:chOff x="0" y="0"/>
          <a:chExt cx="0" cy="0"/>
        </a:xfrm>
      </p:grpSpPr>
      <p:sp>
        <p:nvSpPr>
          <p:cNvPr id="4539" name="Google Shape;4539;p28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28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8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8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28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28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287"/>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546" name="Google Shape;4546;p287"/>
          <p:cNvSpPr txBox="1"/>
          <p:nvPr>
            <p:ph idx="2" type="title"/>
          </p:nvPr>
        </p:nvSpPr>
        <p:spPr>
          <a:xfrm>
            <a:off x="704838" y="1949550"/>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47" name="Google Shape;4547;p287"/>
          <p:cNvSpPr txBox="1"/>
          <p:nvPr>
            <p:ph idx="1" type="subTitle"/>
          </p:nvPr>
        </p:nvSpPr>
        <p:spPr>
          <a:xfrm>
            <a:off x="7048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48" name="Google Shape;4548;p287"/>
          <p:cNvSpPr txBox="1"/>
          <p:nvPr>
            <p:ph idx="3" type="title"/>
          </p:nvPr>
        </p:nvSpPr>
        <p:spPr>
          <a:xfrm>
            <a:off x="704838" y="3386375"/>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49" name="Google Shape;4549;p287"/>
          <p:cNvSpPr txBox="1"/>
          <p:nvPr>
            <p:ph idx="4" type="subTitle"/>
          </p:nvPr>
        </p:nvSpPr>
        <p:spPr>
          <a:xfrm>
            <a:off x="7048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50" name="Google Shape;4550;p287"/>
          <p:cNvSpPr txBox="1"/>
          <p:nvPr>
            <p:ph idx="5" type="title"/>
          </p:nvPr>
        </p:nvSpPr>
        <p:spPr>
          <a:xfrm>
            <a:off x="62587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51" name="Google Shape;4551;p287"/>
          <p:cNvSpPr txBox="1"/>
          <p:nvPr>
            <p:ph idx="6" type="subTitle"/>
          </p:nvPr>
        </p:nvSpPr>
        <p:spPr>
          <a:xfrm>
            <a:off x="62587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52" name="Google Shape;4552;p287"/>
          <p:cNvSpPr txBox="1"/>
          <p:nvPr>
            <p:ph idx="7" type="title"/>
          </p:nvPr>
        </p:nvSpPr>
        <p:spPr>
          <a:xfrm>
            <a:off x="62587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53" name="Google Shape;4553;p287"/>
          <p:cNvSpPr txBox="1"/>
          <p:nvPr>
            <p:ph idx="8" type="subTitle"/>
          </p:nvPr>
        </p:nvSpPr>
        <p:spPr>
          <a:xfrm>
            <a:off x="62587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54" name="Google Shape;4554;p28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8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8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8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2"/>
        </a:solidFill>
      </p:bgPr>
    </p:bg>
    <p:spTree>
      <p:nvGrpSpPr>
        <p:cNvPr id="4558" name="Shape 4558"/>
        <p:cNvGrpSpPr/>
        <p:nvPr/>
      </p:nvGrpSpPr>
      <p:grpSpPr>
        <a:xfrm>
          <a:off x="0" y="0"/>
          <a:ext cx="0" cy="0"/>
          <a:chOff x="0" y="0"/>
          <a:chExt cx="0" cy="0"/>
        </a:xfrm>
      </p:grpSpPr>
      <p:sp>
        <p:nvSpPr>
          <p:cNvPr id="4559" name="Google Shape;4559;p28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8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8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8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8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8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8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566" name="Google Shape;4566;p288"/>
          <p:cNvSpPr txBox="1"/>
          <p:nvPr>
            <p:ph idx="2" type="title"/>
          </p:nvPr>
        </p:nvSpPr>
        <p:spPr>
          <a:xfrm>
            <a:off x="699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7" name="Google Shape;4567;p288"/>
          <p:cNvSpPr txBox="1"/>
          <p:nvPr>
            <p:ph idx="1" type="subTitle"/>
          </p:nvPr>
        </p:nvSpPr>
        <p:spPr>
          <a:xfrm>
            <a:off x="699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68" name="Google Shape;4568;p288"/>
          <p:cNvSpPr txBox="1"/>
          <p:nvPr>
            <p:ph idx="3" type="title"/>
          </p:nvPr>
        </p:nvSpPr>
        <p:spPr>
          <a:xfrm>
            <a:off x="699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9" name="Google Shape;4569;p288"/>
          <p:cNvSpPr txBox="1"/>
          <p:nvPr>
            <p:ph idx="4" type="subTitle"/>
          </p:nvPr>
        </p:nvSpPr>
        <p:spPr>
          <a:xfrm>
            <a:off x="699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70" name="Google Shape;4570;p288"/>
          <p:cNvSpPr txBox="1"/>
          <p:nvPr>
            <p:ph idx="5" type="title"/>
          </p:nvPr>
        </p:nvSpPr>
        <p:spPr>
          <a:xfrm>
            <a:off x="34794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71" name="Google Shape;4571;p288"/>
          <p:cNvSpPr txBox="1"/>
          <p:nvPr>
            <p:ph idx="6" type="subTitle"/>
          </p:nvPr>
        </p:nvSpPr>
        <p:spPr>
          <a:xfrm>
            <a:off x="34794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72" name="Google Shape;4572;p288"/>
          <p:cNvSpPr txBox="1"/>
          <p:nvPr>
            <p:ph idx="7" type="title"/>
          </p:nvPr>
        </p:nvSpPr>
        <p:spPr>
          <a:xfrm>
            <a:off x="34794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73" name="Google Shape;4573;p288"/>
          <p:cNvSpPr txBox="1"/>
          <p:nvPr>
            <p:ph idx="8" type="subTitle"/>
          </p:nvPr>
        </p:nvSpPr>
        <p:spPr>
          <a:xfrm>
            <a:off x="34794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74" name="Google Shape;4574;p288"/>
          <p:cNvSpPr txBox="1"/>
          <p:nvPr>
            <p:ph idx="9" type="title"/>
          </p:nvPr>
        </p:nvSpPr>
        <p:spPr>
          <a:xfrm>
            <a:off x="6258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75" name="Google Shape;4575;p288"/>
          <p:cNvSpPr txBox="1"/>
          <p:nvPr>
            <p:ph idx="13" type="subTitle"/>
          </p:nvPr>
        </p:nvSpPr>
        <p:spPr>
          <a:xfrm>
            <a:off x="6258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76" name="Google Shape;4576;p288"/>
          <p:cNvSpPr txBox="1"/>
          <p:nvPr>
            <p:ph idx="14" type="title"/>
          </p:nvPr>
        </p:nvSpPr>
        <p:spPr>
          <a:xfrm>
            <a:off x="6258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77" name="Google Shape;4577;p288"/>
          <p:cNvSpPr txBox="1"/>
          <p:nvPr>
            <p:ph idx="15" type="subTitle"/>
          </p:nvPr>
        </p:nvSpPr>
        <p:spPr>
          <a:xfrm>
            <a:off x="6258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78" name="Google Shape;4578;p28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8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8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8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4582" name="Shape 4582"/>
        <p:cNvGrpSpPr/>
        <p:nvPr/>
      </p:nvGrpSpPr>
      <p:grpSpPr>
        <a:xfrm>
          <a:off x="0" y="0"/>
          <a:ext cx="0" cy="0"/>
          <a:chOff x="0" y="0"/>
          <a:chExt cx="0" cy="0"/>
        </a:xfrm>
      </p:grpSpPr>
      <p:sp>
        <p:nvSpPr>
          <p:cNvPr id="4583" name="Google Shape;4583;p28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8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8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8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8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89"/>
          <p:cNvSpPr txBox="1"/>
          <p:nvPr>
            <p:ph idx="1" type="subTitle"/>
          </p:nvPr>
        </p:nvSpPr>
        <p:spPr>
          <a:xfrm>
            <a:off x="4572150" y="1714781"/>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89" name="Google Shape;4589;p289"/>
          <p:cNvSpPr txBox="1"/>
          <p:nvPr>
            <p:ph hasCustomPrompt="1" type="title"/>
          </p:nvPr>
        </p:nvSpPr>
        <p:spPr>
          <a:xfrm>
            <a:off x="704850" y="1206956"/>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590" name="Google Shape;4590;p289"/>
          <p:cNvSpPr txBox="1"/>
          <p:nvPr>
            <p:ph idx="2" type="subTitle"/>
          </p:nvPr>
        </p:nvSpPr>
        <p:spPr>
          <a:xfrm>
            <a:off x="4572150" y="2914428"/>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91" name="Google Shape;4591;p289"/>
          <p:cNvSpPr txBox="1"/>
          <p:nvPr>
            <p:ph hasCustomPrompt="1" idx="3" type="title"/>
          </p:nvPr>
        </p:nvSpPr>
        <p:spPr>
          <a:xfrm>
            <a:off x="704850" y="2406603"/>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592" name="Google Shape;4592;p289"/>
          <p:cNvSpPr txBox="1"/>
          <p:nvPr>
            <p:ph idx="4" type="subTitle"/>
          </p:nvPr>
        </p:nvSpPr>
        <p:spPr>
          <a:xfrm>
            <a:off x="4572150" y="4114075"/>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93" name="Google Shape;4593;p289"/>
          <p:cNvSpPr txBox="1"/>
          <p:nvPr>
            <p:ph hasCustomPrompt="1" idx="5" type="title"/>
          </p:nvPr>
        </p:nvSpPr>
        <p:spPr>
          <a:xfrm>
            <a:off x="704850" y="3606250"/>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594" name="Google Shape;4594;p28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8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8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28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4598" name="Shape 4598"/>
        <p:cNvGrpSpPr/>
        <p:nvPr/>
      </p:nvGrpSpPr>
      <p:grpSpPr>
        <a:xfrm>
          <a:off x="0" y="0"/>
          <a:ext cx="0" cy="0"/>
          <a:chOff x="0" y="0"/>
          <a:chExt cx="0" cy="0"/>
        </a:xfrm>
      </p:grpSpPr>
      <p:sp>
        <p:nvSpPr>
          <p:cNvPr id="4599" name="Google Shape;4599;p290"/>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90"/>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290"/>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290"/>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29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29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29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29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90"/>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290"/>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290"/>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290"/>
          <p:cNvSpPr txBox="1"/>
          <p:nvPr>
            <p:ph idx="1" type="subTitle"/>
          </p:nvPr>
        </p:nvSpPr>
        <p:spPr>
          <a:xfrm>
            <a:off x="699900" y="2894475"/>
            <a:ext cx="5481900" cy="999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611" name="Google Shape;4611;p290"/>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29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9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29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29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290"/>
          <p:cNvSpPr txBox="1"/>
          <p:nvPr>
            <p:ph type="ctrTitle"/>
          </p:nvPr>
        </p:nvSpPr>
        <p:spPr>
          <a:xfrm>
            <a:off x="704850" y="1150900"/>
            <a:ext cx="5464800" cy="14265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1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617" name="Google Shape;4617;p290"/>
          <p:cNvSpPr txBox="1"/>
          <p:nvPr/>
        </p:nvSpPr>
        <p:spPr>
          <a:xfrm>
            <a:off x="699900" y="4058175"/>
            <a:ext cx="5481900" cy="569100"/>
          </a:xfrm>
          <a:prstGeom prst="rect">
            <a:avLst/>
          </a:prstGeom>
          <a:solidFill>
            <a:srgbClr val="DFE7FA"/>
          </a:solid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rgbClr val="231F20"/>
                </a:solidFill>
                <a:latin typeface="Cutive Mono"/>
                <a:ea typeface="Cutive Mono"/>
                <a:cs typeface="Cutive Mono"/>
                <a:sym typeface="Cutive Mono"/>
              </a:rPr>
              <a:t>CREDITS: This presentation template was created by </a:t>
            </a:r>
            <a:r>
              <a:rPr b="1" lang="en" sz="1000">
                <a:solidFill>
                  <a:srgbClr val="231F20"/>
                </a:solidFill>
                <a:uFill>
                  <a:noFill/>
                </a:uFill>
                <a:latin typeface="Cutive Mono"/>
                <a:ea typeface="Cutive Mono"/>
                <a:cs typeface="Cutive Mono"/>
                <a:sym typeface="Cutive Mono"/>
                <a:hlinkClick r:id="rId2">
                  <a:extLst>
                    <a:ext uri="{A12FA001-AC4F-418D-AE19-62706E023703}">
                      <ahyp:hlinkClr val="tx"/>
                    </a:ext>
                  </a:extLst>
                </a:hlinkClick>
              </a:rPr>
              <a:t>Slidesgo</a:t>
            </a:r>
            <a:r>
              <a:rPr b="1" lang="en" sz="1000">
                <a:solidFill>
                  <a:srgbClr val="231F20"/>
                </a:solidFill>
                <a:latin typeface="Cutive Mono"/>
                <a:ea typeface="Cutive Mono"/>
                <a:cs typeface="Cutive Mono"/>
                <a:sym typeface="Cutive Mono"/>
              </a:rPr>
              <a:t>, and includes icons by </a:t>
            </a:r>
            <a:r>
              <a:rPr b="1" lang="en" sz="1000">
                <a:solidFill>
                  <a:srgbClr val="231F20"/>
                </a:solidFill>
                <a:uFill>
                  <a:noFill/>
                </a:uFill>
                <a:latin typeface="Cutive Mono"/>
                <a:ea typeface="Cutive Mono"/>
                <a:cs typeface="Cutive Mono"/>
                <a:sym typeface="Cutive Mono"/>
                <a:hlinkClick r:id="rId3">
                  <a:extLst>
                    <a:ext uri="{A12FA001-AC4F-418D-AE19-62706E023703}">
                      <ahyp:hlinkClr val="tx"/>
                    </a:ext>
                  </a:extLst>
                </a:hlinkClick>
              </a:rPr>
              <a:t>Flaticon</a:t>
            </a:r>
            <a:r>
              <a:rPr b="1" lang="en" sz="1000">
                <a:solidFill>
                  <a:srgbClr val="231F20"/>
                </a:solidFill>
                <a:latin typeface="Cutive Mono"/>
                <a:ea typeface="Cutive Mono"/>
                <a:cs typeface="Cutive Mono"/>
                <a:sym typeface="Cutive Mono"/>
              </a:rPr>
              <a:t> and infographics &amp; images by </a:t>
            </a:r>
            <a:r>
              <a:rPr b="1" lang="en" sz="1000">
                <a:solidFill>
                  <a:srgbClr val="231F20"/>
                </a:solidFill>
                <a:uFill>
                  <a:noFill/>
                </a:uFill>
                <a:latin typeface="Cutive Mono"/>
                <a:ea typeface="Cutive Mono"/>
                <a:cs typeface="Cutive Mono"/>
                <a:sym typeface="Cutive Mono"/>
                <a:hlinkClick r:id="rId4">
                  <a:extLst>
                    <a:ext uri="{A12FA001-AC4F-418D-AE19-62706E023703}">
                      <ahyp:hlinkClr val="tx"/>
                    </a:ext>
                  </a:extLst>
                </a:hlinkClick>
              </a:rPr>
              <a:t>Freepik</a:t>
            </a:r>
            <a:endParaRPr b="1" sz="1600">
              <a:solidFill>
                <a:srgbClr val="231F20"/>
              </a:solidFill>
              <a:latin typeface="Cutive Mono"/>
              <a:ea typeface="Cutive Mono"/>
              <a:cs typeface="Cutive Mono"/>
              <a:sym typeface="Cutive Mon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2"/>
        </a:solidFill>
      </p:bgPr>
    </p:bg>
    <p:spTree>
      <p:nvGrpSpPr>
        <p:cNvPr id="307" name="Shape 307"/>
        <p:cNvGrpSpPr/>
        <p:nvPr/>
      </p:nvGrpSpPr>
      <p:grpSpPr>
        <a:xfrm>
          <a:off x="0" y="0"/>
          <a:ext cx="0" cy="0"/>
          <a:chOff x="0" y="0"/>
          <a:chExt cx="0" cy="0"/>
        </a:xfrm>
      </p:grpSpPr>
      <p:sp>
        <p:nvSpPr>
          <p:cNvPr id="308" name="Google Shape;308;p3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15" name="Google Shape;315;p30"/>
          <p:cNvSpPr txBox="1"/>
          <p:nvPr>
            <p:ph idx="2" type="title"/>
          </p:nvPr>
        </p:nvSpPr>
        <p:spPr>
          <a:xfrm>
            <a:off x="699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6" name="Google Shape;316;p30"/>
          <p:cNvSpPr txBox="1"/>
          <p:nvPr>
            <p:ph idx="1" type="subTitle"/>
          </p:nvPr>
        </p:nvSpPr>
        <p:spPr>
          <a:xfrm>
            <a:off x="699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7" name="Google Shape;317;p30"/>
          <p:cNvSpPr txBox="1"/>
          <p:nvPr>
            <p:ph idx="3" type="title"/>
          </p:nvPr>
        </p:nvSpPr>
        <p:spPr>
          <a:xfrm>
            <a:off x="34794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8" name="Google Shape;318;p30"/>
          <p:cNvSpPr txBox="1"/>
          <p:nvPr>
            <p:ph idx="4" type="subTitle"/>
          </p:nvPr>
        </p:nvSpPr>
        <p:spPr>
          <a:xfrm>
            <a:off x="34794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 name="Google Shape;319;p30"/>
          <p:cNvSpPr txBox="1"/>
          <p:nvPr>
            <p:ph idx="5" type="title"/>
          </p:nvPr>
        </p:nvSpPr>
        <p:spPr>
          <a:xfrm>
            <a:off x="6258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 name="Google Shape;320;p30"/>
          <p:cNvSpPr txBox="1"/>
          <p:nvPr>
            <p:ph idx="6" type="subTitle"/>
          </p:nvPr>
        </p:nvSpPr>
        <p:spPr>
          <a:xfrm>
            <a:off x="6258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 name="Google Shape;321;p3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2"/>
        </a:solidFill>
      </p:bgPr>
    </p:bg>
    <p:spTree>
      <p:nvGrpSpPr>
        <p:cNvPr id="4618" name="Shape 4618"/>
        <p:cNvGrpSpPr/>
        <p:nvPr/>
      </p:nvGrpSpPr>
      <p:grpSpPr>
        <a:xfrm>
          <a:off x="0" y="0"/>
          <a:ext cx="0" cy="0"/>
          <a:chOff x="0" y="0"/>
          <a:chExt cx="0" cy="0"/>
        </a:xfrm>
      </p:grpSpPr>
      <p:sp>
        <p:nvSpPr>
          <p:cNvPr id="4619" name="Google Shape;4619;p29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29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29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29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29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29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29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29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29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29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4629" name="Shape 4629"/>
        <p:cNvGrpSpPr/>
        <p:nvPr/>
      </p:nvGrpSpPr>
      <p:grpSpPr>
        <a:xfrm>
          <a:off x="0" y="0"/>
          <a:ext cx="0" cy="0"/>
          <a:chOff x="0" y="0"/>
          <a:chExt cx="0" cy="0"/>
        </a:xfrm>
      </p:grpSpPr>
      <p:sp>
        <p:nvSpPr>
          <p:cNvPr id="4630" name="Google Shape;4630;p29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292"/>
          <p:cNvSpPr/>
          <p:nvPr/>
        </p:nvSpPr>
        <p:spPr>
          <a:xfrm rot="10800000">
            <a:off x="258150" y="253950"/>
            <a:ext cx="8638200" cy="690300"/>
          </a:xfrm>
          <a:prstGeom prst="round2SameRect">
            <a:avLst>
              <a:gd fmla="val 0" name="adj1"/>
              <a:gd fmla="val 36231"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29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29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29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29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29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29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29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29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bg>
      <p:bgPr>
        <a:solidFill>
          <a:schemeClr val="dk2"/>
        </a:solidFill>
      </p:bgPr>
    </p:bg>
    <p:spTree>
      <p:nvGrpSpPr>
        <p:cNvPr id="325" name="Shape 325"/>
        <p:cNvGrpSpPr/>
        <p:nvPr/>
      </p:nvGrpSpPr>
      <p:grpSpPr>
        <a:xfrm>
          <a:off x="0" y="0"/>
          <a:ext cx="0" cy="0"/>
          <a:chOff x="0" y="0"/>
          <a:chExt cx="0" cy="0"/>
        </a:xfrm>
      </p:grpSpPr>
      <p:sp>
        <p:nvSpPr>
          <p:cNvPr id="326" name="Google Shape;326;p3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33" name="Google Shape;333;p31"/>
          <p:cNvSpPr txBox="1"/>
          <p:nvPr>
            <p:ph idx="2" type="title"/>
          </p:nvPr>
        </p:nvSpPr>
        <p:spPr>
          <a:xfrm>
            <a:off x="2598327" y="374462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4" name="Google Shape;334;p31"/>
          <p:cNvSpPr txBox="1"/>
          <p:nvPr>
            <p:ph idx="1" type="subTitle"/>
          </p:nvPr>
        </p:nvSpPr>
        <p:spPr>
          <a:xfrm>
            <a:off x="2598325" y="425495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5" name="Google Shape;335;p31"/>
          <p:cNvSpPr txBox="1"/>
          <p:nvPr>
            <p:ph idx="3" type="title"/>
          </p:nvPr>
        </p:nvSpPr>
        <p:spPr>
          <a:xfrm>
            <a:off x="2598327" y="2862000"/>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6" name="Google Shape;336;p31"/>
          <p:cNvSpPr txBox="1"/>
          <p:nvPr>
            <p:ph idx="4" type="subTitle"/>
          </p:nvPr>
        </p:nvSpPr>
        <p:spPr>
          <a:xfrm>
            <a:off x="2598325" y="3372325"/>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7" name="Google Shape;337;p31"/>
          <p:cNvSpPr txBox="1"/>
          <p:nvPr>
            <p:ph idx="5" type="title"/>
          </p:nvPr>
        </p:nvSpPr>
        <p:spPr>
          <a:xfrm>
            <a:off x="2598327" y="197937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8" name="Google Shape;338;p31"/>
          <p:cNvSpPr txBox="1"/>
          <p:nvPr>
            <p:ph idx="6" type="subTitle"/>
          </p:nvPr>
        </p:nvSpPr>
        <p:spPr>
          <a:xfrm>
            <a:off x="2598325" y="248970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9" name="Google Shape;339;p31"/>
          <p:cNvSpPr txBox="1"/>
          <p:nvPr>
            <p:ph hasCustomPrompt="1" idx="7" type="title"/>
          </p:nvPr>
        </p:nvSpPr>
        <p:spPr>
          <a:xfrm>
            <a:off x="704850" y="2023625"/>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40" name="Google Shape;340;p31"/>
          <p:cNvSpPr txBox="1"/>
          <p:nvPr>
            <p:ph hasCustomPrompt="1" idx="8" type="title"/>
          </p:nvPr>
        </p:nvSpPr>
        <p:spPr>
          <a:xfrm>
            <a:off x="704850" y="2901526"/>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41" name="Google Shape;341;p31"/>
          <p:cNvSpPr txBox="1"/>
          <p:nvPr>
            <p:ph hasCustomPrompt="1" idx="9" type="title"/>
          </p:nvPr>
        </p:nvSpPr>
        <p:spPr>
          <a:xfrm>
            <a:off x="704850" y="3785801"/>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42" name="Google Shape;342;p3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3">
    <p:bg>
      <p:bgPr>
        <a:solidFill>
          <a:schemeClr val="dk2"/>
        </a:solidFill>
      </p:bgPr>
    </p:bg>
    <p:spTree>
      <p:nvGrpSpPr>
        <p:cNvPr id="346" name="Shape 346"/>
        <p:cNvGrpSpPr/>
        <p:nvPr/>
      </p:nvGrpSpPr>
      <p:grpSpPr>
        <a:xfrm>
          <a:off x="0" y="0"/>
          <a:ext cx="0" cy="0"/>
          <a:chOff x="0" y="0"/>
          <a:chExt cx="0" cy="0"/>
        </a:xfrm>
      </p:grpSpPr>
      <p:sp>
        <p:nvSpPr>
          <p:cNvPr id="347" name="Google Shape;347;p32"/>
          <p:cNvSpPr/>
          <p:nvPr/>
        </p:nvSpPr>
        <p:spPr>
          <a:xfrm>
            <a:off x="260700" y="2026800"/>
            <a:ext cx="8635500" cy="2856000"/>
          </a:xfrm>
          <a:prstGeom prst="roundRect">
            <a:avLst>
              <a:gd fmla="val 8502"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260700" y="260850"/>
            <a:ext cx="8635500" cy="1766400"/>
          </a:xfrm>
          <a:prstGeom prst="roundRect">
            <a:avLst>
              <a:gd fmla="val 13386"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260700" y="2026800"/>
            <a:ext cx="8635500" cy="2856000"/>
          </a:xfrm>
          <a:prstGeom prst="roundRect">
            <a:avLst>
              <a:gd fmla="val 850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56" name="Google Shape;356;p32"/>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7" name="Google Shape;357;p32"/>
          <p:cNvSpPr txBox="1"/>
          <p:nvPr>
            <p:ph idx="1" type="subTitle"/>
          </p:nvPr>
        </p:nvSpPr>
        <p:spPr>
          <a:xfrm>
            <a:off x="6999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 name="Google Shape;358;p32"/>
          <p:cNvSpPr txBox="1"/>
          <p:nvPr>
            <p:ph idx="3" type="title"/>
          </p:nvPr>
        </p:nvSpPr>
        <p:spPr>
          <a:xfrm>
            <a:off x="3499100"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9" name="Google Shape;359;p32"/>
          <p:cNvSpPr txBox="1"/>
          <p:nvPr>
            <p:ph idx="4" type="subTitle"/>
          </p:nvPr>
        </p:nvSpPr>
        <p:spPr>
          <a:xfrm>
            <a:off x="34991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0" name="Google Shape;360;p32"/>
          <p:cNvSpPr txBox="1"/>
          <p:nvPr>
            <p:ph idx="5" type="title"/>
          </p:nvPr>
        </p:nvSpPr>
        <p:spPr>
          <a:xfrm>
            <a:off x="6298325"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1" name="Google Shape;361;p32"/>
          <p:cNvSpPr txBox="1"/>
          <p:nvPr>
            <p:ph idx="6" type="subTitle"/>
          </p:nvPr>
        </p:nvSpPr>
        <p:spPr>
          <a:xfrm>
            <a:off x="6298325"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2" name="Google Shape;362;p3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2"/>
        </a:solidFill>
      </p:bgPr>
    </p:bg>
    <p:spTree>
      <p:nvGrpSpPr>
        <p:cNvPr id="366" name="Shape 366"/>
        <p:cNvGrpSpPr/>
        <p:nvPr/>
      </p:nvGrpSpPr>
      <p:grpSpPr>
        <a:xfrm>
          <a:off x="0" y="0"/>
          <a:ext cx="0" cy="0"/>
          <a:chOff x="0" y="0"/>
          <a:chExt cx="0" cy="0"/>
        </a:xfrm>
      </p:grpSpPr>
      <p:sp>
        <p:nvSpPr>
          <p:cNvPr id="367" name="Google Shape;367;p3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74" name="Google Shape;374;p33"/>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5" name="Google Shape;375;p33"/>
          <p:cNvSpPr txBox="1"/>
          <p:nvPr>
            <p:ph idx="1" type="subTitle"/>
          </p:nvPr>
        </p:nvSpPr>
        <p:spPr>
          <a:xfrm>
            <a:off x="6999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6" name="Google Shape;376;p33"/>
          <p:cNvSpPr txBox="1"/>
          <p:nvPr>
            <p:ph idx="3" type="title"/>
          </p:nvPr>
        </p:nvSpPr>
        <p:spPr>
          <a:xfrm>
            <a:off x="34245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7" name="Google Shape;377;p33"/>
          <p:cNvSpPr txBox="1"/>
          <p:nvPr>
            <p:ph idx="4" type="subTitle"/>
          </p:nvPr>
        </p:nvSpPr>
        <p:spPr>
          <a:xfrm>
            <a:off x="34245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8" name="Google Shape;378;p33"/>
          <p:cNvSpPr txBox="1"/>
          <p:nvPr>
            <p:ph idx="5" type="title"/>
          </p:nvPr>
        </p:nvSpPr>
        <p:spPr>
          <a:xfrm>
            <a:off x="61491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9" name="Google Shape;379;p33"/>
          <p:cNvSpPr txBox="1"/>
          <p:nvPr>
            <p:ph idx="6" type="subTitle"/>
          </p:nvPr>
        </p:nvSpPr>
        <p:spPr>
          <a:xfrm>
            <a:off x="61491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0" name="Google Shape;380;p33"/>
          <p:cNvSpPr txBox="1"/>
          <p:nvPr>
            <p:ph hasCustomPrompt="1" idx="7" type="title"/>
          </p:nvPr>
        </p:nvSpPr>
        <p:spPr>
          <a:xfrm>
            <a:off x="7048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81" name="Google Shape;381;p33"/>
          <p:cNvSpPr txBox="1"/>
          <p:nvPr>
            <p:ph hasCustomPrompt="1" idx="8" type="title"/>
          </p:nvPr>
        </p:nvSpPr>
        <p:spPr>
          <a:xfrm>
            <a:off x="342450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82" name="Google Shape;382;p33"/>
          <p:cNvSpPr txBox="1"/>
          <p:nvPr>
            <p:ph hasCustomPrompt="1" idx="9" type="title"/>
          </p:nvPr>
        </p:nvSpPr>
        <p:spPr>
          <a:xfrm>
            <a:off x="61441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383" name="Google Shape;383;p3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2"/>
        </a:solidFill>
      </p:bgPr>
    </p:bg>
    <p:spTree>
      <p:nvGrpSpPr>
        <p:cNvPr id="387" name="Shape 387"/>
        <p:cNvGrpSpPr/>
        <p:nvPr/>
      </p:nvGrpSpPr>
      <p:grpSpPr>
        <a:xfrm>
          <a:off x="0" y="0"/>
          <a:ext cx="0" cy="0"/>
          <a:chOff x="0" y="0"/>
          <a:chExt cx="0" cy="0"/>
        </a:xfrm>
      </p:grpSpPr>
      <p:sp>
        <p:nvSpPr>
          <p:cNvPr id="388" name="Google Shape;388;p3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95" name="Google Shape;395;p34"/>
          <p:cNvSpPr txBox="1"/>
          <p:nvPr>
            <p:ph idx="2" type="title"/>
          </p:nvPr>
        </p:nvSpPr>
        <p:spPr>
          <a:xfrm>
            <a:off x="17765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6" name="Google Shape;396;p34"/>
          <p:cNvSpPr txBox="1"/>
          <p:nvPr>
            <p:ph idx="1" type="subTitle"/>
          </p:nvPr>
        </p:nvSpPr>
        <p:spPr>
          <a:xfrm>
            <a:off x="17765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7" name="Google Shape;397;p34"/>
          <p:cNvSpPr txBox="1"/>
          <p:nvPr>
            <p:ph idx="3" type="title"/>
          </p:nvPr>
        </p:nvSpPr>
        <p:spPr>
          <a:xfrm>
            <a:off x="17765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8" name="Google Shape;398;p34"/>
          <p:cNvSpPr txBox="1"/>
          <p:nvPr>
            <p:ph idx="4" type="subTitle"/>
          </p:nvPr>
        </p:nvSpPr>
        <p:spPr>
          <a:xfrm>
            <a:off x="17765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9" name="Google Shape;399;p34"/>
          <p:cNvSpPr txBox="1"/>
          <p:nvPr>
            <p:ph idx="5" type="title"/>
          </p:nvPr>
        </p:nvSpPr>
        <p:spPr>
          <a:xfrm>
            <a:off x="564848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0" name="Google Shape;400;p34"/>
          <p:cNvSpPr txBox="1"/>
          <p:nvPr>
            <p:ph idx="6" type="subTitle"/>
          </p:nvPr>
        </p:nvSpPr>
        <p:spPr>
          <a:xfrm>
            <a:off x="564848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1" name="Google Shape;401;p34"/>
          <p:cNvSpPr txBox="1"/>
          <p:nvPr>
            <p:ph idx="7" type="title"/>
          </p:nvPr>
        </p:nvSpPr>
        <p:spPr>
          <a:xfrm>
            <a:off x="564848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2" name="Google Shape;402;p34"/>
          <p:cNvSpPr txBox="1"/>
          <p:nvPr>
            <p:ph idx="8" type="subTitle"/>
          </p:nvPr>
        </p:nvSpPr>
        <p:spPr>
          <a:xfrm>
            <a:off x="564848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3" name="Google Shape;403;p3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bg>
      <p:bgPr>
        <a:solidFill>
          <a:schemeClr val="dk2"/>
        </a:solidFill>
      </p:bgPr>
    </p:bg>
    <p:spTree>
      <p:nvGrpSpPr>
        <p:cNvPr id="407" name="Shape 407"/>
        <p:cNvGrpSpPr/>
        <p:nvPr/>
      </p:nvGrpSpPr>
      <p:grpSpPr>
        <a:xfrm>
          <a:off x="0" y="0"/>
          <a:ext cx="0" cy="0"/>
          <a:chOff x="0" y="0"/>
          <a:chExt cx="0" cy="0"/>
        </a:xfrm>
      </p:grpSpPr>
      <p:sp>
        <p:nvSpPr>
          <p:cNvPr id="408" name="Google Shape;408;p3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5"/>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15" name="Google Shape;415;p35"/>
          <p:cNvSpPr txBox="1"/>
          <p:nvPr>
            <p:ph idx="2" type="title"/>
          </p:nvPr>
        </p:nvSpPr>
        <p:spPr>
          <a:xfrm>
            <a:off x="704838" y="1949550"/>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6" name="Google Shape;416;p35"/>
          <p:cNvSpPr txBox="1"/>
          <p:nvPr>
            <p:ph idx="1" type="subTitle"/>
          </p:nvPr>
        </p:nvSpPr>
        <p:spPr>
          <a:xfrm>
            <a:off x="7048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7" name="Google Shape;417;p35"/>
          <p:cNvSpPr txBox="1"/>
          <p:nvPr>
            <p:ph idx="3" type="title"/>
          </p:nvPr>
        </p:nvSpPr>
        <p:spPr>
          <a:xfrm>
            <a:off x="704838" y="3386375"/>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8" name="Google Shape;418;p35"/>
          <p:cNvSpPr txBox="1"/>
          <p:nvPr>
            <p:ph idx="4" type="subTitle"/>
          </p:nvPr>
        </p:nvSpPr>
        <p:spPr>
          <a:xfrm>
            <a:off x="7048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9" name="Google Shape;419;p35"/>
          <p:cNvSpPr txBox="1"/>
          <p:nvPr>
            <p:ph idx="5" type="title"/>
          </p:nvPr>
        </p:nvSpPr>
        <p:spPr>
          <a:xfrm>
            <a:off x="62587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0" name="Google Shape;420;p35"/>
          <p:cNvSpPr txBox="1"/>
          <p:nvPr>
            <p:ph idx="6" type="subTitle"/>
          </p:nvPr>
        </p:nvSpPr>
        <p:spPr>
          <a:xfrm>
            <a:off x="62587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1" name="Google Shape;421;p35"/>
          <p:cNvSpPr txBox="1"/>
          <p:nvPr>
            <p:ph idx="7" type="title"/>
          </p:nvPr>
        </p:nvSpPr>
        <p:spPr>
          <a:xfrm>
            <a:off x="62587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2" name="Google Shape;422;p35"/>
          <p:cNvSpPr txBox="1"/>
          <p:nvPr>
            <p:ph idx="8" type="subTitle"/>
          </p:nvPr>
        </p:nvSpPr>
        <p:spPr>
          <a:xfrm>
            <a:off x="62587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3" name="Google Shape;423;p3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2"/>
        </a:solidFill>
      </p:bgPr>
    </p:bg>
    <p:spTree>
      <p:nvGrpSpPr>
        <p:cNvPr id="427" name="Shape 427"/>
        <p:cNvGrpSpPr/>
        <p:nvPr/>
      </p:nvGrpSpPr>
      <p:grpSpPr>
        <a:xfrm>
          <a:off x="0" y="0"/>
          <a:ext cx="0" cy="0"/>
          <a:chOff x="0" y="0"/>
          <a:chExt cx="0" cy="0"/>
        </a:xfrm>
      </p:grpSpPr>
      <p:sp>
        <p:nvSpPr>
          <p:cNvPr id="428" name="Google Shape;428;p3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35" name="Google Shape;435;p36"/>
          <p:cNvSpPr txBox="1"/>
          <p:nvPr>
            <p:ph idx="2" type="title"/>
          </p:nvPr>
        </p:nvSpPr>
        <p:spPr>
          <a:xfrm>
            <a:off x="699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6" name="Google Shape;436;p36"/>
          <p:cNvSpPr txBox="1"/>
          <p:nvPr>
            <p:ph idx="1" type="subTitle"/>
          </p:nvPr>
        </p:nvSpPr>
        <p:spPr>
          <a:xfrm>
            <a:off x="699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7" name="Google Shape;437;p36"/>
          <p:cNvSpPr txBox="1"/>
          <p:nvPr>
            <p:ph idx="3" type="title"/>
          </p:nvPr>
        </p:nvSpPr>
        <p:spPr>
          <a:xfrm>
            <a:off x="699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8" name="Google Shape;438;p36"/>
          <p:cNvSpPr txBox="1"/>
          <p:nvPr>
            <p:ph idx="4" type="subTitle"/>
          </p:nvPr>
        </p:nvSpPr>
        <p:spPr>
          <a:xfrm>
            <a:off x="699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9" name="Google Shape;439;p36"/>
          <p:cNvSpPr txBox="1"/>
          <p:nvPr>
            <p:ph idx="5" type="title"/>
          </p:nvPr>
        </p:nvSpPr>
        <p:spPr>
          <a:xfrm>
            <a:off x="34794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0" name="Google Shape;440;p36"/>
          <p:cNvSpPr txBox="1"/>
          <p:nvPr>
            <p:ph idx="6" type="subTitle"/>
          </p:nvPr>
        </p:nvSpPr>
        <p:spPr>
          <a:xfrm>
            <a:off x="34794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1" name="Google Shape;441;p36"/>
          <p:cNvSpPr txBox="1"/>
          <p:nvPr>
            <p:ph idx="7" type="title"/>
          </p:nvPr>
        </p:nvSpPr>
        <p:spPr>
          <a:xfrm>
            <a:off x="34794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2" name="Google Shape;442;p36"/>
          <p:cNvSpPr txBox="1"/>
          <p:nvPr>
            <p:ph idx="8" type="subTitle"/>
          </p:nvPr>
        </p:nvSpPr>
        <p:spPr>
          <a:xfrm>
            <a:off x="34794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3" name="Google Shape;443;p36"/>
          <p:cNvSpPr txBox="1"/>
          <p:nvPr>
            <p:ph idx="9" type="title"/>
          </p:nvPr>
        </p:nvSpPr>
        <p:spPr>
          <a:xfrm>
            <a:off x="6258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4" name="Google Shape;444;p36"/>
          <p:cNvSpPr txBox="1"/>
          <p:nvPr>
            <p:ph idx="13" type="subTitle"/>
          </p:nvPr>
        </p:nvSpPr>
        <p:spPr>
          <a:xfrm>
            <a:off x="6258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5" name="Google Shape;445;p36"/>
          <p:cNvSpPr txBox="1"/>
          <p:nvPr>
            <p:ph idx="14" type="title"/>
          </p:nvPr>
        </p:nvSpPr>
        <p:spPr>
          <a:xfrm>
            <a:off x="6258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6" name="Google Shape;446;p36"/>
          <p:cNvSpPr txBox="1"/>
          <p:nvPr>
            <p:ph idx="15" type="subTitle"/>
          </p:nvPr>
        </p:nvSpPr>
        <p:spPr>
          <a:xfrm>
            <a:off x="6258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7" name="Google Shape;447;p3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451" name="Shape 451"/>
        <p:cNvGrpSpPr/>
        <p:nvPr/>
      </p:nvGrpSpPr>
      <p:grpSpPr>
        <a:xfrm>
          <a:off x="0" y="0"/>
          <a:ext cx="0" cy="0"/>
          <a:chOff x="0" y="0"/>
          <a:chExt cx="0" cy="0"/>
        </a:xfrm>
      </p:grpSpPr>
      <p:sp>
        <p:nvSpPr>
          <p:cNvPr id="452" name="Google Shape;452;p3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txBox="1"/>
          <p:nvPr>
            <p:ph idx="1" type="subTitle"/>
          </p:nvPr>
        </p:nvSpPr>
        <p:spPr>
          <a:xfrm>
            <a:off x="4572150" y="1714781"/>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8" name="Google Shape;458;p37"/>
          <p:cNvSpPr txBox="1"/>
          <p:nvPr>
            <p:ph hasCustomPrompt="1" type="title"/>
          </p:nvPr>
        </p:nvSpPr>
        <p:spPr>
          <a:xfrm>
            <a:off x="704850" y="1206956"/>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59" name="Google Shape;459;p37"/>
          <p:cNvSpPr txBox="1"/>
          <p:nvPr>
            <p:ph idx="2" type="subTitle"/>
          </p:nvPr>
        </p:nvSpPr>
        <p:spPr>
          <a:xfrm>
            <a:off x="4572150" y="2914428"/>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0" name="Google Shape;460;p37"/>
          <p:cNvSpPr txBox="1"/>
          <p:nvPr>
            <p:ph hasCustomPrompt="1" idx="3" type="title"/>
          </p:nvPr>
        </p:nvSpPr>
        <p:spPr>
          <a:xfrm>
            <a:off x="704850" y="2406603"/>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61" name="Google Shape;461;p37"/>
          <p:cNvSpPr txBox="1"/>
          <p:nvPr>
            <p:ph idx="4" type="subTitle"/>
          </p:nvPr>
        </p:nvSpPr>
        <p:spPr>
          <a:xfrm>
            <a:off x="4572150" y="4114075"/>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2" name="Google Shape;462;p37"/>
          <p:cNvSpPr txBox="1"/>
          <p:nvPr>
            <p:ph hasCustomPrompt="1" idx="5" type="title"/>
          </p:nvPr>
        </p:nvSpPr>
        <p:spPr>
          <a:xfrm>
            <a:off x="704850" y="3606250"/>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463" name="Google Shape;463;p3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467" name="Shape 467"/>
        <p:cNvGrpSpPr/>
        <p:nvPr/>
      </p:nvGrpSpPr>
      <p:grpSpPr>
        <a:xfrm>
          <a:off x="0" y="0"/>
          <a:ext cx="0" cy="0"/>
          <a:chOff x="0" y="0"/>
          <a:chExt cx="0" cy="0"/>
        </a:xfrm>
      </p:grpSpPr>
      <p:sp>
        <p:nvSpPr>
          <p:cNvPr id="468" name="Google Shape;468;p38"/>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txBox="1"/>
          <p:nvPr>
            <p:ph idx="1" type="subTitle"/>
          </p:nvPr>
        </p:nvSpPr>
        <p:spPr>
          <a:xfrm>
            <a:off x="699900" y="2894475"/>
            <a:ext cx="5481900" cy="999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80" name="Google Shape;480;p38"/>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txBox="1"/>
          <p:nvPr>
            <p:ph type="ctrTitle"/>
          </p:nvPr>
        </p:nvSpPr>
        <p:spPr>
          <a:xfrm>
            <a:off x="704850" y="1150900"/>
            <a:ext cx="5464800" cy="14265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1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86" name="Google Shape;486;p38"/>
          <p:cNvSpPr txBox="1"/>
          <p:nvPr/>
        </p:nvSpPr>
        <p:spPr>
          <a:xfrm>
            <a:off x="699900" y="4058175"/>
            <a:ext cx="5481900" cy="569100"/>
          </a:xfrm>
          <a:prstGeom prst="rect">
            <a:avLst/>
          </a:prstGeom>
          <a:solidFill>
            <a:srgbClr val="DFE7FA"/>
          </a:solid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rgbClr val="231F20"/>
                </a:solidFill>
                <a:latin typeface="Cutive Mono"/>
                <a:ea typeface="Cutive Mono"/>
                <a:cs typeface="Cutive Mono"/>
                <a:sym typeface="Cutive Mono"/>
              </a:rPr>
              <a:t>CREDITS: This presentation template was created by </a:t>
            </a:r>
            <a:r>
              <a:rPr b="1" lang="en" sz="1000">
                <a:solidFill>
                  <a:srgbClr val="231F20"/>
                </a:solidFill>
                <a:uFill>
                  <a:noFill/>
                </a:uFill>
                <a:latin typeface="Cutive Mono"/>
                <a:ea typeface="Cutive Mono"/>
                <a:cs typeface="Cutive Mono"/>
                <a:sym typeface="Cutive Mono"/>
                <a:hlinkClick r:id="rId2">
                  <a:extLst>
                    <a:ext uri="{A12FA001-AC4F-418D-AE19-62706E023703}">
                      <ahyp:hlinkClr val="tx"/>
                    </a:ext>
                  </a:extLst>
                </a:hlinkClick>
              </a:rPr>
              <a:t>Slidesgo</a:t>
            </a:r>
            <a:r>
              <a:rPr b="1" lang="en" sz="1000">
                <a:solidFill>
                  <a:srgbClr val="231F20"/>
                </a:solidFill>
                <a:latin typeface="Cutive Mono"/>
                <a:ea typeface="Cutive Mono"/>
                <a:cs typeface="Cutive Mono"/>
                <a:sym typeface="Cutive Mono"/>
              </a:rPr>
              <a:t>, and includes icons by </a:t>
            </a:r>
            <a:r>
              <a:rPr b="1" lang="en" sz="1000">
                <a:solidFill>
                  <a:srgbClr val="231F20"/>
                </a:solidFill>
                <a:uFill>
                  <a:noFill/>
                </a:uFill>
                <a:latin typeface="Cutive Mono"/>
                <a:ea typeface="Cutive Mono"/>
                <a:cs typeface="Cutive Mono"/>
                <a:sym typeface="Cutive Mono"/>
                <a:hlinkClick r:id="rId3">
                  <a:extLst>
                    <a:ext uri="{A12FA001-AC4F-418D-AE19-62706E023703}">
                      <ahyp:hlinkClr val="tx"/>
                    </a:ext>
                  </a:extLst>
                </a:hlinkClick>
              </a:rPr>
              <a:t>Flaticon</a:t>
            </a:r>
            <a:r>
              <a:rPr b="1" lang="en" sz="1000">
                <a:solidFill>
                  <a:srgbClr val="231F20"/>
                </a:solidFill>
                <a:latin typeface="Cutive Mono"/>
                <a:ea typeface="Cutive Mono"/>
                <a:cs typeface="Cutive Mono"/>
                <a:sym typeface="Cutive Mono"/>
              </a:rPr>
              <a:t> and infographics &amp; images by </a:t>
            </a:r>
            <a:r>
              <a:rPr b="1" lang="en" sz="1000">
                <a:solidFill>
                  <a:srgbClr val="231F20"/>
                </a:solidFill>
                <a:uFill>
                  <a:noFill/>
                </a:uFill>
                <a:latin typeface="Cutive Mono"/>
                <a:ea typeface="Cutive Mono"/>
                <a:cs typeface="Cutive Mono"/>
                <a:sym typeface="Cutive Mono"/>
                <a:hlinkClick r:id="rId4">
                  <a:extLst>
                    <a:ext uri="{A12FA001-AC4F-418D-AE19-62706E023703}">
                      <ahyp:hlinkClr val="tx"/>
                    </a:ext>
                  </a:extLst>
                </a:hlinkClick>
              </a:rPr>
              <a:t>Freepik</a:t>
            </a:r>
            <a:endParaRPr b="1" sz="1600">
              <a:solidFill>
                <a:srgbClr val="231F20"/>
              </a:solidFill>
              <a:latin typeface="Cutive Mono"/>
              <a:ea typeface="Cutive Mono"/>
              <a:cs typeface="Cutive Mono"/>
              <a:sym typeface="Cutive Mon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2"/>
        </a:solidFill>
      </p:bgPr>
    </p:bg>
    <p:spTree>
      <p:nvGrpSpPr>
        <p:cNvPr id="487" name="Shape 487"/>
        <p:cNvGrpSpPr/>
        <p:nvPr/>
      </p:nvGrpSpPr>
      <p:grpSpPr>
        <a:xfrm>
          <a:off x="0" y="0"/>
          <a:ext cx="0" cy="0"/>
          <a:chOff x="0" y="0"/>
          <a:chExt cx="0" cy="0"/>
        </a:xfrm>
      </p:grpSpPr>
      <p:sp>
        <p:nvSpPr>
          <p:cNvPr id="488" name="Google Shape;488;p3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498" name="Shape 498"/>
        <p:cNvGrpSpPr/>
        <p:nvPr/>
      </p:nvGrpSpPr>
      <p:grpSpPr>
        <a:xfrm>
          <a:off x="0" y="0"/>
          <a:ext cx="0" cy="0"/>
          <a:chOff x="0" y="0"/>
          <a:chExt cx="0" cy="0"/>
        </a:xfrm>
      </p:grpSpPr>
      <p:sp>
        <p:nvSpPr>
          <p:cNvPr id="499" name="Google Shape;499;p4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0"/>
          <p:cNvSpPr/>
          <p:nvPr/>
        </p:nvSpPr>
        <p:spPr>
          <a:xfrm rot="10800000">
            <a:off x="258150" y="253950"/>
            <a:ext cx="8638200" cy="690300"/>
          </a:xfrm>
          <a:prstGeom prst="round2SameRect">
            <a:avLst>
              <a:gd fmla="val 0" name="adj1"/>
              <a:gd fmla="val 36231"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512" name="Shape 512"/>
        <p:cNvGrpSpPr/>
        <p:nvPr/>
      </p:nvGrpSpPr>
      <p:grpSpPr>
        <a:xfrm>
          <a:off x="0" y="0"/>
          <a:ext cx="0" cy="0"/>
          <a:chOff x="0" y="0"/>
          <a:chExt cx="0" cy="0"/>
        </a:xfrm>
      </p:grpSpPr>
      <p:sp>
        <p:nvSpPr>
          <p:cNvPr id="513" name="Google Shape;513;p42"/>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2"/>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2"/>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2"/>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2"/>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2"/>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txBox="1"/>
          <p:nvPr>
            <p:ph type="ctrTitle"/>
          </p:nvPr>
        </p:nvSpPr>
        <p:spPr>
          <a:xfrm>
            <a:off x="704850" y="1150900"/>
            <a:ext cx="4862400" cy="25896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25" name="Google Shape;525;p42"/>
          <p:cNvSpPr txBox="1"/>
          <p:nvPr>
            <p:ph idx="1" type="subTitle"/>
          </p:nvPr>
        </p:nvSpPr>
        <p:spPr>
          <a:xfrm>
            <a:off x="699900" y="4188325"/>
            <a:ext cx="5481900" cy="4263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26" name="Google Shape;526;p42"/>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531" name="Shape 531"/>
        <p:cNvGrpSpPr/>
        <p:nvPr/>
      </p:nvGrpSpPr>
      <p:grpSpPr>
        <a:xfrm>
          <a:off x="0" y="0"/>
          <a:ext cx="0" cy="0"/>
          <a:chOff x="0" y="0"/>
          <a:chExt cx="0" cy="0"/>
        </a:xfrm>
      </p:grpSpPr>
      <p:sp>
        <p:nvSpPr>
          <p:cNvPr id="532" name="Google Shape;532;p43"/>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3"/>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3"/>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3"/>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3"/>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3"/>
          <p:cNvSpPr/>
          <p:nvPr/>
        </p:nvSpPr>
        <p:spPr>
          <a:xfrm>
            <a:off x="859775"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3"/>
          <p:cNvSpPr/>
          <p:nvPr/>
        </p:nvSpPr>
        <p:spPr>
          <a:xfrm>
            <a:off x="1503060"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3"/>
          <p:cNvSpPr/>
          <p:nvPr/>
        </p:nvSpPr>
        <p:spPr>
          <a:xfrm>
            <a:off x="2204446" y="253950"/>
            <a:ext cx="3256497" cy="4628758"/>
          </a:xfrm>
          <a:custGeom>
            <a:rect b="b" l="l" r="r" t="t"/>
            <a:pathLst>
              <a:path extrusionOk="0" h="43888" w="44706">
                <a:moveTo>
                  <a:pt x="34309" y="1"/>
                </a:moveTo>
                <a:lnTo>
                  <a:pt x="0" y="43887"/>
                </a:lnTo>
                <a:lnTo>
                  <a:pt x="12476" y="43887"/>
                </a:lnTo>
                <a:lnTo>
                  <a:pt x="44706"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3"/>
          <p:cNvSpPr/>
          <p:nvPr/>
        </p:nvSpPr>
        <p:spPr>
          <a:xfrm>
            <a:off x="2913147" y="253950"/>
            <a:ext cx="3256497" cy="4628758"/>
          </a:xfrm>
          <a:custGeom>
            <a:rect b="b" l="l" r="r" t="t"/>
            <a:pathLst>
              <a:path extrusionOk="0" h="43888" w="44706">
                <a:moveTo>
                  <a:pt x="34309" y="1"/>
                </a:moveTo>
                <a:lnTo>
                  <a:pt x="0" y="43887"/>
                </a:lnTo>
                <a:lnTo>
                  <a:pt x="11499" y="43887"/>
                </a:lnTo>
                <a:lnTo>
                  <a:pt x="44706"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p:nvPr/>
        </p:nvSpPr>
        <p:spPr>
          <a:xfrm>
            <a:off x="8142561"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3"/>
          <p:cNvSpPr txBox="1"/>
          <p:nvPr>
            <p:ph type="ctrTitle"/>
          </p:nvPr>
        </p:nvSpPr>
        <p:spPr>
          <a:xfrm>
            <a:off x="704850" y="2154775"/>
            <a:ext cx="5464800" cy="14403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45" name="Google Shape;545;p43"/>
          <p:cNvSpPr txBox="1"/>
          <p:nvPr>
            <p:ph hasCustomPrompt="1" idx="2" type="title"/>
          </p:nvPr>
        </p:nvSpPr>
        <p:spPr>
          <a:xfrm>
            <a:off x="791311" y="971975"/>
            <a:ext cx="2458200" cy="1182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46" name="Google Shape;546;p43"/>
          <p:cNvSpPr txBox="1"/>
          <p:nvPr>
            <p:ph idx="1" type="subTitle"/>
          </p:nvPr>
        </p:nvSpPr>
        <p:spPr>
          <a:xfrm>
            <a:off x="704850" y="4000500"/>
            <a:ext cx="3839400" cy="619800"/>
          </a:xfrm>
          <a:prstGeom prst="rect">
            <a:avLst/>
          </a:prstGeom>
          <a:solidFill>
            <a:srgbClr val="FFFFFF">
              <a:alpha val="19550"/>
            </a:srgbClr>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47" name="Shape 547"/>
        <p:cNvGrpSpPr/>
        <p:nvPr/>
      </p:nvGrpSpPr>
      <p:grpSpPr>
        <a:xfrm>
          <a:off x="0" y="0"/>
          <a:ext cx="0" cy="0"/>
          <a:chOff x="0" y="0"/>
          <a:chExt cx="0" cy="0"/>
        </a:xfrm>
      </p:grpSpPr>
      <p:sp>
        <p:nvSpPr>
          <p:cNvPr id="548" name="Google Shape;548;p4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55" name="Google Shape;555;p4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4"/>
          <p:cNvSpPr txBox="1"/>
          <p:nvPr>
            <p:ph idx="1" type="body"/>
          </p:nvPr>
        </p:nvSpPr>
        <p:spPr>
          <a:xfrm>
            <a:off x="704850" y="1869725"/>
            <a:ext cx="7739100" cy="2762400"/>
          </a:xfrm>
          <a:prstGeom prst="rect">
            <a:avLst/>
          </a:prstGeom>
          <a:solidFill>
            <a:schemeClr val="accent5"/>
          </a:solidFill>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b="1"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0" name="Shape 560"/>
        <p:cNvGrpSpPr/>
        <p:nvPr/>
      </p:nvGrpSpPr>
      <p:grpSpPr>
        <a:xfrm>
          <a:off x="0" y="0"/>
          <a:ext cx="0" cy="0"/>
          <a:chOff x="0" y="0"/>
          <a:chExt cx="0" cy="0"/>
        </a:xfrm>
      </p:grpSpPr>
      <p:sp>
        <p:nvSpPr>
          <p:cNvPr id="561" name="Google Shape;561;p4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5"/>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68" name="Google Shape;568;p45"/>
          <p:cNvSpPr txBox="1"/>
          <p:nvPr>
            <p:ph idx="2" type="title"/>
          </p:nvPr>
        </p:nvSpPr>
        <p:spPr>
          <a:xfrm>
            <a:off x="6999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9" name="Google Shape;569;p45"/>
          <p:cNvSpPr txBox="1"/>
          <p:nvPr>
            <p:ph idx="1" type="subTitle"/>
          </p:nvPr>
        </p:nvSpPr>
        <p:spPr>
          <a:xfrm>
            <a:off x="6999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0" name="Google Shape;570;p45"/>
          <p:cNvSpPr txBox="1"/>
          <p:nvPr>
            <p:ph idx="3" type="title"/>
          </p:nvPr>
        </p:nvSpPr>
        <p:spPr>
          <a:xfrm>
            <a:off x="45720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1" name="Google Shape;571;p45"/>
          <p:cNvSpPr txBox="1"/>
          <p:nvPr>
            <p:ph idx="4" type="subTitle"/>
          </p:nvPr>
        </p:nvSpPr>
        <p:spPr>
          <a:xfrm>
            <a:off x="45720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2" name="Google Shape;572;p4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576" name="Shape 576"/>
        <p:cNvGrpSpPr/>
        <p:nvPr/>
      </p:nvGrpSpPr>
      <p:grpSpPr>
        <a:xfrm>
          <a:off x="0" y="0"/>
          <a:ext cx="0" cy="0"/>
          <a:chOff x="0" y="0"/>
          <a:chExt cx="0" cy="0"/>
        </a:xfrm>
      </p:grpSpPr>
      <p:sp>
        <p:nvSpPr>
          <p:cNvPr id="577" name="Google Shape;577;p4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84" name="Google Shape;584;p4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588" name="Shape 588"/>
        <p:cNvGrpSpPr/>
        <p:nvPr/>
      </p:nvGrpSpPr>
      <p:grpSpPr>
        <a:xfrm>
          <a:off x="0" y="0"/>
          <a:ext cx="0" cy="0"/>
          <a:chOff x="0" y="0"/>
          <a:chExt cx="0" cy="0"/>
        </a:xfrm>
      </p:grpSpPr>
      <p:sp>
        <p:nvSpPr>
          <p:cNvPr id="589" name="Google Shape;589;p47"/>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7"/>
          <p:cNvSpPr/>
          <p:nvPr/>
        </p:nvSpPr>
        <p:spPr>
          <a:xfrm>
            <a:off x="64645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7"/>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7"/>
          <p:cNvSpPr txBox="1"/>
          <p:nvPr>
            <p:ph idx="1" type="subTitle"/>
          </p:nvPr>
        </p:nvSpPr>
        <p:spPr>
          <a:xfrm>
            <a:off x="699900" y="2423650"/>
            <a:ext cx="5010900" cy="21909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597" name="Google Shape;597;p47"/>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7"/>
          <p:cNvSpPr txBox="1"/>
          <p:nvPr>
            <p:ph type="ctrTitle"/>
          </p:nvPr>
        </p:nvSpPr>
        <p:spPr>
          <a:xfrm>
            <a:off x="704850" y="1123950"/>
            <a:ext cx="51843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99" name="Google Shape;599;p4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603" name="Shape 603"/>
        <p:cNvGrpSpPr/>
        <p:nvPr/>
      </p:nvGrpSpPr>
      <p:grpSpPr>
        <a:xfrm>
          <a:off x="0" y="0"/>
          <a:ext cx="0" cy="0"/>
          <a:chOff x="0" y="0"/>
          <a:chExt cx="0" cy="0"/>
        </a:xfrm>
      </p:grpSpPr>
      <p:sp>
        <p:nvSpPr>
          <p:cNvPr id="604" name="Google Shape;604;p48"/>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8"/>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8"/>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8"/>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8"/>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8"/>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8"/>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8"/>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BB231A">
              <a:alpha val="5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BB231A">
              <a:alpha val="8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8"/>
          <p:cNvSpPr txBox="1"/>
          <p:nvPr>
            <p:ph type="ctrTitle"/>
          </p:nvPr>
        </p:nvSpPr>
        <p:spPr>
          <a:xfrm>
            <a:off x="704850" y="1150900"/>
            <a:ext cx="5464800" cy="2482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617" name="Google Shape;617;p4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621" name="Shape 621"/>
        <p:cNvGrpSpPr/>
        <p:nvPr/>
      </p:nvGrpSpPr>
      <p:grpSpPr>
        <a:xfrm>
          <a:off x="0" y="0"/>
          <a:ext cx="0" cy="0"/>
          <a:chOff x="0" y="0"/>
          <a:chExt cx="0" cy="0"/>
        </a:xfrm>
      </p:grpSpPr>
      <p:sp>
        <p:nvSpPr>
          <p:cNvPr id="622" name="Google Shape;622;p4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9"/>
          <p:cNvSpPr txBox="1"/>
          <p:nvPr>
            <p:ph idx="1" type="subTitle"/>
          </p:nvPr>
        </p:nvSpPr>
        <p:spPr>
          <a:xfrm>
            <a:off x="699900" y="3620200"/>
            <a:ext cx="6393900" cy="994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629" name="Google Shape;629;p49"/>
          <p:cNvSpPr txBox="1"/>
          <p:nvPr>
            <p:ph type="ctrTitle"/>
          </p:nvPr>
        </p:nvSpPr>
        <p:spPr>
          <a:xfrm>
            <a:off x="704850" y="1150900"/>
            <a:ext cx="7739100" cy="1258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630" name="Google Shape;630;p4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4" name="Shape 634"/>
        <p:cNvGrpSpPr/>
        <p:nvPr/>
      </p:nvGrpSpPr>
      <p:grpSpPr>
        <a:xfrm>
          <a:off x="0" y="0"/>
          <a:ext cx="0" cy="0"/>
          <a:chOff x="0" y="0"/>
          <a:chExt cx="0" cy="0"/>
        </a:xfrm>
      </p:grpSpPr>
      <p:sp>
        <p:nvSpPr>
          <p:cNvPr id="635" name="Google Shape;635;p50"/>
          <p:cNvSpPr/>
          <p:nvPr/>
        </p:nvSpPr>
        <p:spPr>
          <a:xfrm rot="-4635504">
            <a:off x="-472184" y="-924985"/>
            <a:ext cx="5738718" cy="7494436"/>
          </a:xfrm>
          <a:prstGeom prst="rect">
            <a:avLst/>
          </a:prstGeom>
          <a:gradFill>
            <a:gsLst>
              <a:gs pos="0">
                <a:schemeClr val="lt1"/>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0"/>
          <p:cNvSpPr/>
          <p:nvPr/>
        </p:nvSpPr>
        <p:spPr>
          <a:xfrm rot="10800000">
            <a:off x="461000" y="4895025"/>
            <a:ext cx="8232600" cy="267600"/>
          </a:xfrm>
          <a:prstGeom prst="rect">
            <a:avLst/>
          </a:prstGeom>
          <a:gradFill>
            <a:gsLst>
              <a:gs pos="0">
                <a:srgbClr val="231F20">
                  <a:alpha val="9803"/>
                </a:srgbClr>
              </a:gs>
              <a:gs pos="100000">
                <a:srgbClr val="F1F1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0"/>
          <p:cNvSpPr txBox="1"/>
          <p:nvPr>
            <p:ph type="ctrTitle"/>
          </p:nvPr>
        </p:nvSpPr>
        <p:spPr>
          <a:xfrm>
            <a:off x="704850" y="1123950"/>
            <a:ext cx="3867000" cy="2521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639" name="Google Shape;639;p5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0"/>
          <p:cNvSpPr/>
          <p:nvPr/>
        </p:nvSpPr>
        <p:spPr>
          <a:xfrm>
            <a:off x="0" y="0"/>
            <a:ext cx="9143732" cy="5143313"/>
          </a:xfrm>
          <a:custGeom>
            <a:rect b="b" l="l" r="r" t="t"/>
            <a:pathLst>
              <a:path extrusionOk="0" h="160578" w="285474">
                <a:moveTo>
                  <a:pt x="270067" y="8038"/>
                </a:moveTo>
                <a:cubicBezTo>
                  <a:pt x="274304" y="8038"/>
                  <a:pt x="277748" y="11481"/>
                  <a:pt x="277748" y="15728"/>
                </a:cubicBezTo>
                <a:lnTo>
                  <a:pt x="277748" y="144877"/>
                </a:lnTo>
                <a:cubicBezTo>
                  <a:pt x="277748" y="149123"/>
                  <a:pt x="274304" y="152558"/>
                  <a:pt x="270067" y="152558"/>
                </a:cubicBezTo>
                <a:lnTo>
                  <a:pt x="15710" y="152558"/>
                </a:lnTo>
                <a:cubicBezTo>
                  <a:pt x="11464" y="152558"/>
                  <a:pt x="8020" y="149123"/>
                  <a:pt x="8020" y="144877"/>
                </a:cubicBezTo>
                <a:lnTo>
                  <a:pt x="8020" y="15728"/>
                </a:lnTo>
                <a:cubicBezTo>
                  <a:pt x="8020" y="11481"/>
                  <a:pt x="11464" y="8038"/>
                  <a:pt x="15710" y="8038"/>
                </a:cubicBezTo>
                <a:close/>
                <a:moveTo>
                  <a:pt x="0" y="0"/>
                </a:moveTo>
                <a:lnTo>
                  <a:pt x="0" y="160578"/>
                </a:lnTo>
                <a:lnTo>
                  <a:pt x="285473" y="160578"/>
                </a:lnTo>
                <a:lnTo>
                  <a:pt x="285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644" name="Shape 644"/>
        <p:cNvGrpSpPr/>
        <p:nvPr/>
      </p:nvGrpSpPr>
      <p:grpSpPr>
        <a:xfrm>
          <a:off x="0" y="0"/>
          <a:ext cx="0" cy="0"/>
          <a:chOff x="0" y="0"/>
          <a:chExt cx="0" cy="0"/>
        </a:xfrm>
      </p:grpSpPr>
      <p:sp>
        <p:nvSpPr>
          <p:cNvPr id="645" name="Google Shape;645;p51"/>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1"/>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1"/>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1"/>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1"/>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1"/>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1"/>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1"/>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1"/>
          <p:cNvSpPr txBox="1"/>
          <p:nvPr>
            <p:ph hasCustomPrompt="1" type="title"/>
          </p:nvPr>
        </p:nvSpPr>
        <p:spPr>
          <a:xfrm>
            <a:off x="776100" y="740464"/>
            <a:ext cx="5289000" cy="202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13000">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8" name="Google Shape;658;p51"/>
          <p:cNvSpPr txBox="1"/>
          <p:nvPr>
            <p:ph idx="1" type="subTitle"/>
          </p:nvPr>
        </p:nvSpPr>
        <p:spPr>
          <a:xfrm>
            <a:off x="704850" y="4000500"/>
            <a:ext cx="3867300" cy="619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59" name="Google Shape;659;p5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3" name="Shape 6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2"/>
        </a:solidFill>
      </p:bgPr>
    </p:bg>
    <p:spTree>
      <p:nvGrpSpPr>
        <p:cNvPr id="664" name="Shape 664"/>
        <p:cNvGrpSpPr/>
        <p:nvPr/>
      </p:nvGrpSpPr>
      <p:grpSpPr>
        <a:xfrm>
          <a:off x="0" y="0"/>
          <a:ext cx="0" cy="0"/>
          <a:chOff x="0" y="0"/>
          <a:chExt cx="0" cy="0"/>
        </a:xfrm>
      </p:grpSpPr>
      <p:sp>
        <p:nvSpPr>
          <p:cNvPr id="665" name="Google Shape;665;p5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3"/>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672" name="Google Shape;672;p53"/>
          <p:cNvSpPr txBox="1"/>
          <p:nvPr>
            <p:ph idx="2" type="title"/>
          </p:nvPr>
        </p:nvSpPr>
        <p:spPr>
          <a:xfrm>
            <a:off x="214004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3" name="Google Shape;673;p53"/>
          <p:cNvSpPr txBox="1"/>
          <p:nvPr>
            <p:ph idx="1" type="subTitle"/>
          </p:nvPr>
        </p:nvSpPr>
        <p:spPr>
          <a:xfrm>
            <a:off x="212677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4" name="Google Shape;674;p53"/>
          <p:cNvSpPr txBox="1"/>
          <p:nvPr>
            <p:ph hasCustomPrompt="1" idx="3" type="title"/>
          </p:nvPr>
        </p:nvSpPr>
        <p:spPr>
          <a:xfrm>
            <a:off x="70485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675" name="Google Shape;675;p53"/>
          <p:cNvSpPr txBox="1"/>
          <p:nvPr>
            <p:ph idx="4" type="title"/>
          </p:nvPr>
        </p:nvSpPr>
        <p:spPr>
          <a:xfrm>
            <a:off x="613199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6" name="Google Shape;676;p53"/>
          <p:cNvSpPr txBox="1"/>
          <p:nvPr>
            <p:ph idx="5" type="subTitle"/>
          </p:nvPr>
        </p:nvSpPr>
        <p:spPr>
          <a:xfrm>
            <a:off x="611872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7" name="Google Shape;677;p53"/>
          <p:cNvSpPr txBox="1"/>
          <p:nvPr>
            <p:ph hasCustomPrompt="1" idx="6" type="title"/>
          </p:nvPr>
        </p:nvSpPr>
        <p:spPr>
          <a:xfrm>
            <a:off x="469680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678" name="Google Shape;678;p53"/>
          <p:cNvSpPr txBox="1"/>
          <p:nvPr>
            <p:ph idx="7" type="title"/>
          </p:nvPr>
        </p:nvSpPr>
        <p:spPr>
          <a:xfrm>
            <a:off x="214004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9" name="Google Shape;679;p53"/>
          <p:cNvSpPr txBox="1"/>
          <p:nvPr>
            <p:ph idx="8" type="subTitle"/>
          </p:nvPr>
        </p:nvSpPr>
        <p:spPr>
          <a:xfrm>
            <a:off x="212677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0" name="Google Shape;680;p53"/>
          <p:cNvSpPr txBox="1"/>
          <p:nvPr>
            <p:ph hasCustomPrompt="1" idx="9" type="title"/>
          </p:nvPr>
        </p:nvSpPr>
        <p:spPr>
          <a:xfrm>
            <a:off x="70485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681" name="Google Shape;681;p53"/>
          <p:cNvSpPr txBox="1"/>
          <p:nvPr>
            <p:ph idx="13" type="title"/>
          </p:nvPr>
        </p:nvSpPr>
        <p:spPr>
          <a:xfrm>
            <a:off x="613199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2" name="Google Shape;682;p53"/>
          <p:cNvSpPr txBox="1"/>
          <p:nvPr>
            <p:ph idx="14" type="subTitle"/>
          </p:nvPr>
        </p:nvSpPr>
        <p:spPr>
          <a:xfrm>
            <a:off x="611872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3" name="Google Shape;683;p53"/>
          <p:cNvSpPr txBox="1"/>
          <p:nvPr>
            <p:ph hasCustomPrompt="1" idx="15" type="title"/>
          </p:nvPr>
        </p:nvSpPr>
        <p:spPr>
          <a:xfrm>
            <a:off x="469680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684" name="Google Shape;684;p5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dk2"/>
        </a:solidFill>
      </p:bgPr>
    </p:bg>
    <p:spTree>
      <p:nvGrpSpPr>
        <p:cNvPr id="688" name="Shape 688"/>
        <p:cNvGrpSpPr/>
        <p:nvPr/>
      </p:nvGrpSpPr>
      <p:grpSpPr>
        <a:xfrm>
          <a:off x="0" y="0"/>
          <a:ext cx="0" cy="0"/>
          <a:chOff x="0" y="0"/>
          <a:chExt cx="0" cy="0"/>
        </a:xfrm>
      </p:grpSpPr>
      <p:sp>
        <p:nvSpPr>
          <p:cNvPr id="689" name="Google Shape;689;p54"/>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4"/>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4"/>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4"/>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4"/>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4"/>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4"/>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4"/>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4"/>
          <p:cNvSpPr txBox="1"/>
          <p:nvPr>
            <p:ph type="ctrTitle"/>
          </p:nvPr>
        </p:nvSpPr>
        <p:spPr>
          <a:xfrm>
            <a:off x="704850" y="1150900"/>
            <a:ext cx="5464800" cy="19353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4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702" name="Google Shape;702;p54"/>
          <p:cNvSpPr txBox="1"/>
          <p:nvPr>
            <p:ph idx="1" type="subTitle"/>
          </p:nvPr>
        </p:nvSpPr>
        <p:spPr>
          <a:xfrm>
            <a:off x="704850" y="3838575"/>
            <a:ext cx="5020500" cy="781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03" name="Google Shape;703;p5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707" name="Shape 707"/>
        <p:cNvGrpSpPr/>
        <p:nvPr/>
      </p:nvGrpSpPr>
      <p:grpSpPr>
        <a:xfrm>
          <a:off x="0" y="0"/>
          <a:ext cx="0" cy="0"/>
          <a:chOff x="0" y="0"/>
          <a:chExt cx="0" cy="0"/>
        </a:xfrm>
      </p:grpSpPr>
      <p:sp>
        <p:nvSpPr>
          <p:cNvPr id="708" name="Google Shape;708;p55"/>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5"/>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5"/>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5"/>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5"/>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5"/>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5"/>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5"/>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5"/>
          <p:cNvSpPr txBox="1"/>
          <p:nvPr>
            <p:ph type="title"/>
          </p:nvPr>
        </p:nvSpPr>
        <p:spPr>
          <a:xfrm>
            <a:off x="699900" y="4175750"/>
            <a:ext cx="387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30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1" name="Google Shape;721;p55"/>
          <p:cNvSpPr txBox="1"/>
          <p:nvPr>
            <p:ph idx="1" type="subTitle"/>
          </p:nvPr>
        </p:nvSpPr>
        <p:spPr>
          <a:xfrm>
            <a:off x="699900" y="1123950"/>
            <a:ext cx="4972500" cy="18588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2500"/>
              <a:buNone/>
              <a:defRPr b="1"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722" name="Google Shape;722;p5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solidFill>
          <a:schemeClr val="dk2"/>
        </a:solidFill>
      </p:bgPr>
    </p:bg>
    <p:spTree>
      <p:nvGrpSpPr>
        <p:cNvPr id="726" name="Shape 726"/>
        <p:cNvGrpSpPr/>
        <p:nvPr/>
      </p:nvGrpSpPr>
      <p:grpSpPr>
        <a:xfrm>
          <a:off x="0" y="0"/>
          <a:ext cx="0" cy="0"/>
          <a:chOff x="0" y="0"/>
          <a:chExt cx="0" cy="0"/>
        </a:xfrm>
      </p:grpSpPr>
      <p:sp>
        <p:nvSpPr>
          <p:cNvPr id="727" name="Google Shape;727;p5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6"/>
          <p:cNvSpPr/>
          <p:nvPr/>
        </p:nvSpPr>
        <p:spPr>
          <a:xfrm>
            <a:off x="3038325" y="251675"/>
            <a:ext cx="797760" cy="690288"/>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6"/>
          <p:cNvSpPr/>
          <p:nvPr/>
        </p:nvSpPr>
        <p:spPr>
          <a:xfrm>
            <a:off x="3289845" y="251675"/>
            <a:ext cx="797760" cy="690288"/>
          </a:xfrm>
          <a:custGeom>
            <a:rect b="b" l="l" r="r" t="t"/>
            <a:pathLst>
              <a:path extrusionOk="0" h="45526" w="52614">
                <a:moveTo>
                  <a:pt x="35601" y="1"/>
                </a:moveTo>
                <a:lnTo>
                  <a:pt x="0" y="45525"/>
                </a:lnTo>
                <a:lnTo>
                  <a:pt x="19218" y="45525"/>
                </a:lnTo>
                <a:lnTo>
                  <a:pt x="52613" y="1"/>
                </a:ln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6"/>
          <p:cNvSpPr/>
          <p:nvPr/>
        </p:nvSpPr>
        <p:spPr>
          <a:xfrm>
            <a:off x="3545171" y="251675"/>
            <a:ext cx="797760" cy="690288"/>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6"/>
          <p:cNvSpPr/>
          <p:nvPr/>
        </p:nvSpPr>
        <p:spPr>
          <a:xfrm>
            <a:off x="3778541" y="251675"/>
            <a:ext cx="793454" cy="690288"/>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6"/>
          <p:cNvSpPr/>
          <p:nvPr/>
        </p:nvSpPr>
        <p:spPr>
          <a:xfrm>
            <a:off x="2676625"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6"/>
          <p:cNvSpPr/>
          <p:nvPr/>
        </p:nvSpPr>
        <p:spPr>
          <a:xfrm>
            <a:off x="2607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6"/>
          <p:cNvSpPr/>
          <p:nvPr/>
        </p:nvSpPr>
        <p:spPr>
          <a:xfrm>
            <a:off x="2676625"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6"/>
          <p:cNvSpPr/>
          <p:nvPr/>
        </p:nvSpPr>
        <p:spPr>
          <a:xfrm>
            <a:off x="3275700"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6"/>
          <p:cNvSpPr/>
          <p:nvPr/>
        </p:nvSpPr>
        <p:spPr>
          <a:xfrm>
            <a:off x="3933883"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6"/>
          <p:cNvSpPr/>
          <p:nvPr/>
        </p:nvSpPr>
        <p:spPr>
          <a:xfrm>
            <a:off x="4651512"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6"/>
          <p:cNvSpPr/>
          <p:nvPr/>
        </p:nvSpPr>
        <p:spPr>
          <a:xfrm>
            <a:off x="5376626"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6"/>
          <p:cNvSpPr txBox="1"/>
          <p:nvPr>
            <p:ph idx="1" type="subTitle"/>
          </p:nvPr>
        </p:nvSpPr>
        <p:spPr>
          <a:xfrm>
            <a:off x="3115825" y="3875150"/>
            <a:ext cx="5029200" cy="739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740" name="Google Shape;740;p56"/>
          <p:cNvSpPr/>
          <p:nvPr/>
        </p:nvSpPr>
        <p:spPr>
          <a:xfrm rot="10800000">
            <a:off x="2674000"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6"/>
          <p:cNvSpPr txBox="1"/>
          <p:nvPr>
            <p:ph type="ctrTitle"/>
          </p:nvPr>
        </p:nvSpPr>
        <p:spPr>
          <a:xfrm>
            <a:off x="3120775" y="1123950"/>
            <a:ext cx="5184300" cy="19287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742" name="Google Shape;742;p56"/>
          <p:cNvSpPr/>
          <p:nvPr/>
        </p:nvSpPr>
        <p:spPr>
          <a:xfrm>
            <a:off x="5454250"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6"/>
          <p:cNvSpPr/>
          <p:nvPr/>
        </p:nvSpPr>
        <p:spPr>
          <a:xfrm>
            <a:off x="5705771"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6"/>
          <p:cNvSpPr/>
          <p:nvPr/>
        </p:nvSpPr>
        <p:spPr>
          <a:xfrm>
            <a:off x="5961099"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6"/>
          <p:cNvSpPr/>
          <p:nvPr/>
        </p:nvSpPr>
        <p:spPr>
          <a:xfrm>
            <a:off x="6194470"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solidFill>
          <a:schemeClr val="dk2"/>
        </a:solidFill>
      </p:bgPr>
    </p:bg>
    <p:spTree>
      <p:nvGrpSpPr>
        <p:cNvPr id="746" name="Shape 746"/>
        <p:cNvGrpSpPr/>
        <p:nvPr/>
      </p:nvGrpSpPr>
      <p:grpSpPr>
        <a:xfrm>
          <a:off x="0" y="0"/>
          <a:ext cx="0" cy="0"/>
          <a:chOff x="0" y="0"/>
          <a:chExt cx="0" cy="0"/>
        </a:xfrm>
      </p:grpSpPr>
      <p:sp>
        <p:nvSpPr>
          <p:cNvPr id="747" name="Google Shape;747;p57"/>
          <p:cNvSpPr/>
          <p:nvPr/>
        </p:nvSpPr>
        <p:spPr>
          <a:xfrm>
            <a:off x="4574725"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7"/>
          <p:cNvSpPr/>
          <p:nvPr/>
        </p:nvSpPr>
        <p:spPr>
          <a:xfrm>
            <a:off x="260700" y="260850"/>
            <a:ext cx="4311300" cy="4621800"/>
          </a:xfrm>
          <a:prstGeom prst="roundRect">
            <a:avLst>
              <a:gd fmla="val 548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7"/>
          <p:cNvSpPr/>
          <p:nvPr/>
        </p:nvSpPr>
        <p:spPr>
          <a:xfrm>
            <a:off x="260700"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7"/>
          <p:cNvSpPr/>
          <p:nvPr/>
        </p:nvSpPr>
        <p:spPr>
          <a:xfrm rot="10800000">
            <a:off x="257975" y="253950"/>
            <a:ext cx="4311900" cy="690300"/>
          </a:xfrm>
          <a:prstGeom prst="round2SameRect">
            <a:avLst>
              <a:gd fmla="val 0" name="adj1"/>
              <a:gd fmla="val 3508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7"/>
          <p:cNvSpPr txBox="1"/>
          <p:nvPr>
            <p:ph type="ctrTitle"/>
          </p:nvPr>
        </p:nvSpPr>
        <p:spPr>
          <a:xfrm>
            <a:off x="704850" y="1123950"/>
            <a:ext cx="3336000" cy="1447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756" name="Google Shape;756;p57"/>
          <p:cNvSpPr txBox="1"/>
          <p:nvPr>
            <p:ph idx="1" type="subTitle"/>
          </p:nvPr>
        </p:nvSpPr>
        <p:spPr>
          <a:xfrm>
            <a:off x="699900" y="3378000"/>
            <a:ext cx="3332100" cy="12366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757" name="Google Shape;757;p57"/>
          <p:cNvSpPr/>
          <p:nvPr/>
        </p:nvSpPr>
        <p:spPr>
          <a:xfrm>
            <a:off x="4574725" y="260850"/>
            <a:ext cx="4311300" cy="4621800"/>
          </a:xfrm>
          <a:prstGeom prst="roundRect">
            <a:avLst>
              <a:gd fmla="val 548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7"/>
          <p:cNvSpPr/>
          <p:nvPr/>
        </p:nvSpPr>
        <p:spPr>
          <a:xfrm rot="10800000">
            <a:off x="4574425" y="253950"/>
            <a:ext cx="4311900" cy="690300"/>
          </a:xfrm>
          <a:prstGeom prst="round2SameRect">
            <a:avLst>
              <a:gd fmla="val 0" name="adj1"/>
              <a:gd fmla="val 4062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7"/>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7"/>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7"/>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2"/>
        </a:solidFill>
      </p:bgPr>
    </p:bg>
    <p:spTree>
      <p:nvGrpSpPr>
        <p:cNvPr id="766" name="Shape 766"/>
        <p:cNvGrpSpPr/>
        <p:nvPr/>
      </p:nvGrpSpPr>
      <p:grpSpPr>
        <a:xfrm>
          <a:off x="0" y="0"/>
          <a:ext cx="0" cy="0"/>
          <a:chOff x="0" y="0"/>
          <a:chExt cx="0" cy="0"/>
        </a:xfrm>
      </p:grpSpPr>
      <p:sp>
        <p:nvSpPr>
          <p:cNvPr id="767" name="Google Shape;767;p5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774" name="Google Shape;774;p58"/>
          <p:cNvSpPr txBox="1"/>
          <p:nvPr>
            <p:ph idx="2" type="title"/>
          </p:nvPr>
        </p:nvSpPr>
        <p:spPr>
          <a:xfrm>
            <a:off x="699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5" name="Google Shape;775;p58"/>
          <p:cNvSpPr txBox="1"/>
          <p:nvPr>
            <p:ph idx="1" type="subTitle"/>
          </p:nvPr>
        </p:nvSpPr>
        <p:spPr>
          <a:xfrm>
            <a:off x="699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6" name="Google Shape;776;p58"/>
          <p:cNvSpPr txBox="1"/>
          <p:nvPr>
            <p:ph idx="3" type="title"/>
          </p:nvPr>
        </p:nvSpPr>
        <p:spPr>
          <a:xfrm>
            <a:off x="34794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7" name="Google Shape;777;p58"/>
          <p:cNvSpPr txBox="1"/>
          <p:nvPr>
            <p:ph idx="4" type="subTitle"/>
          </p:nvPr>
        </p:nvSpPr>
        <p:spPr>
          <a:xfrm>
            <a:off x="34794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8" name="Google Shape;778;p58"/>
          <p:cNvSpPr txBox="1"/>
          <p:nvPr>
            <p:ph idx="5" type="title"/>
          </p:nvPr>
        </p:nvSpPr>
        <p:spPr>
          <a:xfrm>
            <a:off x="6258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9" name="Google Shape;779;p58"/>
          <p:cNvSpPr txBox="1"/>
          <p:nvPr>
            <p:ph idx="6" type="subTitle"/>
          </p:nvPr>
        </p:nvSpPr>
        <p:spPr>
          <a:xfrm>
            <a:off x="6258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0" name="Google Shape;780;p5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bg>
      <p:bgPr>
        <a:solidFill>
          <a:schemeClr val="dk2"/>
        </a:solidFill>
      </p:bgPr>
    </p:bg>
    <p:spTree>
      <p:nvGrpSpPr>
        <p:cNvPr id="784" name="Shape 784"/>
        <p:cNvGrpSpPr/>
        <p:nvPr/>
      </p:nvGrpSpPr>
      <p:grpSpPr>
        <a:xfrm>
          <a:off x="0" y="0"/>
          <a:ext cx="0" cy="0"/>
          <a:chOff x="0" y="0"/>
          <a:chExt cx="0" cy="0"/>
        </a:xfrm>
      </p:grpSpPr>
      <p:sp>
        <p:nvSpPr>
          <p:cNvPr id="785" name="Google Shape;785;p5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9"/>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792" name="Google Shape;792;p59"/>
          <p:cNvSpPr txBox="1"/>
          <p:nvPr>
            <p:ph idx="2" type="title"/>
          </p:nvPr>
        </p:nvSpPr>
        <p:spPr>
          <a:xfrm>
            <a:off x="2598327" y="374462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93" name="Google Shape;793;p59"/>
          <p:cNvSpPr txBox="1"/>
          <p:nvPr>
            <p:ph idx="1" type="subTitle"/>
          </p:nvPr>
        </p:nvSpPr>
        <p:spPr>
          <a:xfrm>
            <a:off x="2598325" y="425495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4" name="Google Shape;794;p59"/>
          <p:cNvSpPr txBox="1"/>
          <p:nvPr>
            <p:ph idx="3" type="title"/>
          </p:nvPr>
        </p:nvSpPr>
        <p:spPr>
          <a:xfrm>
            <a:off x="2598327" y="2862000"/>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95" name="Google Shape;795;p59"/>
          <p:cNvSpPr txBox="1"/>
          <p:nvPr>
            <p:ph idx="4" type="subTitle"/>
          </p:nvPr>
        </p:nvSpPr>
        <p:spPr>
          <a:xfrm>
            <a:off x="2598325" y="3372325"/>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6" name="Google Shape;796;p59"/>
          <p:cNvSpPr txBox="1"/>
          <p:nvPr>
            <p:ph idx="5" type="title"/>
          </p:nvPr>
        </p:nvSpPr>
        <p:spPr>
          <a:xfrm>
            <a:off x="2598327" y="197937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97" name="Google Shape;797;p59"/>
          <p:cNvSpPr txBox="1"/>
          <p:nvPr>
            <p:ph idx="6" type="subTitle"/>
          </p:nvPr>
        </p:nvSpPr>
        <p:spPr>
          <a:xfrm>
            <a:off x="2598325" y="248970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8" name="Google Shape;798;p59"/>
          <p:cNvSpPr txBox="1"/>
          <p:nvPr>
            <p:ph hasCustomPrompt="1" idx="7" type="title"/>
          </p:nvPr>
        </p:nvSpPr>
        <p:spPr>
          <a:xfrm>
            <a:off x="704850" y="2023625"/>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799" name="Google Shape;799;p59"/>
          <p:cNvSpPr txBox="1"/>
          <p:nvPr>
            <p:ph hasCustomPrompt="1" idx="8" type="title"/>
          </p:nvPr>
        </p:nvSpPr>
        <p:spPr>
          <a:xfrm>
            <a:off x="704850" y="2901526"/>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800" name="Google Shape;800;p59"/>
          <p:cNvSpPr txBox="1"/>
          <p:nvPr>
            <p:ph hasCustomPrompt="1" idx="9" type="title"/>
          </p:nvPr>
        </p:nvSpPr>
        <p:spPr>
          <a:xfrm>
            <a:off x="704850" y="3785801"/>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801" name="Google Shape;801;p5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3">
    <p:bg>
      <p:bgPr>
        <a:solidFill>
          <a:schemeClr val="dk2"/>
        </a:solidFill>
      </p:bgPr>
    </p:bg>
    <p:spTree>
      <p:nvGrpSpPr>
        <p:cNvPr id="805" name="Shape 805"/>
        <p:cNvGrpSpPr/>
        <p:nvPr/>
      </p:nvGrpSpPr>
      <p:grpSpPr>
        <a:xfrm>
          <a:off x="0" y="0"/>
          <a:ext cx="0" cy="0"/>
          <a:chOff x="0" y="0"/>
          <a:chExt cx="0" cy="0"/>
        </a:xfrm>
      </p:grpSpPr>
      <p:sp>
        <p:nvSpPr>
          <p:cNvPr id="806" name="Google Shape;806;p60"/>
          <p:cNvSpPr/>
          <p:nvPr/>
        </p:nvSpPr>
        <p:spPr>
          <a:xfrm>
            <a:off x="260700" y="2026800"/>
            <a:ext cx="8635500" cy="2856000"/>
          </a:xfrm>
          <a:prstGeom prst="roundRect">
            <a:avLst>
              <a:gd fmla="val 8502"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0"/>
          <p:cNvSpPr/>
          <p:nvPr/>
        </p:nvSpPr>
        <p:spPr>
          <a:xfrm>
            <a:off x="260700" y="260850"/>
            <a:ext cx="8635500" cy="1766400"/>
          </a:xfrm>
          <a:prstGeom prst="roundRect">
            <a:avLst>
              <a:gd fmla="val 13386"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0"/>
          <p:cNvSpPr/>
          <p:nvPr/>
        </p:nvSpPr>
        <p:spPr>
          <a:xfrm>
            <a:off x="260700" y="2026800"/>
            <a:ext cx="8635500" cy="2856000"/>
          </a:xfrm>
          <a:prstGeom prst="roundRect">
            <a:avLst>
              <a:gd fmla="val 850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815" name="Google Shape;815;p60"/>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16" name="Google Shape;816;p60"/>
          <p:cNvSpPr txBox="1"/>
          <p:nvPr>
            <p:ph idx="1" type="subTitle"/>
          </p:nvPr>
        </p:nvSpPr>
        <p:spPr>
          <a:xfrm>
            <a:off x="6999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7" name="Google Shape;817;p60"/>
          <p:cNvSpPr txBox="1"/>
          <p:nvPr>
            <p:ph idx="3" type="title"/>
          </p:nvPr>
        </p:nvSpPr>
        <p:spPr>
          <a:xfrm>
            <a:off x="3499100"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18" name="Google Shape;818;p60"/>
          <p:cNvSpPr txBox="1"/>
          <p:nvPr>
            <p:ph idx="4" type="subTitle"/>
          </p:nvPr>
        </p:nvSpPr>
        <p:spPr>
          <a:xfrm>
            <a:off x="34991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9" name="Google Shape;819;p60"/>
          <p:cNvSpPr txBox="1"/>
          <p:nvPr>
            <p:ph idx="5" type="title"/>
          </p:nvPr>
        </p:nvSpPr>
        <p:spPr>
          <a:xfrm>
            <a:off x="6298325"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0" name="Google Shape;820;p60"/>
          <p:cNvSpPr txBox="1"/>
          <p:nvPr>
            <p:ph idx="6" type="subTitle"/>
          </p:nvPr>
        </p:nvSpPr>
        <p:spPr>
          <a:xfrm>
            <a:off x="6298325"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1" name="Google Shape;821;p6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2"/>
        </a:solidFill>
      </p:bgPr>
    </p:bg>
    <p:spTree>
      <p:nvGrpSpPr>
        <p:cNvPr id="825" name="Shape 825"/>
        <p:cNvGrpSpPr/>
        <p:nvPr/>
      </p:nvGrpSpPr>
      <p:grpSpPr>
        <a:xfrm>
          <a:off x="0" y="0"/>
          <a:ext cx="0" cy="0"/>
          <a:chOff x="0" y="0"/>
          <a:chExt cx="0" cy="0"/>
        </a:xfrm>
      </p:grpSpPr>
      <p:sp>
        <p:nvSpPr>
          <p:cNvPr id="826" name="Google Shape;826;p6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1"/>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833" name="Google Shape;833;p61"/>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4" name="Google Shape;834;p61"/>
          <p:cNvSpPr txBox="1"/>
          <p:nvPr>
            <p:ph idx="1" type="subTitle"/>
          </p:nvPr>
        </p:nvSpPr>
        <p:spPr>
          <a:xfrm>
            <a:off x="6999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5" name="Google Shape;835;p61"/>
          <p:cNvSpPr txBox="1"/>
          <p:nvPr>
            <p:ph idx="3" type="title"/>
          </p:nvPr>
        </p:nvSpPr>
        <p:spPr>
          <a:xfrm>
            <a:off x="34245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6" name="Google Shape;836;p61"/>
          <p:cNvSpPr txBox="1"/>
          <p:nvPr>
            <p:ph idx="4" type="subTitle"/>
          </p:nvPr>
        </p:nvSpPr>
        <p:spPr>
          <a:xfrm>
            <a:off x="34245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7" name="Google Shape;837;p61"/>
          <p:cNvSpPr txBox="1"/>
          <p:nvPr>
            <p:ph idx="5" type="title"/>
          </p:nvPr>
        </p:nvSpPr>
        <p:spPr>
          <a:xfrm>
            <a:off x="61491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8" name="Google Shape;838;p61"/>
          <p:cNvSpPr txBox="1"/>
          <p:nvPr>
            <p:ph idx="6" type="subTitle"/>
          </p:nvPr>
        </p:nvSpPr>
        <p:spPr>
          <a:xfrm>
            <a:off x="61491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9" name="Google Shape;839;p61"/>
          <p:cNvSpPr txBox="1"/>
          <p:nvPr>
            <p:ph hasCustomPrompt="1" idx="7" type="title"/>
          </p:nvPr>
        </p:nvSpPr>
        <p:spPr>
          <a:xfrm>
            <a:off x="7048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840" name="Google Shape;840;p61"/>
          <p:cNvSpPr txBox="1"/>
          <p:nvPr>
            <p:ph hasCustomPrompt="1" idx="8" type="title"/>
          </p:nvPr>
        </p:nvSpPr>
        <p:spPr>
          <a:xfrm>
            <a:off x="342450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841" name="Google Shape;841;p61"/>
          <p:cNvSpPr txBox="1"/>
          <p:nvPr>
            <p:ph hasCustomPrompt="1" idx="9" type="title"/>
          </p:nvPr>
        </p:nvSpPr>
        <p:spPr>
          <a:xfrm>
            <a:off x="61441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842" name="Google Shape;842;p6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2"/>
        </a:solidFill>
      </p:bgPr>
    </p:bg>
    <p:spTree>
      <p:nvGrpSpPr>
        <p:cNvPr id="846" name="Shape 846"/>
        <p:cNvGrpSpPr/>
        <p:nvPr/>
      </p:nvGrpSpPr>
      <p:grpSpPr>
        <a:xfrm>
          <a:off x="0" y="0"/>
          <a:ext cx="0" cy="0"/>
          <a:chOff x="0" y="0"/>
          <a:chExt cx="0" cy="0"/>
        </a:xfrm>
      </p:grpSpPr>
      <p:sp>
        <p:nvSpPr>
          <p:cNvPr id="847" name="Google Shape;847;p6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854" name="Google Shape;854;p62"/>
          <p:cNvSpPr txBox="1"/>
          <p:nvPr>
            <p:ph idx="2" type="title"/>
          </p:nvPr>
        </p:nvSpPr>
        <p:spPr>
          <a:xfrm>
            <a:off x="17765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5" name="Google Shape;855;p62"/>
          <p:cNvSpPr txBox="1"/>
          <p:nvPr>
            <p:ph idx="1" type="subTitle"/>
          </p:nvPr>
        </p:nvSpPr>
        <p:spPr>
          <a:xfrm>
            <a:off x="17765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6" name="Google Shape;856;p62"/>
          <p:cNvSpPr txBox="1"/>
          <p:nvPr>
            <p:ph idx="3" type="title"/>
          </p:nvPr>
        </p:nvSpPr>
        <p:spPr>
          <a:xfrm>
            <a:off x="17765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7" name="Google Shape;857;p62"/>
          <p:cNvSpPr txBox="1"/>
          <p:nvPr>
            <p:ph idx="4" type="subTitle"/>
          </p:nvPr>
        </p:nvSpPr>
        <p:spPr>
          <a:xfrm>
            <a:off x="17765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8" name="Google Shape;858;p62"/>
          <p:cNvSpPr txBox="1"/>
          <p:nvPr>
            <p:ph idx="5" type="title"/>
          </p:nvPr>
        </p:nvSpPr>
        <p:spPr>
          <a:xfrm>
            <a:off x="564848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9" name="Google Shape;859;p62"/>
          <p:cNvSpPr txBox="1"/>
          <p:nvPr>
            <p:ph idx="6" type="subTitle"/>
          </p:nvPr>
        </p:nvSpPr>
        <p:spPr>
          <a:xfrm>
            <a:off x="564848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0" name="Google Shape;860;p62"/>
          <p:cNvSpPr txBox="1"/>
          <p:nvPr>
            <p:ph idx="7" type="title"/>
          </p:nvPr>
        </p:nvSpPr>
        <p:spPr>
          <a:xfrm>
            <a:off x="564848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1" name="Google Shape;861;p62"/>
          <p:cNvSpPr txBox="1"/>
          <p:nvPr>
            <p:ph idx="8" type="subTitle"/>
          </p:nvPr>
        </p:nvSpPr>
        <p:spPr>
          <a:xfrm>
            <a:off x="564848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2" name="Google Shape;862;p6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bg>
      <p:bgPr>
        <a:solidFill>
          <a:schemeClr val="dk2"/>
        </a:solidFill>
      </p:bgPr>
    </p:bg>
    <p:spTree>
      <p:nvGrpSpPr>
        <p:cNvPr id="866" name="Shape 866"/>
        <p:cNvGrpSpPr/>
        <p:nvPr/>
      </p:nvGrpSpPr>
      <p:grpSpPr>
        <a:xfrm>
          <a:off x="0" y="0"/>
          <a:ext cx="0" cy="0"/>
          <a:chOff x="0" y="0"/>
          <a:chExt cx="0" cy="0"/>
        </a:xfrm>
      </p:grpSpPr>
      <p:sp>
        <p:nvSpPr>
          <p:cNvPr id="867" name="Google Shape;867;p6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3"/>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874" name="Google Shape;874;p63"/>
          <p:cNvSpPr txBox="1"/>
          <p:nvPr>
            <p:ph idx="2" type="title"/>
          </p:nvPr>
        </p:nvSpPr>
        <p:spPr>
          <a:xfrm>
            <a:off x="704838" y="1949550"/>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5" name="Google Shape;875;p63"/>
          <p:cNvSpPr txBox="1"/>
          <p:nvPr>
            <p:ph idx="1" type="subTitle"/>
          </p:nvPr>
        </p:nvSpPr>
        <p:spPr>
          <a:xfrm>
            <a:off x="7048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6" name="Google Shape;876;p63"/>
          <p:cNvSpPr txBox="1"/>
          <p:nvPr>
            <p:ph idx="3" type="title"/>
          </p:nvPr>
        </p:nvSpPr>
        <p:spPr>
          <a:xfrm>
            <a:off x="704838" y="3386375"/>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7" name="Google Shape;877;p63"/>
          <p:cNvSpPr txBox="1"/>
          <p:nvPr>
            <p:ph idx="4" type="subTitle"/>
          </p:nvPr>
        </p:nvSpPr>
        <p:spPr>
          <a:xfrm>
            <a:off x="7048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8" name="Google Shape;878;p63"/>
          <p:cNvSpPr txBox="1"/>
          <p:nvPr>
            <p:ph idx="5" type="title"/>
          </p:nvPr>
        </p:nvSpPr>
        <p:spPr>
          <a:xfrm>
            <a:off x="62587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9" name="Google Shape;879;p63"/>
          <p:cNvSpPr txBox="1"/>
          <p:nvPr>
            <p:ph idx="6" type="subTitle"/>
          </p:nvPr>
        </p:nvSpPr>
        <p:spPr>
          <a:xfrm>
            <a:off x="62587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0" name="Google Shape;880;p63"/>
          <p:cNvSpPr txBox="1"/>
          <p:nvPr>
            <p:ph idx="7" type="title"/>
          </p:nvPr>
        </p:nvSpPr>
        <p:spPr>
          <a:xfrm>
            <a:off x="62587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1" name="Google Shape;881;p63"/>
          <p:cNvSpPr txBox="1"/>
          <p:nvPr>
            <p:ph idx="8" type="subTitle"/>
          </p:nvPr>
        </p:nvSpPr>
        <p:spPr>
          <a:xfrm>
            <a:off x="62587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2" name="Google Shape;882;p6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2"/>
        </a:solidFill>
      </p:bgPr>
    </p:bg>
    <p:spTree>
      <p:nvGrpSpPr>
        <p:cNvPr id="886" name="Shape 886"/>
        <p:cNvGrpSpPr/>
        <p:nvPr/>
      </p:nvGrpSpPr>
      <p:grpSpPr>
        <a:xfrm>
          <a:off x="0" y="0"/>
          <a:ext cx="0" cy="0"/>
          <a:chOff x="0" y="0"/>
          <a:chExt cx="0" cy="0"/>
        </a:xfrm>
      </p:grpSpPr>
      <p:sp>
        <p:nvSpPr>
          <p:cNvPr id="887" name="Google Shape;887;p6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894" name="Google Shape;894;p64"/>
          <p:cNvSpPr txBox="1"/>
          <p:nvPr>
            <p:ph idx="2" type="title"/>
          </p:nvPr>
        </p:nvSpPr>
        <p:spPr>
          <a:xfrm>
            <a:off x="699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95" name="Google Shape;895;p64"/>
          <p:cNvSpPr txBox="1"/>
          <p:nvPr>
            <p:ph idx="1" type="subTitle"/>
          </p:nvPr>
        </p:nvSpPr>
        <p:spPr>
          <a:xfrm>
            <a:off x="699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6" name="Google Shape;896;p64"/>
          <p:cNvSpPr txBox="1"/>
          <p:nvPr>
            <p:ph idx="3" type="title"/>
          </p:nvPr>
        </p:nvSpPr>
        <p:spPr>
          <a:xfrm>
            <a:off x="699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97" name="Google Shape;897;p64"/>
          <p:cNvSpPr txBox="1"/>
          <p:nvPr>
            <p:ph idx="4" type="subTitle"/>
          </p:nvPr>
        </p:nvSpPr>
        <p:spPr>
          <a:xfrm>
            <a:off x="699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8" name="Google Shape;898;p64"/>
          <p:cNvSpPr txBox="1"/>
          <p:nvPr>
            <p:ph idx="5" type="title"/>
          </p:nvPr>
        </p:nvSpPr>
        <p:spPr>
          <a:xfrm>
            <a:off x="34794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99" name="Google Shape;899;p64"/>
          <p:cNvSpPr txBox="1"/>
          <p:nvPr>
            <p:ph idx="6" type="subTitle"/>
          </p:nvPr>
        </p:nvSpPr>
        <p:spPr>
          <a:xfrm>
            <a:off x="34794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0" name="Google Shape;900;p64"/>
          <p:cNvSpPr txBox="1"/>
          <p:nvPr>
            <p:ph idx="7" type="title"/>
          </p:nvPr>
        </p:nvSpPr>
        <p:spPr>
          <a:xfrm>
            <a:off x="34794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1" name="Google Shape;901;p64"/>
          <p:cNvSpPr txBox="1"/>
          <p:nvPr>
            <p:ph idx="8" type="subTitle"/>
          </p:nvPr>
        </p:nvSpPr>
        <p:spPr>
          <a:xfrm>
            <a:off x="34794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2" name="Google Shape;902;p64"/>
          <p:cNvSpPr txBox="1"/>
          <p:nvPr>
            <p:ph idx="9" type="title"/>
          </p:nvPr>
        </p:nvSpPr>
        <p:spPr>
          <a:xfrm>
            <a:off x="6258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3" name="Google Shape;903;p64"/>
          <p:cNvSpPr txBox="1"/>
          <p:nvPr>
            <p:ph idx="13" type="subTitle"/>
          </p:nvPr>
        </p:nvSpPr>
        <p:spPr>
          <a:xfrm>
            <a:off x="6258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4" name="Google Shape;904;p64"/>
          <p:cNvSpPr txBox="1"/>
          <p:nvPr>
            <p:ph idx="14" type="title"/>
          </p:nvPr>
        </p:nvSpPr>
        <p:spPr>
          <a:xfrm>
            <a:off x="6258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5" name="Google Shape;905;p64"/>
          <p:cNvSpPr txBox="1"/>
          <p:nvPr>
            <p:ph idx="15" type="subTitle"/>
          </p:nvPr>
        </p:nvSpPr>
        <p:spPr>
          <a:xfrm>
            <a:off x="6258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6" name="Google Shape;906;p6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910" name="Shape 910"/>
        <p:cNvGrpSpPr/>
        <p:nvPr/>
      </p:nvGrpSpPr>
      <p:grpSpPr>
        <a:xfrm>
          <a:off x="0" y="0"/>
          <a:ext cx="0" cy="0"/>
          <a:chOff x="0" y="0"/>
          <a:chExt cx="0" cy="0"/>
        </a:xfrm>
      </p:grpSpPr>
      <p:sp>
        <p:nvSpPr>
          <p:cNvPr id="911" name="Google Shape;911;p6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5"/>
          <p:cNvSpPr txBox="1"/>
          <p:nvPr>
            <p:ph idx="1" type="subTitle"/>
          </p:nvPr>
        </p:nvSpPr>
        <p:spPr>
          <a:xfrm>
            <a:off x="4572150" y="1714781"/>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17" name="Google Shape;917;p65"/>
          <p:cNvSpPr txBox="1"/>
          <p:nvPr>
            <p:ph hasCustomPrompt="1" type="title"/>
          </p:nvPr>
        </p:nvSpPr>
        <p:spPr>
          <a:xfrm>
            <a:off x="704850" y="1206956"/>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918" name="Google Shape;918;p65"/>
          <p:cNvSpPr txBox="1"/>
          <p:nvPr>
            <p:ph idx="2" type="subTitle"/>
          </p:nvPr>
        </p:nvSpPr>
        <p:spPr>
          <a:xfrm>
            <a:off x="4572150" y="2914428"/>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19" name="Google Shape;919;p65"/>
          <p:cNvSpPr txBox="1"/>
          <p:nvPr>
            <p:ph hasCustomPrompt="1" idx="3" type="title"/>
          </p:nvPr>
        </p:nvSpPr>
        <p:spPr>
          <a:xfrm>
            <a:off x="704850" y="2406603"/>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920" name="Google Shape;920;p65"/>
          <p:cNvSpPr txBox="1"/>
          <p:nvPr>
            <p:ph idx="4" type="subTitle"/>
          </p:nvPr>
        </p:nvSpPr>
        <p:spPr>
          <a:xfrm>
            <a:off x="4572150" y="4114075"/>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1" name="Google Shape;921;p65"/>
          <p:cNvSpPr txBox="1"/>
          <p:nvPr>
            <p:ph hasCustomPrompt="1" idx="5" type="title"/>
          </p:nvPr>
        </p:nvSpPr>
        <p:spPr>
          <a:xfrm>
            <a:off x="704850" y="3606250"/>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922" name="Google Shape;922;p6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926" name="Shape 926"/>
        <p:cNvGrpSpPr/>
        <p:nvPr/>
      </p:nvGrpSpPr>
      <p:grpSpPr>
        <a:xfrm>
          <a:off x="0" y="0"/>
          <a:ext cx="0" cy="0"/>
          <a:chOff x="0" y="0"/>
          <a:chExt cx="0" cy="0"/>
        </a:xfrm>
      </p:grpSpPr>
      <p:sp>
        <p:nvSpPr>
          <p:cNvPr id="927" name="Google Shape;927;p66"/>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6"/>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6"/>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6"/>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6"/>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6"/>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6"/>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6"/>
          <p:cNvSpPr txBox="1"/>
          <p:nvPr>
            <p:ph idx="1" type="subTitle"/>
          </p:nvPr>
        </p:nvSpPr>
        <p:spPr>
          <a:xfrm>
            <a:off x="699900" y="2894475"/>
            <a:ext cx="5481900" cy="999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39" name="Google Shape;939;p66"/>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6"/>
          <p:cNvSpPr txBox="1"/>
          <p:nvPr>
            <p:ph type="ctrTitle"/>
          </p:nvPr>
        </p:nvSpPr>
        <p:spPr>
          <a:xfrm>
            <a:off x="704850" y="1150900"/>
            <a:ext cx="5464800" cy="14265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1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945" name="Google Shape;945;p66"/>
          <p:cNvSpPr txBox="1"/>
          <p:nvPr/>
        </p:nvSpPr>
        <p:spPr>
          <a:xfrm>
            <a:off x="699900" y="4058175"/>
            <a:ext cx="5481900" cy="569100"/>
          </a:xfrm>
          <a:prstGeom prst="rect">
            <a:avLst/>
          </a:prstGeom>
          <a:solidFill>
            <a:srgbClr val="DFE7FA"/>
          </a:solid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rgbClr val="231F20"/>
                </a:solidFill>
                <a:latin typeface="Cutive Mono"/>
                <a:ea typeface="Cutive Mono"/>
                <a:cs typeface="Cutive Mono"/>
                <a:sym typeface="Cutive Mono"/>
              </a:rPr>
              <a:t>CREDITS: This presentation template was created by </a:t>
            </a:r>
            <a:r>
              <a:rPr b="1" lang="en" sz="1000">
                <a:solidFill>
                  <a:srgbClr val="231F20"/>
                </a:solidFill>
                <a:uFill>
                  <a:noFill/>
                </a:uFill>
                <a:latin typeface="Cutive Mono"/>
                <a:ea typeface="Cutive Mono"/>
                <a:cs typeface="Cutive Mono"/>
                <a:sym typeface="Cutive Mono"/>
                <a:hlinkClick r:id="rId2">
                  <a:extLst>
                    <a:ext uri="{A12FA001-AC4F-418D-AE19-62706E023703}">
                      <ahyp:hlinkClr val="tx"/>
                    </a:ext>
                  </a:extLst>
                </a:hlinkClick>
              </a:rPr>
              <a:t>Slidesgo</a:t>
            </a:r>
            <a:r>
              <a:rPr b="1" lang="en" sz="1000">
                <a:solidFill>
                  <a:srgbClr val="231F20"/>
                </a:solidFill>
                <a:latin typeface="Cutive Mono"/>
                <a:ea typeface="Cutive Mono"/>
                <a:cs typeface="Cutive Mono"/>
                <a:sym typeface="Cutive Mono"/>
              </a:rPr>
              <a:t>, and includes icons by </a:t>
            </a:r>
            <a:r>
              <a:rPr b="1" lang="en" sz="1000">
                <a:solidFill>
                  <a:srgbClr val="231F20"/>
                </a:solidFill>
                <a:uFill>
                  <a:noFill/>
                </a:uFill>
                <a:latin typeface="Cutive Mono"/>
                <a:ea typeface="Cutive Mono"/>
                <a:cs typeface="Cutive Mono"/>
                <a:sym typeface="Cutive Mono"/>
                <a:hlinkClick r:id="rId3">
                  <a:extLst>
                    <a:ext uri="{A12FA001-AC4F-418D-AE19-62706E023703}">
                      <ahyp:hlinkClr val="tx"/>
                    </a:ext>
                  </a:extLst>
                </a:hlinkClick>
              </a:rPr>
              <a:t>Flaticon</a:t>
            </a:r>
            <a:r>
              <a:rPr b="1" lang="en" sz="1000">
                <a:solidFill>
                  <a:srgbClr val="231F20"/>
                </a:solidFill>
                <a:latin typeface="Cutive Mono"/>
                <a:ea typeface="Cutive Mono"/>
                <a:cs typeface="Cutive Mono"/>
                <a:sym typeface="Cutive Mono"/>
              </a:rPr>
              <a:t> and infographics &amp; images by </a:t>
            </a:r>
            <a:r>
              <a:rPr b="1" lang="en" sz="1000">
                <a:solidFill>
                  <a:srgbClr val="231F20"/>
                </a:solidFill>
                <a:uFill>
                  <a:noFill/>
                </a:uFill>
                <a:latin typeface="Cutive Mono"/>
                <a:ea typeface="Cutive Mono"/>
                <a:cs typeface="Cutive Mono"/>
                <a:sym typeface="Cutive Mono"/>
                <a:hlinkClick r:id="rId4">
                  <a:extLst>
                    <a:ext uri="{A12FA001-AC4F-418D-AE19-62706E023703}">
                      <ahyp:hlinkClr val="tx"/>
                    </a:ext>
                  </a:extLst>
                </a:hlinkClick>
              </a:rPr>
              <a:t>Freepik</a:t>
            </a:r>
            <a:endParaRPr b="1" sz="1600">
              <a:solidFill>
                <a:srgbClr val="231F20"/>
              </a:solidFill>
              <a:latin typeface="Cutive Mono"/>
              <a:ea typeface="Cutive Mono"/>
              <a:cs typeface="Cutive Mono"/>
              <a:sym typeface="Cutive Mono"/>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2"/>
        </a:solidFill>
      </p:bgPr>
    </p:bg>
    <p:spTree>
      <p:nvGrpSpPr>
        <p:cNvPr id="946" name="Shape 946"/>
        <p:cNvGrpSpPr/>
        <p:nvPr/>
      </p:nvGrpSpPr>
      <p:grpSpPr>
        <a:xfrm>
          <a:off x="0" y="0"/>
          <a:ext cx="0" cy="0"/>
          <a:chOff x="0" y="0"/>
          <a:chExt cx="0" cy="0"/>
        </a:xfrm>
      </p:grpSpPr>
      <p:sp>
        <p:nvSpPr>
          <p:cNvPr id="947" name="Google Shape;947;p6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957" name="Shape 957"/>
        <p:cNvGrpSpPr/>
        <p:nvPr/>
      </p:nvGrpSpPr>
      <p:grpSpPr>
        <a:xfrm>
          <a:off x="0" y="0"/>
          <a:ext cx="0" cy="0"/>
          <a:chOff x="0" y="0"/>
          <a:chExt cx="0" cy="0"/>
        </a:xfrm>
      </p:grpSpPr>
      <p:sp>
        <p:nvSpPr>
          <p:cNvPr id="958" name="Google Shape;958;p68"/>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8"/>
          <p:cNvSpPr/>
          <p:nvPr/>
        </p:nvSpPr>
        <p:spPr>
          <a:xfrm rot="10800000">
            <a:off x="258150" y="253950"/>
            <a:ext cx="8638200" cy="690300"/>
          </a:xfrm>
          <a:prstGeom prst="round2SameRect">
            <a:avLst>
              <a:gd fmla="val 0" name="adj1"/>
              <a:gd fmla="val 36231"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971" name="Shape 971"/>
        <p:cNvGrpSpPr/>
        <p:nvPr/>
      </p:nvGrpSpPr>
      <p:grpSpPr>
        <a:xfrm>
          <a:off x="0" y="0"/>
          <a:ext cx="0" cy="0"/>
          <a:chOff x="0" y="0"/>
          <a:chExt cx="0" cy="0"/>
        </a:xfrm>
      </p:grpSpPr>
      <p:sp>
        <p:nvSpPr>
          <p:cNvPr id="972" name="Google Shape;972;p70"/>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0"/>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0"/>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0"/>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0"/>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0"/>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0"/>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0"/>
          <p:cNvSpPr txBox="1"/>
          <p:nvPr>
            <p:ph type="ctrTitle"/>
          </p:nvPr>
        </p:nvSpPr>
        <p:spPr>
          <a:xfrm>
            <a:off x="704850" y="1150900"/>
            <a:ext cx="4862400" cy="25896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984" name="Google Shape;984;p70"/>
          <p:cNvSpPr txBox="1"/>
          <p:nvPr>
            <p:ph idx="1" type="subTitle"/>
          </p:nvPr>
        </p:nvSpPr>
        <p:spPr>
          <a:xfrm>
            <a:off x="699900" y="4188325"/>
            <a:ext cx="5481900" cy="4263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85" name="Google Shape;985;p70"/>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990" name="Shape 990"/>
        <p:cNvGrpSpPr/>
        <p:nvPr/>
      </p:nvGrpSpPr>
      <p:grpSpPr>
        <a:xfrm>
          <a:off x="0" y="0"/>
          <a:ext cx="0" cy="0"/>
          <a:chOff x="0" y="0"/>
          <a:chExt cx="0" cy="0"/>
        </a:xfrm>
      </p:grpSpPr>
      <p:sp>
        <p:nvSpPr>
          <p:cNvPr id="991" name="Google Shape;991;p71"/>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1"/>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1"/>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1"/>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1"/>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1"/>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1"/>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1"/>
          <p:cNvSpPr/>
          <p:nvPr/>
        </p:nvSpPr>
        <p:spPr>
          <a:xfrm>
            <a:off x="859775"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1"/>
          <p:cNvSpPr/>
          <p:nvPr/>
        </p:nvSpPr>
        <p:spPr>
          <a:xfrm>
            <a:off x="1503060"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1"/>
          <p:cNvSpPr/>
          <p:nvPr/>
        </p:nvSpPr>
        <p:spPr>
          <a:xfrm>
            <a:off x="2204446" y="253950"/>
            <a:ext cx="3256497" cy="4628758"/>
          </a:xfrm>
          <a:custGeom>
            <a:rect b="b" l="l" r="r" t="t"/>
            <a:pathLst>
              <a:path extrusionOk="0" h="43888" w="44706">
                <a:moveTo>
                  <a:pt x="34309" y="1"/>
                </a:moveTo>
                <a:lnTo>
                  <a:pt x="0" y="43887"/>
                </a:lnTo>
                <a:lnTo>
                  <a:pt x="12476" y="43887"/>
                </a:lnTo>
                <a:lnTo>
                  <a:pt x="44706"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1"/>
          <p:cNvSpPr/>
          <p:nvPr/>
        </p:nvSpPr>
        <p:spPr>
          <a:xfrm>
            <a:off x="2913147" y="253950"/>
            <a:ext cx="3256497" cy="4628758"/>
          </a:xfrm>
          <a:custGeom>
            <a:rect b="b" l="l" r="r" t="t"/>
            <a:pathLst>
              <a:path extrusionOk="0" h="43888" w="44706">
                <a:moveTo>
                  <a:pt x="34309" y="1"/>
                </a:moveTo>
                <a:lnTo>
                  <a:pt x="0" y="43887"/>
                </a:lnTo>
                <a:lnTo>
                  <a:pt x="11499" y="43887"/>
                </a:lnTo>
                <a:lnTo>
                  <a:pt x="44706"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1"/>
          <p:cNvSpPr/>
          <p:nvPr/>
        </p:nvSpPr>
        <p:spPr>
          <a:xfrm>
            <a:off x="8142561"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1"/>
          <p:cNvSpPr txBox="1"/>
          <p:nvPr>
            <p:ph type="ctrTitle"/>
          </p:nvPr>
        </p:nvSpPr>
        <p:spPr>
          <a:xfrm>
            <a:off x="704850" y="2154775"/>
            <a:ext cx="5464800" cy="14403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04" name="Google Shape;1004;p71"/>
          <p:cNvSpPr txBox="1"/>
          <p:nvPr>
            <p:ph hasCustomPrompt="1" idx="2" type="title"/>
          </p:nvPr>
        </p:nvSpPr>
        <p:spPr>
          <a:xfrm>
            <a:off x="791311" y="971975"/>
            <a:ext cx="2458200" cy="1182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05" name="Google Shape;1005;p71"/>
          <p:cNvSpPr txBox="1"/>
          <p:nvPr>
            <p:ph idx="1" type="subTitle"/>
          </p:nvPr>
        </p:nvSpPr>
        <p:spPr>
          <a:xfrm>
            <a:off x="704850" y="4000500"/>
            <a:ext cx="3839400" cy="619800"/>
          </a:xfrm>
          <a:prstGeom prst="rect">
            <a:avLst/>
          </a:prstGeom>
          <a:solidFill>
            <a:srgbClr val="FFFFFF">
              <a:alpha val="19550"/>
            </a:srgbClr>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006" name="Shape 1006"/>
        <p:cNvGrpSpPr/>
        <p:nvPr/>
      </p:nvGrpSpPr>
      <p:grpSpPr>
        <a:xfrm>
          <a:off x="0" y="0"/>
          <a:ext cx="0" cy="0"/>
          <a:chOff x="0" y="0"/>
          <a:chExt cx="0" cy="0"/>
        </a:xfrm>
      </p:grpSpPr>
      <p:sp>
        <p:nvSpPr>
          <p:cNvPr id="1007" name="Google Shape;1007;p7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14" name="Google Shape;1014;p7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2"/>
          <p:cNvSpPr txBox="1"/>
          <p:nvPr>
            <p:ph idx="1" type="body"/>
          </p:nvPr>
        </p:nvSpPr>
        <p:spPr>
          <a:xfrm>
            <a:off x="704850" y="1869725"/>
            <a:ext cx="7739100" cy="2762400"/>
          </a:xfrm>
          <a:prstGeom prst="rect">
            <a:avLst/>
          </a:prstGeom>
          <a:solidFill>
            <a:schemeClr val="accent5"/>
          </a:solidFill>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b="1"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9" name="Shape 1019"/>
        <p:cNvGrpSpPr/>
        <p:nvPr/>
      </p:nvGrpSpPr>
      <p:grpSpPr>
        <a:xfrm>
          <a:off x="0" y="0"/>
          <a:ext cx="0" cy="0"/>
          <a:chOff x="0" y="0"/>
          <a:chExt cx="0" cy="0"/>
        </a:xfrm>
      </p:grpSpPr>
      <p:sp>
        <p:nvSpPr>
          <p:cNvPr id="1020" name="Google Shape;1020;p7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3"/>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27" name="Google Shape;1027;p73"/>
          <p:cNvSpPr txBox="1"/>
          <p:nvPr>
            <p:ph idx="2" type="title"/>
          </p:nvPr>
        </p:nvSpPr>
        <p:spPr>
          <a:xfrm>
            <a:off x="6999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8" name="Google Shape;1028;p73"/>
          <p:cNvSpPr txBox="1"/>
          <p:nvPr>
            <p:ph idx="1" type="subTitle"/>
          </p:nvPr>
        </p:nvSpPr>
        <p:spPr>
          <a:xfrm>
            <a:off x="6999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9" name="Google Shape;1029;p73"/>
          <p:cNvSpPr txBox="1"/>
          <p:nvPr>
            <p:ph idx="3" type="title"/>
          </p:nvPr>
        </p:nvSpPr>
        <p:spPr>
          <a:xfrm>
            <a:off x="45720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30" name="Google Shape;1030;p73"/>
          <p:cNvSpPr txBox="1"/>
          <p:nvPr>
            <p:ph idx="4" type="subTitle"/>
          </p:nvPr>
        </p:nvSpPr>
        <p:spPr>
          <a:xfrm>
            <a:off x="45720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1" name="Google Shape;1031;p7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35" name="Shape 1035"/>
        <p:cNvGrpSpPr/>
        <p:nvPr/>
      </p:nvGrpSpPr>
      <p:grpSpPr>
        <a:xfrm>
          <a:off x="0" y="0"/>
          <a:ext cx="0" cy="0"/>
          <a:chOff x="0" y="0"/>
          <a:chExt cx="0" cy="0"/>
        </a:xfrm>
      </p:grpSpPr>
      <p:sp>
        <p:nvSpPr>
          <p:cNvPr id="1036" name="Google Shape;1036;p74"/>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4"/>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4"/>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43" name="Google Shape;1043;p7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1047" name="Shape 1047"/>
        <p:cNvGrpSpPr/>
        <p:nvPr/>
      </p:nvGrpSpPr>
      <p:grpSpPr>
        <a:xfrm>
          <a:off x="0" y="0"/>
          <a:ext cx="0" cy="0"/>
          <a:chOff x="0" y="0"/>
          <a:chExt cx="0" cy="0"/>
        </a:xfrm>
      </p:grpSpPr>
      <p:sp>
        <p:nvSpPr>
          <p:cNvPr id="1048" name="Google Shape;1048;p75"/>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5"/>
          <p:cNvSpPr/>
          <p:nvPr/>
        </p:nvSpPr>
        <p:spPr>
          <a:xfrm>
            <a:off x="64645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5"/>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5"/>
          <p:cNvSpPr txBox="1"/>
          <p:nvPr>
            <p:ph idx="1" type="subTitle"/>
          </p:nvPr>
        </p:nvSpPr>
        <p:spPr>
          <a:xfrm>
            <a:off x="699900" y="2423650"/>
            <a:ext cx="5010900" cy="21909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1056" name="Google Shape;1056;p75"/>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5"/>
          <p:cNvSpPr txBox="1"/>
          <p:nvPr>
            <p:ph type="ctrTitle"/>
          </p:nvPr>
        </p:nvSpPr>
        <p:spPr>
          <a:xfrm>
            <a:off x="704850" y="1123950"/>
            <a:ext cx="51843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58" name="Google Shape;1058;p7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1062" name="Shape 1062"/>
        <p:cNvGrpSpPr/>
        <p:nvPr/>
      </p:nvGrpSpPr>
      <p:grpSpPr>
        <a:xfrm>
          <a:off x="0" y="0"/>
          <a:ext cx="0" cy="0"/>
          <a:chOff x="0" y="0"/>
          <a:chExt cx="0" cy="0"/>
        </a:xfrm>
      </p:grpSpPr>
      <p:sp>
        <p:nvSpPr>
          <p:cNvPr id="1063" name="Google Shape;1063;p76"/>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6"/>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6"/>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6"/>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6"/>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6"/>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6"/>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6"/>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BB231A">
              <a:alpha val="5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BB231A">
              <a:alpha val="8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6"/>
          <p:cNvSpPr txBox="1"/>
          <p:nvPr>
            <p:ph type="ctrTitle"/>
          </p:nvPr>
        </p:nvSpPr>
        <p:spPr>
          <a:xfrm>
            <a:off x="704850" y="1150900"/>
            <a:ext cx="5464800" cy="2482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76" name="Google Shape;1076;p7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080" name="Shape 1080"/>
        <p:cNvGrpSpPr/>
        <p:nvPr/>
      </p:nvGrpSpPr>
      <p:grpSpPr>
        <a:xfrm>
          <a:off x="0" y="0"/>
          <a:ext cx="0" cy="0"/>
          <a:chOff x="0" y="0"/>
          <a:chExt cx="0" cy="0"/>
        </a:xfrm>
      </p:grpSpPr>
      <p:sp>
        <p:nvSpPr>
          <p:cNvPr id="1081" name="Google Shape;1081;p7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7"/>
          <p:cNvSpPr txBox="1"/>
          <p:nvPr>
            <p:ph idx="1" type="subTitle"/>
          </p:nvPr>
        </p:nvSpPr>
        <p:spPr>
          <a:xfrm>
            <a:off x="699900" y="3620200"/>
            <a:ext cx="6393900" cy="994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1088" name="Google Shape;1088;p77"/>
          <p:cNvSpPr txBox="1"/>
          <p:nvPr>
            <p:ph type="ctrTitle"/>
          </p:nvPr>
        </p:nvSpPr>
        <p:spPr>
          <a:xfrm>
            <a:off x="704850" y="1150900"/>
            <a:ext cx="7739100" cy="1258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89" name="Google Shape;1089;p7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3" name="Shape 1093"/>
        <p:cNvGrpSpPr/>
        <p:nvPr/>
      </p:nvGrpSpPr>
      <p:grpSpPr>
        <a:xfrm>
          <a:off x="0" y="0"/>
          <a:ext cx="0" cy="0"/>
          <a:chOff x="0" y="0"/>
          <a:chExt cx="0" cy="0"/>
        </a:xfrm>
      </p:grpSpPr>
      <p:sp>
        <p:nvSpPr>
          <p:cNvPr id="1094" name="Google Shape;1094;p78"/>
          <p:cNvSpPr/>
          <p:nvPr/>
        </p:nvSpPr>
        <p:spPr>
          <a:xfrm rot="-4635504">
            <a:off x="-472184" y="-924985"/>
            <a:ext cx="5738718" cy="7494436"/>
          </a:xfrm>
          <a:prstGeom prst="rect">
            <a:avLst/>
          </a:prstGeom>
          <a:gradFill>
            <a:gsLst>
              <a:gs pos="0">
                <a:schemeClr val="lt1"/>
              </a:gs>
              <a:gs pos="50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8"/>
          <p:cNvSpPr/>
          <p:nvPr/>
        </p:nvSpPr>
        <p:spPr>
          <a:xfrm rot="10800000">
            <a:off x="461000" y="4895025"/>
            <a:ext cx="8232600" cy="267600"/>
          </a:xfrm>
          <a:prstGeom prst="rect">
            <a:avLst/>
          </a:prstGeom>
          <a:gradFill>
            <a:gsLst>
              <a:gs pos="0">
                <a:srgbClr val="231F20">
                  <a:alpha val="9803"/>
                </a:srgbClr>
              </a:gs>
              <a:gs pos="100000">
                <a:srgbClr val="F1F1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8"/>
          <p:cNvSpPr txBox="1"/>
          <p:nvPr>
            <p:ph type="ctrTitle"/>
          </p:nvPr>
        </p:nvSpPr>
        <p:spPr>
          <a:xfrm>
            <a:off x="704850" y="1123950"/>
            <a:ext cx="3867000" cy="2521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98" name="Google Shape;1098;p7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8"/>
          <p:cNvSpPr/>
          <p:nvPr/>
        </p:nvSpPr>
        <p:spPr>
          <a:xfrm>
            <a:off x="0" y="0"/>
            <a:ext cx="9143732" cy="5143313"/>
          </a:xfrm>
          <a:custGeom>
            <a:rect b="b" l="l" r="r" t="t"/>
            <a:pathLst>
              <a:path extrusionOk="0" h="160578" w="285474">
                <a:moveTo>
                  <a:pt x="270067" y="8038"/>
                </a:moveTo>
                <a:cubicBezTo>
                  <a:pt x="274304" y="8038"/>
                  <a:pt x="277748" y="11481"/>
                  <a:pt x="277748" y="15728"/>
                </a:cubicBezTo>
                <a:lnTo>
                  <a:pt x="277748" y="144877"/>
                </a:lnTo>
                <a:cubicBezTo>
                  <a:pt x="277748" y="149123"/>
                  <a:pt x="274304" y="152558"/>
                  <a:pt x="270067" y="152558"/>
                </a:cubicBezTo>
                <a:lnTo>
                  <a:pt x="15710" y="152558"/>
                </a:lnTo>
                <a:cubicBezTo>
                  <a:pt x="11464" y="152558"/>
                  <a:pt x="8020" y="149123"/>
                  <a:pt x="8020" y="144877"/>
                </a:cubicBezTo>
                <a:lnTo>
                  <a:pt x="8020" y="15728"/>
                </a:lnTo>
                <a:cubicBezTo>
                  <a:pt x="8020" y="11481"/>
                  <a:pt x="11464" y="8038"/>
                  <a:pt x="15710" y="8038"/>
                </a:cubicBezTo>
                <a:close/>
                <a:moveTo>
                  <a:pt x="0" y="0"/>
                </a:moveTo>
                <a:lnTo>
                  <a:pt x="0" y="160578"/>
                </a:lnTo>
                <a:lnTo>
                  <a:pt x="285473" y="160578"/>
                </a:lnTo>
                <a:lnTo>
                  <a:pt x="285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1103" name="Shape 1103"/>
        <p:cNvGrpSpPr/>
        <p:nvPr/>
      </p:nvGrpSpPr>
      <p:grpSpPr>
        <a:xfrm>
          <a:off x="0" y="0"/>
          <a:ext cx="0" cy="0"/>
          <a:chOff x="0" y="0"/>
          <a:chExt cx="0" cy="0"/>
        </a:xfrm>
      </p:grpSpPr>
      <p:sp>
        <p:nvSpPr>
          <p:cNvPr id="1104" name="Google Shape;1104;p79"/>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9"/>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9"/>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9"/>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9"/>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9"/>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9"/>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9"/>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9"/>
          <p:cNvSpPr txBox="1"/>
          <p:nvPr>
            <p:ph hasCustomPrompt="1" type="title"/>
          </p:nvPr>
        </p:nvSpPr>
        <p:spPr>
          <a:xfrm>
            <a:off x="776100" y="740464"/>
            <a:ext cx="5289000" cy="20256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13000">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7" name="Google Shape;1117;p79"/>
          <p:cNvSpPr txBox="1"/>
          <p:nvPr>
            <p:ph idx="1" type="subTitle"/>
          </p:nvPr>
        </p:nvSpPr>
        <p:spPr>
          <a:xfrm>
            <a:off x="704850" y="4000500"/>
            <a:ext cx="3867300" cy="619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18" name="Google Shape;1118;p7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2" name="Shape 1122"/>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2"/>
        </a:solidFill>
      </p:bgPr>
    </p:bg>
    <p:spTree>
      <p:nvGrpSpPr>
        <p:cNvPr id="1123" name="Shape 1123"/>
        <p:cNvGrpSpPr/>
        <p:nvPr/>
      </p:nvGrpSpPr>
      <p:grpSpPr>
        <a:xfrm>
          <a:off x="0" y="0"/>
          <a:ext cx="0" cy="0"/>
          <a:chOff x="0" y="0"/>
          <a:chExt cx="0" cy="0"/>
        </a:xfrm>
      </p:grpSpPr>
      <p:sp>
        <p:nvSpPr>
          <p:cNvPr id="1124" name="Google Shape;1124;p8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1"/>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31" name="Google Shape;1131;p81"/>
          <p:cNvSpPr txBox="1"/>
          <p:nvPr>
            <p:ph idx="2" type="title"/>
          </p:nvPr>
        </p:nvSpPr>
        <p:spPr>
          <a:xfrm>
            <a:off x="214004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2" name="Google Shape;1132;p81"/>
          <p:cNvSpPr txBox="1"/>
          <p:nvPr>
            <p:ph idx="1" type="subTitle"/>
          </p:nvPr>
        </p:nvSpPr>
        <p:spPr>
          <a:xfrm>
            <a:off x="212677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3" name="Google Shape;1133;p81"/>
          <p:cNvSpPr txBox="1"/>
          <p:nvPr>
            <p:ph hasCustomPrompt="1" idx="3" type="title"/>
          </p:nvPr>
        </p:nvSpPr>
        <p:spPr>
          <a:xfrm>
            <a:off x="70485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134" name="Google Shape;1134;p81"/>
          <p:cNvSpPr txBox="1"/>
          <p:nvPr>
            <p:ph idx="4" type="title"/>
          </p:nvPr>
        </p:nvSpPr>
        <p:spPr>
          <a:xfrm>
            <a:off x="6131995"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5" name="Google Shape;1135;p81"/>
          <p:cNvSpPr txBox="1"/>
          <p:nvPr>
            <p:ph idx="5" type="subTitle"/>
          </p:nvPr>
        </p:nvSpPr>
        <p:spPr>
          <a:xfrm>
            <a:off x="6118721"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6" name="Google Shape;1136;p81"/>
          <p:cNvSpPr txBox="1"/>
          <p:nvPr>
            <p:ph hasCustomPrompt="1" idx="6" type="title"/>
          </p:nvPr>
        </p:nvSpPr>
        <p:spPr>
          <a:xfrm>
            <a:off x="4696800" y="1949550"/>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137" name="Google Shape;1137;p81"/>
          <p:cNvSpPr txBox="1"/>
          <p:nvPr>
            <p:ph idx="7" type="title"/>
          </p:nvPr>
        </p:nvSpPr>
        <p:spPr>
          <a:xfrm>
            <a:off x="214004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8" name="Google Shape;1138;p81"/>
          <p:cNvSpPr txBox="1"/>
          <p:nvPr>
            <p:ph idx="8" type="subTitle"/>
          </p:nvPr>
        </p:nvSpPr>
        <p:spPr>
          <a:xfrm>
            <a:off x="212677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9" name="Google Shape;1139;p81"/>
          <p:cNvSpPr txBox="1"/>
          <p:nvPr>
            <p:ph hasCustomPrompt="1" idx="9" type="title"/>
          </p:nvPr>
        </p:nvSpPr>
        <p:spPr>
          <a:xfrm>
            <a:off x="70485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140" name="Google Shape;1140;p81"/>
          <p:cNvSpPr txBox="1"/>
          <p:nvPr>
            <p:ph idx="13" type="title"/>
          </p:nvPr>
        </p:nvSpPr>
        <p:spPr>
          <a:xfrm>
            <a:off x="6131995"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1" name="Google Shape;1141;p81"/>
          <p:cNvSpPr txBox="1"/>
          <p:nvPr>
            <p:ph idx="14" type="subTitle"/>
          </p:nvPr>
        </p:nvSpPr>
        <p:spPr>
          <a:xfrm>
            <a:off x="6118721"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2" name="Google Shape;1142;p81"/>
          <p:cNvSpPr txBox="1"/>
          <p:nvPr>
            <p:ph hasCustomPrompt="1" idx="15" type="title"/>
          </p:nvPr>
        </p:nvSpPr>
        <p:spPr>
          <a:xfrm>
            <a:off x="4696800" y="3386375"/>
            <a:ext cx="1384800" cy="110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600"/>
              <a:buNone/>
              <a:defRPr b="1" sz="88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143" name="Google Shape;1143;p8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8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8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dk2"/>
        </a:solidFill>
      </p:bgPr>
    </p:bg>
    <p:spTree>
      <p:nvGrpSpPr>
        <p:cNvPr id="1147" name="Shape 1147"/>
        <p:cNvGrpSpPr/>
        <p:nvPr/>
      </p:nvGrpSpPr>
      <p:grpSpPr>
        <a:xfrm>
          <a:off x="0" y="0"/>
          <a:ext cx="0" cy="0"/>
          <a:chOff x="0" y="0"/>
          <a:chExt cx="0" cy="0"/>
        </a:xfrm>
      </p:grpSpPr>
      <p:sp>
        <p:nvSpPr>
          <p:cNvPr id="1148" name="Google Shape;1148;p82"/>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2"/>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2"/>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2"/>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2"/>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2"/>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2"/>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2"/>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2"/>
          <p:cNvSpPr txBox="1"/>
          <p:nvPr>
            <p:ph type="ctrTitle"/>
          </p:nvPr>
        </p:nvSpPr>
        <p:spPr>
          <a:xfrm>
            <a:off x="704850" y="1150900"/>
            <a:ext cx="5464800" cy="19353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4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61" name="Google Shape;1161;p82"/>
          <p:cNvSpPr txBox="1"/>
          <p:nvPr>
            <p:ph idx="1" type="subTitle"/>
          </p:nvPr>
        </p:nvSpPr>
        <p:spPr>
          <a:xfrm>
            <a:off x="704850" y="3838575"/>
            <a:ext cx="5020500" cy="7818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62" name="Google Shape;1162;p8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1166" name="Shape 1166"/>
        <p:cNvGrpSpPr/>
        <p:nvPr/>
      </p:nvGrpSpPr>
      <p:grpSpPr>
        <a:xfrm>
          <a:off x="0" y="0"/>
          <a:ext cx="0" cy="0"/>
          <a:chOff x="0" y="0"/>
          <a:chExt cx="0" cy="0"/>
        </a:xfrm>
      </p:grpSpPr>
      <p:sp>
        <p:nvSpPr>
          <p:cNvPr id="1167" name="Google Shape;1167;p83"/>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3"/>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3"/>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3"/>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3"/>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3"/>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3"/>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3"/>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3"/>
          <p:cNvSpPr txBox="1"/>
          <p:nvPr>
            <p:ph type="title"/>
          </p:nvPr>
        </p:nvSpPr>
        <p:spPr>
          <a:xfrm>
            <a:off x="699900" y="4175750"/>
            <a:ext cx="3872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30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0" name="Google Shape;1180;p83"/>
          <p:cNvSpPr txBox="1"/>
          <p:nvPr>
            <p:ph idx="1" type="subTitle"/>
          </p:nvPr>
        </p:nvSpPr>
        <p:spPr>
          <a:xfrm>
            <a:off x="699900" y="1123950"/>
            <a:ext cx="4972500" cy="18588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2500"/>
              <a:buNone/>
              <a:defRPr b="1"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1181" name="Google Shape;1181;p8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solidFill>
          <a:schemeClr val="dk2"/>
        </a:solidFill>
      </p:bgPr>
    </p:bg>
    <p:spTree>
      <p:nvGrpSpPr>
        <p:cNvPr id="1185" name="Shape 1185"/>
        <p:cNvGrpSpPr/>
        <p:nvPr/>
      </p:nvGrpSpPr>
      <p:grpSpPr>
        <a:xfrm>
          <a:off x="0" y="0"/>
          <a:ext cx="0" cy="0"/>
          <a:chOff x="0" y="0"/>
          <a:chExt cx="0" cy="0"/>
        </a:xfrm>
      </p:grpSpPr>
      <p:sp>
        <p:nvSpPr>
          <p:cNvPr id="1186" name="Google Shape;1186;p8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4"/>
          <p:cNvSpPr/>
          <p:nvPr/>
        </p:nvSpPr>
        <p:spPr>
          <a:xfrm>
            <a:off x="3038325" y="251675"/>
            <a:ext cx="797760" cy="690288"/>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4"/>
          <p:cNvSpPr/>
          <p:nvPr/>
        </p:nvSpPr>
        <p:spPr>
          <a:xfrm>
            <a:off x="3289845" y="251675"/>
            <a:ext cx="797760" cy="690288"/>
          </a:xfrm>
          <a:custGeom>
            <a:rect b="b" l="l" r="r" t="t"/>
            <a:pathLst>
              <a:path extrusionOk="0" h="45526" w="52614">
                <a:moveTo>
                  <a:pt x="35601" y="1"/>
                </a:moveTo>
                <a:lnTo>
                  <a:pt x="0" y="45525"/>
                </a:lnTo>
                <a:lnTo>
                  <a:pt x="19218" y="45525"/>
                </a:lnTo>
                <a:lnTo>
                  <a:pt x="52613" y="1"/>
                </a:ln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4"/>
          <p:cNvSpPr/>
          <p:nvPr/>
        </p:nvSpPr>
        <p:spPr>
          <a:xfrm>
            <a:off x="3545171" y="251675"/>
            <a:ext cx="797760" cy="690288"/>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4"/>
          <p:cNvSpPr/>
          <p:nvPr/>
        </p:nvSpPr>
        <p:spPr>
          <a:xfrm>
            <a:off x="3778541" y="251675"/>
            <a:ext cx="793454" cy="690288"/>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4"/>
          <p:cNvSpPr/>
          <p:nvPr/>
        </p:nvSpPr>
        <p:spPr>
          <a:xfrm>
            <a:off x="2676625"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4"/>
          <p:cNvSpPr/>
          <p:nvPr/>
        </p:nvSpPr>
        <p:spPr>
          <a:xfrm>
            <a:off x="2607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4"/>
          <p:cNvSpPr/>
          <p:nvPr/>
        </p:nvSpPr>
        <p:spPr>
          <a:xfrm>
            <a:off x="2676625"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4"/>
          <p:cNvSpPr/>
          <p:nvPr/>
        </p:nvSpPr>
        <p:spPr>
          <a:xfrm>
            <a:off x="3275700"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4"/>
          <p:cNvSpPr/>
          <p:nvPr/>
        </p:nvSpPr>
        <p:spPr>
          <a:xfrm>
            <a:off x="3933883"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4"/>
          <p:cNvSpPr/>
          <p:nvPr/>
        </p:nvSpPr>
        <p:spPr>
          <a:xfrm>
            <a:off x="4651512"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4"/>
          <p:cNvSpPr/>
          <p:nvPr/>
        </p:nvSpPr>
        <p:spPr>
          <a:xfrm>
            <a:off x="5376626"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4"/>
          <p:cNvSpPr txBox="1"/>
          <p:nvPr>
            <p:ph idx="1" type="subTitle"/>
          </p:nvPr>
        </p:nvSpPr>
        <p:spPr>
          <a:xfrm>
            <a:off x="3115825" y="3875150"/>
            <a:ext cx="5029200" cy="7395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1199" name="Google Shape;1199;p84"/>
          <p:cNvSpPr/>
          <p:nvPr/>
        </p:nvSpPr>
        <p:spPr>
          <a:xfrm rot="10800000">
            <a:off x="2674000"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4"/>
          <p:cNvSpPr txBox="1"/>
          <p:nvPr>
            <p:ph type="ctrTitle"/>
          </p:nvPr>
        </p:nvSpPr>
        <p:spPr>
          <a:xfrm>
            <a:off x="3120775" y="1123950"/>
            <a:ext cx="5184300" cy="19287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201" name="Google Shape;1201;p84"/>
          <p:cNvSpPr/>
          <p:nvPr/>
        </p:nvSpPr>
        <p:spPr>
          <a:xfrm>
            <a:off x="5454250"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4"/>
          <p:cNvSpPr/>
          <p:nvPr/>
        </p:nvSpPr>
        <p:spPr>
          <a:xfrm>
            <a:off x="5705771"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4"/>
          <p:cNvSpPr/>
          <p:nvPr/>
        </p:nvSpPr>
        <p:spPr>
          <a:xfrm>
            <a:off x="5961099"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4"/>
          <p:cNvSpPr/>
          <p:nvPr/>
        </p:nvSpPr>
        <p:spPr>
          <a:xfrm>
            <a:off x="6194470"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solidFill>
          <a:schemeClr val="dk2"/>
        </a:solidFill>
      </p:bgPr>
    </p:bg>
    <p:spTree>
      <p:nvGrpSpPr>
        <p:cNvPr id="1205" name="Shape 1205"/>
        <p:cNvGrpSpPr/>
        <p:nvPr/>
      </p:nvGrpSpPr>
      <p:grpSpPr>
        <a:xfrm>
          <a:off x="0" y="0"/>
          <a:ext cx="0" cy="0"/>
          <a:chOff x="0" y="0"/>
          <a:chExt cx="0" cy="0"/>
        </a:xfrm>
      </p:grpSpPr>
      <p:sp>
        <p:nvSpPr>
          <p:cNvPr id="1206" name="Google Shape;1206;p85"/>
          <p:cNvSpPr/>
          <p:nvPr/>
        </p:nvSpPr>
        <p:spPr>
          <a:xfrm>
            <a:off x="4574725"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5"/>
          <p:cNvSpPr/>
          <p:nvPr/>
        </p:nvSpPr>
        <p:spPr>
          <a:xfrm>
            <a:off x="260700" y="260850"/>
            <a:ext cx="4311300" cy="4621800"/>
          </a:xfrm>
          <a:prstGeom prst="roundRect">
            <a:avLst>
              <a:gd fmla="val 548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5"/>
          <p:cNvSpPr/>
          <p:nvPr/>
        </p:nvSpPr>
        <p:spPr>
          <a:xfrm>
            <a:off x="260700" y="260850"/>
            <a:ext cx="4311300" cy="4621800"/>
          </a:xfrm>
          <a:prstGeom prst="roundRect">
            <a:avLst>
              <a:gd fmla="val 6371"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5"/>
          <p:cNvSpPr/>
          <p:nvPr/>
        </p:nvSpPr>
        <p:spPr>
          <a:xfrm rot="10800000">
            <a:off x="257975" y="253950"/>
            <a:ext cx="4311900" cy="690300"/>
          </a:xfrm>
          <a:prstGeom prst="round2SameRect">
            <a:avLst>
              <a:gd fmla="val 0" name="adj1"/>
              <a:gd fmla="val 3508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5"/>
          <p:cNvSpPr txBox="1"/>
          <p:nvPr>
            <p:ph type="ctrTitle"/>
          </p:nvPr>
        </p:nvSpPr>
        <p:spPr>
          <a:xfrm>
            <a:off x="704850" y="1123950"/>
            <a:ext cx="3336000" cy="14478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215" name="Google Shape;1215;p85"/>
          <p:cNvSpPr txBox="1"/>
          <p:nvPr>
            <p:ph idx="1" type="subTitle"/>
          </p:nvPr>
        </p:nvSpPr>
        <p:spPr>
          <a:xfrm>
            <a:off x="699900" y="3378000"/>
            <a:ext cx="3332100" cy="12366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1216" name="Google Shape;1216;p85"/>
          <p:cNvSpPr/>
          <p:nvPr/>
        </p:nvSpPr>
        <p:spPr>
          <a:xfrm>
            <a:off x="4574725" y="260850"/>
            <a:ext cx="4311300" cy="4621800"/>
          </a:xfrm>
          <a:prstGeom prst="roundRect">
            <a:avLst>
              <a:gd fmla="val 548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5"/>
          <p:cNvSpPr/>
          <p:nvPr/>
        </p:nvSpPr>
        <p:spPr>
          <a:xfrm rot="10800000">
            <a:off x="4574425" y="253950"/>
            <a:ext cx="4311900" cy="690300"/>
          </a:xfrm>
          <a:prstGeom prst="round2SameRect">
            <a:avLst>
              <a:gd fmla="val 0" name="adj1"/>
              <a:gd fmla="val 4062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5"/>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5"/>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5"/>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2"/>
        </a:solidFill>
      </p:bgPr>
    </p:bg>
    <p:spTree>
      <p:nvGrpSpPr>
        <p:cNvPr id="1225" name="Shape 1225"/>
        <p:cNvGrpSpPr/>
        <p:nvPr/>
      </p:nvGrpSpPr>
      <p:grpSpPr>
        <a:xfrm>
          <a:off x="0" y="0"/>
          <a:ext cx="0" cy="0"/>
          <a:chOff x="0" y="0"/>
          <a:chExt cx="0" cy="0"/>
        </a:xfrm>
      </p:grpSpPr>
      <p:sp>
        <p:nvSpPr>
          <p:cNvPr id="1226" name="Google Shape;1226;p8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6"/>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6"/>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233" name="Google Shape;1233;p86"/>
          <p:cNvSpPr txBox="1"/>
          <p:nvPr>
            <p:ph idx="2" type="title"/>
          </p:nvPr>
        </p:nvSpPr>
        <p:spPr>
          <a:xfrm>
            <a:off x="699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4" name="Google Shape;1234;p86"/>
          <p:cNvSpPr txBox="1"/>
          <p:nvPr>
            <p:ph idx="1" type="subTitle"/>
          </p:nvPr>
        </p:nvSpPr>
        <p:spPr>
          <a:xfrm>
            <a:off x="699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5" name="Google Shape;1235;p86"/>
          <p:cNvSpPr txBox="1"/>
          <p:nvPr>
            <p:ph idx="3" type="title"/>
          </p:nvPr>
        </p:nvSpPr>
        <p:spPr>
          <a:xfrm>
            <a:off x="34794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6" name="Google Shape;1236;p86"/>
          <p:cNvSpPr txBox="1"/>
          <p:nvPr>
            <p:ph idx="4" type="subTitle"/>
          </p:nvPr>
        </p:nvSpPr>
        <p:spPr>
          <a:xfrm>
            <a:off x="34794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7" name="Google Shape;1237;p86"/>
          <p:cNvSpPr txBox="1"/>
          <p:nvPr>
            <p:ph idx="5" type="title"/>
          </p:nvPr>
        </p:nvSpPr>
        <p:spPr>
          <a:xfrm>
            <a:off x="6258900" y="301682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8" name="Google Shape;1238;p86"/>
          <p:cNvSpPr txBox="1"/>
          <p:nvPr>
            <p:ph idx="6" type="subTitle"/>
          </p:nvPr>
        </p:nvSpPr>
        <p:spPr>
          <a:xfrm>
            <a:off x="6258900" y="3527150"/>
            <a:ext cx="21852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9" name="Google Shape;1239;p8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bg>
      <p:bgPr>
        <a:solidFill>
          <a:schemeClr val="dk2"/>
        </a:solidFill>
      </p:bgPr>
    </p:bg>
    <p:spTree>
      <p:nvGrpSpPr>
        <p:cNvPr id="1243" name="Shape 1243"/>
        <p:cNvGrpSpPr/>
        <p:nvPr/>
      </p:nvGrpSpPr>
      <p:grpSpPr>
        <a:xfrm>
          <a:off x="0" y="0"/>
          <a:ext cx="0" cy="0"/>
          <a:chOff x="0" y="0"/>
          <a:chExt cx="0" cy="0"/>
        </a:xfrm>
      </p:grpSpPr>
      <p:sp>
        <p:nvSpPr>
          <p:cNvPr id="1244" name="Google Shape;1244;p87"/>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7"/>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7"/>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7"/>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7"/>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7"/>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7"/>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251" name="Google Shape;1251;p87"/>
          <p:cNvSpPr txBox="1"/>
          <p:nvPr>
            <p:ph idx="2" type="title"/>
          </p:nvPr>
        </p:nvSpPr>
        <p:spPr>
          <a:xfrm>
            <a:off x="2598327" y="374462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52" name="Google Shape;1252;p87"/>
          <p:cNvSpPr txBox="1"/>
          <p:nvPr>
            <p:ph idx="1" type="subTitle"/>
          </p:nvPr>
        </p:nvSpPr>
        <p:spPr>
          <a:xfrm>
            <a:off x="2598325" y="425495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3" name="Google Shape;1253;p87"/>
          <p:cNvSpPr txBox="1"/>
          <p:nvPr>
            <p:ph idx="3" type="title"/>
          </p:nvPr>
        </p:nvSpPr>
        <p:spPr>
          <a:xfrm>
            <a:off x="2598327" y="2862000"/>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54" name="Google Shape;1254;p87"/>
          <p:cNvSpPr txBox="1"/>
          <p:nvPr>
            <p:ph idx="4" type="subTitle"/>
          </p:nvPr>
        </p:nvSpPr>
        <p:spPr>
          <a:xfrm>
            <a:off x="2598325" y="3372325"/>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5" name="Google Shape;1255;p87"/>
          <p:cNvSpPr txBox="1"/>
          <p:nvPr>
            <p:ph idx="5" type="title"/>
          </p:nvPr>
        </p:nvSpPr>
        <p:spPr>
          <a:xfrm>
            <a:off x="2598327" y="1979375"/>
            <a:ext cx="5845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56" name="Google Shape;1256;p87"/>
          <p:cNvSpPr txBox="1"/>
          <p:nvPr>
            <p:ph idx="6" type="subTitle"/>
          </p:nvPr>
        </p:nvSpPr>
        <p:spPr>
          <a:xfrm>
            <a:off x="2598325" y="2489700"/>
            <a:ext cx="5845800" cy="372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7" name="Google Shape;1257;p87"/>
          <p:cNvSpPr txBox="1"/>
          <p:nvPr>
            <p:ph hasCustomPrompt="1" idx="7" type="title"/>
          </p:nvPr>
        </p:nvSpPr>
        <p:spPr>
          <a:xfrm>
            <a:off x="704850" y="2023625"/>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258" name="Google Shape;1258;p87"/>
          <p:cNvSpPr txBox="1"/>
          <p:nvPr>
            <p:ph hasCustomPrompt="1" idx="8" type="title"/>
          </p:nvPr>
        </p:nvSpPr>
        <p:spPr>
          <a:xfrm>
            <a:off x="704850" y="2901526"/>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259" name="Google Shape;1259;p87"/>
          <p:cNvSpPr txBox="1"/>
          <p:nvPr>
            <p:ph hasCustomPrompt="1" idx="9" type="title"/>
          </p:nvPr>
        </p:nvSpPr>
        <p:spPr>
          <a:xfrm>
            <a:off x="704850" y="3785801"/>
            <a:ext cx="896700" cy="43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000"/>
              <a:buNone/>
              <a:defRPr b="1" sz="26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260" name="Google Shape;1260;p87"/>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7"/>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7"/>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7"/>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3">
    <p:bg>
      <p:bgPr>
        <a:solidFill>
          <a:schemeClr val="dk2"/>
        </a:solidFill>
      </p:bgPr>
    </p:bg>
    <p:spTree>
      <p:nvGrpSpPr>
        <p:cNvPr id="1264" name="Shape 1264"/>
        <p:cNvGrpSpPr/>
        <p:nvPr/>
      </p:nvGrpSpPr>
      <p:grpSpPr>
        <a:xfrm>
          <a:off x="0" y="0"/>
          <a:ext cx="0" cy="0"/>
          <a:chOff x="0" y="0"/>
          <a:chExt cx="0" cy="0"/>
        </a:xfrm>
      </p:grpSpPr>
      <p:sp>
        <p:nvSpPr>
          <p:cNvPr id="1265" name="Google Shape;1265;p88"/>
          <p:cNvSpPr/>
          <p:nvPr/>
        </p:nvSpPr>
        <p:spPr>
          <a:xfrm>
            <a:off x="260700" y="2026800"/>
            <a:ext cx="8635500" cy="2856000"/>
          </a:xfrm>
          <a:prstGeom prst="roundRect">
            <a:avLst>
              <a:gd fmla="val 8502"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8"/>
          <p:cNvSpPr/>
          <p:nvPr/>
        </p:nvSpPr>
        <p:spPr>
          <a:xfrm>
            <a:off x="260700" y="260850"/>
            <a:ext cx="8635500" cy="1766400"/>
          </a:xfrm>
          <a:prstGeom prst="roundRect">
            <a:avLst>
              <a:gd fmla="val 13386"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8"/>
          <p:cNvSpPr/>
          <p:nvPr/>
        </p:nvSpPr>
        <p:spPr>
          <a:xfrm>
            <a:off x="260700" y="2026800"/>
            <a:ext cx="8635500" cy="2856000"/>
          </a:xfrm>
          <a:prstGeom prst="roundRect">
            <a:avLst>
              <a:gd fmla="val 850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8"/>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8"/>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274" name="Google Shape;1274;p88"/>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75" name="Google Shape;1275;p88"/>
          <p:cNvSpPr txBox="1"/>
          <p:nvPr>
            <p:ph idx="1" type="subTitle"/>
          </p:nvPr>
        </p:nvSpPr>
        <p:spPr>
          <a:xfrm>
            <a:off x="6999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6" name="Google Shape;1276;p88"/>
          <p:cNvSpPr txBox="1"/>
          <p:nvPr>
            <p:ph idx="3" type="title"/>
          </p:nvPr>
        </p:nvSpPr>
        <p:spPr>
          <a:xfrm>
            <a:off x="3499100"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77" name="Google Shape;1277;p88"/>
          <p:cNvSpPr txBox="1"/>
          <p:nvPr>
            <p:ph idx="4" type="subTitle"/>
          </p:nvPr>
        </p:nvSpPr>
        <p:spPr>
          <a:xfrm>
            <a:off x="3499100"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8" name="Google Shape;1278;p88"/>
          <p:cNvSpPr txBox="1"/>
          <p:nvPr>
            <p:ph idx="5" type="title"/>
          </p:nvPr>
        </p:nvSpPr>
        <p:spPr>
          <a:xfrm>
            <a:off x="6298325" y="3386375"/>
            <a:ext cx="2142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79" name="Google Shape;1279;p88"/>
          <p:cNvSpPr txBox="1"/>
          <p:nvPr>
            <p:ph idx="6" type="subTitle"/>
          </p:nvPr>
        </p:nvSpPr>
        <p:spPr>
          <a:xfrm>
            <a:off x="6298325" y="3896700"/>
            <a:ext cx="21426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80" name="Google Shape;1280;p8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2"/>
        </a:solidFill>
      </p:bgPr>
    </p:bg>
    <p:spTree>
      <p:nvGrpSpPr>
        <p:cNvPr id="1284" name="Shape 1284"/>
        <p:cNvGrpSpPr/>
        <p:nvPr/>
      </p:nvGrpSpPr>
      <p:grpSpPr>
        <a:xfrm>
          <a:off x="0" y="0"/>
          <a:ext cx="0" cy="0"/>
          <a:chOff x="0" y="0"/>
          <a:chExt cx="0" cy="0"/>
        </a:xfrm>
      </p:grpSpPr>
      <p:sp>
        <p:nvSpPr>
          <p:cNvPr id="1285" name="Google Shape;1285;p89"/>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9"/>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9"/>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9"/>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9"/>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9"/>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9"/>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292" name="Google Shape;1292;p89"/>
          <p:cNvSpPr txBox="1"/>
          <p:nvPr>
            <p:ph idx="2" type="title"/>
          </p:nvPr>
        </p:nvSpPr>
        <p:spPr>
          <a:xfrm>
            <a:off x="6999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3" name="Google Shape;1293;p89"/>
          <p:cNvSpPr txBox="1"/>
          <p:nvPr>
            <p:ph idx="1" type="subTitle"/>
          </p:nvPr>
        </p:nvSpPr>
        <p:spPr>
          <a:xfrm>
            <a:off x="6999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4" name="Google Shape;1294;p89"/>
          <p:cNvSpPr txBox="1"/>
          <p:nvPr>
            <p:ph idx="3" type="title"/>
          </p:nvPr>
        </p:nvSpPr>
        <p:spPr>
          <a:xfrm>
            <a:off x="34245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5" name="Google Shape;1295;p89"/>
          <p:cNvSpPr txBox="1"/>
          <p:nvPr>
            <p:ph idx="4" type="subTitle"/>
          </p:nvPr>
        </p:nvSpPr>
        <p:spPr>
          <a:xfrm>
            <a:off x="34245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6" name="Google Shape;1296;p89"/>
          <p:cNvSpPr txBox="1"/>
          <p:nvPr>
            <p:ph idx="5" type="title"/>
          </p:nvPr>
        </p:nvSpPr>
        <p:spPr>
          <a:xfrm>
            <a:off x="6149100" y="3386375"/>
            <a:ext cx="2295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7" name="Google Shape;1297;p89"/>
          <p:cNvSpPr txBox="1"/>
          <p:nvPr>
            <p:ph idx="6" type="subTitle"/>
          </p:nvPr>
        </p:nvSpPr>
        <p:spPr>
          <a:xfrm>
            <a:off x="6149100" y="3896700"/>
            <a:ext cx="22950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8" name="Google Shape;1298;p89"/>
          <p:cNvSpPr txBox="1"/>
          <p:nvPr>
            <p:ph hasCustomPrompt="1" idx="7" type="title"/>
          </p:nvPr>
        </p:nvSpPr>
        <p:spPr>
          <a:xfrm>
            <a:off x="7048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299" name="Google Shape;1299;p89"/>
          <p:cNvSpPr txBox="1"/>
          <p:nvPr>
            <p:ph hasCustomPrompt="1" idx="8" type="title"/>
          </p:nvPr>
        </p:nvSpPr>
        <p:spPr>
          <a:xfrm>
            <a:off x="342450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300" name="Google Shape;1300;p89"/>
          <p:cNvSpPr txBox="1"/>
          <p:nvPr>
            <p:ph hasCustomPrompt="1" idx="9" type="title"/>
          </p:nvPr>
        </p:nvSpPr>
        <p:spPr>
          <a:xfrm>
            <a:off x="6144150" y="2328425"/>
            <a:ext cx="22902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0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301" name="Google Shape;1301;p89"/>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9"/>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9"/>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9"/>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2"/>
        </a:solidFill>
      </p:bgPr>
    </p:bg>
    <p:spTree>
      <p:nvGrpSpPr>
        <p:cNvPr id="1305" name="Shape 1305"/>
        <p:cNvGrpSpPr/>
        <p:nvPr/>
      </p:nvGrpSpPr>
      <p:grpSpPr>
        <a:xfrm>
          <a:off x="0" y="0"/>
          <a:ext cx="0" cy="0"/>
          <a:chOff x="0" y="0"/>
          <a:chExt cx="0" cy="0"/>
        </a:xfrm>
      </p:grpSpPr>
      <p:sp>
        <p:nvSpPr>
          <p:cNvPr id="1306" name="Google Shape;1306;p9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9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9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9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9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9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9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313" name="Google Shape;1313;p90"/>
          <p:cNvSpPr txBox="1"/>
          <p:nvPr>
            <p:ph idx="2" type="title"/>
          </p:nvPr>
        </p:nvSpPr>
        <p:spPr>
          <a:xfrm>
            <a:off x="17765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4" name="Google Shape;1314;p90"/>
          <p:cNvSpPr txBox="1"/>
          <p:nvPr>
            <p:ph idx="1" type="subTitle"/>
          </p:nvPr>
        </p:nvSpPr>
        <p:spPr>
          <a:xfrm>
            <a:off x="17765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5" name="Google Shape;1315;p90"/>
          <p:cNvSpPr txBox="1"/>
          <p:nvPr>
            <p:ph idx="3" type="title"/>
          </p:nvPr>
        </p:nvSpPr>
        <p:spPr>
          <a:xfrm>
            <a:off x="17765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6" name="Google Shape;1316;p90"/>
          <p:cNvSpPr txBox="1"/>
          <p:nvPr>
            <p:ph idx="4" type="subTitle"/>
          </p:nvPr>
        </p:nvSpPr>
        <p:spPr>
          <a:xfrm>
            <a:off x="17765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7" name="Google Shape;1317;p90"/>
          <p:cNvSpPr txBox="1"/>
          <p:nvPr>
            <p:ph idx="5" type="title"/>
          </p:nvPr>
        </p:nvSpPr>
        <p:spPr>
          <a:xfrm>
            <a:off x="564848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8" name="Google Shape;1318;p90"/>
          <p:cNvSpPr txBox="1"/>
          <p:nvPr>
            <p:ph idx="6" type="subTitle"/>
          </p:nvPr>
        </p:nvSpPr>
        <p:spPr>
          <a:xfrm>
            <a:off x="564848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9" name="Google Shape;1319;p90"/>
          <p:cNvSpPr txBox="1"/>
          <p:nvPr>
            <p:ph idx="7" type="title"/>
          </p:nvPr>
        </p:nvSpPr>
        <p:spPr>
          <a:xfrm>
            <a:off x="564848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0" name="Google Shape;1320;p90"/>
          <p:cNvSpPr txBox="1"/>
          <p:nvPr>
            <p:ph idx="8" type="subTitle"/>
          </p:nvPr>
        </p:nvSpPr>
        <p:spPr>
          <a:xfrm>
            <a:off x="564848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1" name="Google Shape;1321;p9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9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9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9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bg>
      <p:bgPr>
        <a:solidFill>
          <a:schemeClr val="dk2"/>
        </a:solidFill>
      </p:bgPr>
    </p:bg>
    <p:spTree>
      <p:nvGrpSpPr>
        <p:cNvPr id="1325" name="Shape 1325"/>
        <p:cNvGrpSpPr/>
        <p:nvPr/>
      </p:nvGrpSpPr>
      <p:grpSpPr>
        <a:xfrm>
          <a:off x="0" y="0"/>
          <a:ext cx="0" cy="0"/>
          <a:chOff x="0" y="0"/>
          <a:chExt cx="0" cy="0"/>
        </a:xfrm>
      </p:grpSpPr>
      <p:sp>
        <p:nvSpPr>
          <p:cNvPr id="1326" name="Google Shape;1326;p9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9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1"/>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333" name="Google Shape;1333;p91"/>
          <p:cNvSpPr txBox="1"/>
          <p:nvPr>
            <p:ph idx="2" type="title"/>
          </p:nvPr>
        </p:nvSpPr>
        <p:spPr>
          <a:xfrm>
            <a:off x="704838" y="1949550"/>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4" name="Google Shape;1334;p91"/>
          <p:cNvSpPr txBox="1"/>
          <p:nvPr>
            <p:ph idx="1" type="subTitle"/>
          </p:nvPr>
        </p:nvSpPr>
        <p:spPr>
          <a:xfrm>
            <a:off x="7048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5" name="Google Shape;1335;p91"/>
          <p:cNvSpPr txBox="1"/>
          <p:nvPr>
            <p:ph idx="3" type="title"/>
          </p:nvPr>
        </p:nvSpPr>
        <p:spPr>
          <a:xfrm>
            <a:off x="704838" y="3386375"/>
            <a:ext cx="2185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6" name="Google Shape;1336;p91"/>
          <p:cNvSpPr txBox="1"/>
          <p:nvPr>
            <p:ph idx="4" type="subTitle"/>
          </p:nvPr>
        </p:nvSpPr>
        <p:spPr>
          <a:xfrm>
            <a:off x="7048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gn="r">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7" name="Google Shape;1337;p91"/>
          <p:cNvSpPr txBox="1"/>
          <p:nvPr>
            <p:ph idx="5" type="title"/>
          </p:nvPr>
        </p:nvSpPr>
        <p:spPr>
          <a:xfrm>
            <a:off x="6258738" y="19495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8" name="Google Shape;1338;p91"/>
          <p:cNvSpPr txBox="1"/>
          <p:nvPr>
            <p:ph idx="6" type="subTitle"/>
          </p:nvPr>
        </p:nvSpPr>
        <p:spPr>
          <a:xfrm>
            <a:off x="6258738" y="24598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9" name="Google Shape;1339;p91"/>
          <p:cNvSpPr txBox="1"/>
          <p:nvPr>
            <p:ph idx="7" type="title"/>
          </p:nvPr>
        </p:nvSpPr>
        <p:spPr>
          <a:xfrm>
            <a:off x="6258738" y="33863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40" name="Google Shape;1340;p91"/>
          <p:cNvSpPr txBox="1"/>
          <p:nvPr>
            <p:ph idx="8" type="subTitle"/>
          </p:nvPr>
        </p:nvSpPr>
        <p:spPr>
          <a:xfrm>
            <a:off x="6258738" y="38967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41" name="Google Shape;1341;p9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9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2"/>
        </a:solidFill>
      </p:bgPr>
    </p:bg>
    <p:spTree>
      <p:nvGrpSpPr>
        <p:cNvPr id="1345" name="Shape 1345"/>
        <p:cNvGrpSpPr/>
        <p:nvPr/>
      </p:nvGrpSpPr>
      <p:grpSpPr>
        <a:xfrm>
          <a:off x="0" y="0"/>
          <a:ext cx="0" cy="0"/>
          <a:chOff x="0" y="0"/>
          <a:chExt cx="0" cy="0"/>
        </a:xfrm>
      </p:grpSpPr>
      <p:sp>
        <p:nvSpPr>
          <p:cNvPr id="1346" name="Google Shape;1346;p9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9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9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9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9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9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9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353" name="Google Shape;1353;p92"/>
          <p:cNvSpPr txBox="1"/>
          <p:nvPr>
            <p:ph idx="2" type="title"/>
          </p:nvPr>
        </p:nvSpPr>
        <p:spPr>
          <a:xfrm>
            <a:off x="699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4" name="Google Shape;1354;p92"/>
          <p:cNvSpPr txBox="1"/>
          <p:nvPr>
            <p:ph idx="1" type="subTitle"/>
          </p:nvPr>
        </p:nvSpPr>
        <p:spPr>
          <a:xfrm>
            <a:off x="699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55" name="Google Shape;1355;p92"/>
          <p:cNvSpPr txBox="1"/>
          <p:nvPr>
            <p:ph idx="3" type="title"/>
          </p:nvPr>
        </p:nvSpPr>
        <p:spPr>
          <a:xfrm>
            <a:off x="699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6" name="Google Shape;1356;p92"/>
          <p:cNvSpPr txBox="1"/>
          <p:nvPr>
            <p:ph idx="4" type="subTitle"/>
          </p:nvPr>
        </p:nvSpPr>
        <p:spPr>
          <a:xfrm>
            <a:off x="699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57" name="Google Shape;1357;p92"/>
          <p:cNvSpPr txBox="1"/>
          <p:nvPr>
            <p:ph idx="5" type="title"/>
          </p:nvPr>
        </p:nvSpPr>
        <p:spPr>
          <a:xfrm>
            <a:off x="34794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8" name="Google Shape;1358;p92"/>
          <p:cNvSpPr txBox="1"/>
          <p:nvPr>
            <p:ph idx="6" type="subTitle"/>
          </p:nvPr>
        </p:nvSpPr>
        <p:spPr>
          <a:xfrm>
            <a:off x="34794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59" name="Google Shape;1359;p92"/>
          <p:cNvSpPr txBox="1"/>
          <p:nvPr>
            <p:ph idx="7" type="title"/>
          </p:nvPr>
        </p:nvSpPr>
        <p:spPr>
          <a:xfrm>
            <a:off x="34794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0" name="Google Shape;1360;p92"/>
          <p:cNvSpPr txBox="1"/>
          <p:nvPr>
            <p:ph idx="8" type="subTitle"/>
          </p:nvPr>
        </p:nvSpPr>
        <p:spPr>
          <a:xfrm>
            <a:off x="34794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1" name="Google Shape;1361;p92"/>
          <p:cNvSpPr txBox="1"/>
          <p:nvPr>
            <p:ph idx="9" type="title"/>
          </p:nvPr>
        </p:nvSpPr>
        <p:spPr>
          <a:xfrm>
            <a:off x="6258900" y="2025750"/>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2" name="Google Shape;1362;p92"/>
          <p:cNvSpPr txBox="1"/>
          <p:nvPr>
            <p:ph idx="13" type="subTitle"/>
          </p:nvPr>
        </p:nvSpPr>
        <p:spPr>
          <a:xfrm>
            <a:off x="6258900" y="2536075"/>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3" name="Google Shape;1363;p92"/>
          <p:cNvSpPr txBox="1"/>
          <p:nvPr>
            <p:ph idx="14" type="title"/>
          </p:nvPr>
        </p:nvSpPr>
        <p:spPr>
          <a:xfrm>
            <a:off x="6258900" y="3462575"/>
            <a:ext cx="2185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4" name="Google Shape;1364;p92"/>
          <p:cNvSpPr txBox="1"/>
          <p:nvPr>
            <p:ph idx="15" type="subTitle"/>
          </p:nvPr>
        </p:nvSpPr>
        <p:spPr>
          <a:xfrm>
            <a:off x="6258900" y="3972900"/>
            <a:ext cx="2185200" cy="7215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5" name="Google Shape;1365;p9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9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1369" name="Shape 1369"/>
        <p:cNvGrpSpPr/>
        <p:nvPr/>
      </p:nvGrpSpPr>
      <p:grpSpPr>
        <a:xfrm>
          <a:off x="0" y="0"/>
          <a:ext cx="0" cy="0"/>
          <a:chOff x="0" y="0"/>
          <a:chExt cx="0" cy="0"/>
        </a:xfrm>
      </p:grpSpPr>
      <p:sp>
        <p:nvSpPr>
          <p:cNvPr id="1370" name="Google Shape;1370;p93"/>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3"/>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9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9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93"/>
          <p:cNvSpPr txBox="1"/>
          <p:nvPr>
            <p:ph idx="1" type="subTitle"/>
          </p:nvPr>
        </p:nvSpPr>
        <p:spPr>
          <a:xfrm>
            <a:off x="4572150" y="1714781"/>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76" name="Google Shape;1376;p93"/>
          <p:cNvSpPr txBox="1"/>
          <p:nvPr>
            <p:ph hasCustomPrompt="1" type="title"/>
          </p:nvPr>
        </p:nvSpPr>
        <p:spPr>
          <a:xfrm>
            <a:off x="704850" y="1206956"/>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377" name="Google Shape;1377;p93"/>
          <p:cNvSpPr txBox="1"/>
          <p:nvPr>
            <p:ph idx="2" type="subTitle"/>
          </p:nvPr>
        </p:nvSpPr>
        <p:spPr>
          <a:xfrm>
            <a:off x="4572150" y="2914428"/>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78" name="Google Shape;1378;p93"/>
          <p:cNvSpPr txBox="1"/>
          <p:nvPr>
            <p:ph hasCustomPrompt="1" idx="3" type="title"/>
          </p:nvPr>
        </p:nvSpPr>
        <p:spPr>
          <a:xfrm>
            <a:off x="704850" y="2406603"/>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379" name="Google Shape;1379;p93"/>
          <p:cNvSpPr txBox="1"/>
          <p:nvPr>
            <p:ph idx="4" type="subTitle"/>
          </p:nvPr>
        </p:nvSpPr>
        <p:spPr>
          <a:xfrm>
            <a:off x="4572150" y="4114075"/>
            <a:ext cx="3867300" cy="3900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80" name="Google Shape;1380;p93"/>
          <p:cNvSpPr txBox="1"/>
          <p:nvPr>
            <p:ph hasCustomPrompt="1" idx="5" type="title"/>
          </p:nvPr>
        </p:nvSpPr>
        <p:spPr>
          <a:xfrm>
            <a:off x="704850" y="3606250"/>
            <a:ext cx="3867300" cy="1074000"/>
          </a:xfrm>
          <a:prstGeom prst="rect">
            <a:avLst/>
          </a:prstGeom>
        </p:spPr>
        <p:txBody>
          <a:bodyPr anchorCtr="0" anchor="ctr" bIns="91425" lIns="0" spcFirstLastPara="1" rIns="91425" wrap="square" tIns="91425">
            <a:noAutofit/>
          </a:bodyPr>
          <a:lstStyle>
            <a:lvl1pPr lvl="0" rtl="0">
              <a:spcBef>
                <a:spcPts val="0"/>
              </a:spcBef>
              <a:spcAft>
                <a:spcPts val="0"/>
              </a:spcAft>
              <a:buClr>
                <a:schemeClr val="accent1"/>
              </a:buClr>
              <a:buSzPts val="4000"/>
              <a:buNone/>
              <a:defRPr b="1" sz="8100">
                <a:latin typeface="Barlow Semi Condensed"/>
                <a:ea typeface="Barlow Semi Condensed"/>
                <a:cs typeface="Barlow Semi Condensed"/>
                <a:sym typeface="Barlow Semi Condensed"/>
              </a:defRPr>
            </a:lvl1pPr>
            <a:lvl2pPr lvl="1" rtl="0" algn="ctr">
              <a:spcBef>
                <a:spcPts val="0"/>
              </a:spcBef>
              <a:spcAft>
                <a:spcPts val="0"/>
              </a:spcAft>
              <a:buClr>
                <a:schemeClr val="accent1"/>
              </a:buClr>
              <a:buSzPts val="4000"/>
              <a:buNone/>
              <a:defRPr sz="4000">
                <a:solidFill>
                  <a:schemeClr val="accent1"/>
                </a:solidFill>
              </a:defRPr>
            </a:lvl2pPr>
            <a:lvl3pPr lvl="2" rtl="0" algn="ctr">
              <a:spcBef>
                <a:spcPts val="0"/>
              </a:spcBef>
              <a:spcAft>
                <a:spcPts val="0"/>
              </a:spcAft>
              <a:buClr>
                <a:schemeClr val="accent1"/>
              </a:buClr>
              <a:buSzPts val="4000"/>
              <a:buNone/>
              <a:defRPr sz="4000">
                <a:solidFill>
                  <a:schemeClr val="accent1"/>
                </a:solidFill>
              </a:defRPr>
            </a:lvl3pPr>
            <a:lvl4pPr lvl="3" rtl="0" algn="ctr">
              <a:spcBef>
                <a:spcPts val="0"/>
              </a:spcBef>
              <a:spcAft>
                <a:spcPts val="0"/>
              </a:spcAft>
              <a:buClr>
                <a:schemeClr val="accent1"/>
              </a:buClr>
              <a:buSzPts val="4000"/>
              <a:buNone/>
              <a:defRPr sz="4000">
                <a:solidFill>
                  <a:schemeClr val="accent1"/>
                </a:solidFill>
              </a:defRPr>
            </a:lvl4pPr>
            <a:lvl5pPr lvl="4" rtl="0" algn="ctr">
              <a:spcBef>
                <a:spcPts val="0"/>
              </a:spcBef>
              <a:spcAft>
                <a:spcPts val="0"/>
              </a:spcAft>
              <a:buClr>
                <a:schemeClr val="accent1"/>
              </a:buClr>
              <a:buSzPts val="4000"/>
              <a:buNone/>
              <a:defRPr sz="4000">
                <a:solidFill>
                  <a:schemeClr val="accent1"/>
                </a:solidFill>
              </a:defRPr>
            </a:lvl5pPr>
            <a:lvl6pPr lvl="5" rtl="0" algn="ctr">
              <a:spcBef>
                <a:spcPts val="0"/>
              </a:spcBef>
              <a:spcAft>
                <a:spcPts val="0"/>
              </a:spcAft>
              <a:buClr>
                <a:schemeClr val="accent1"/>
              </a:buClr>
              <a:buSzPts val="4000"/>
              <a:buNone/>
              <a:defRPr sz="4000">
                <a:solidFill>
                  <a:schemeClr val="accent1"/>
                </a:solidFill>
              </a:defRPr>
            </a:lvl6pPr>
            <a:lvl7pPr lvl="6" rtl="0" algn="ctr">
              <a:spcBef>
                <a:spcPts val="0"/>
              </a:spcBef>
              <a:spcAft>
                <a:spcPts val="0"/>
              </a:spcAft>
              <a:buClr>
                <a:schemeClr val="accent1"/>
              </a:buClr>
              <a:buSzPts val="4000"/>
              <a:buNone/>
              <a:defRPr sz="4000">
                <a:solidFill>
                  <a:schemeClr val="accent1"/>
                </a:solidFill>
              </a:defRPr>
            </a:lvl7pPr>
            <a:lvl8pPr lvl="7" rtl="0" algn="ctr">
              <a:spcBef>
                <a:spcPts val="0"/>
              </a:spcBef>
              <a:spcAft>
                <a:spcPts val="0"/>
              </a:spcAft>
              <a:buClr>
                <a:schemeClr val="accent1"/>
              </a:buClr>
              <a:buSzPts val="4000"/>
              <a:buNone/>
              <a:defRPr sz="4000">
                <a:solidFill>
                  <a:schemeClr val="accent1"/>
                </a:solidFill>
              </a:defRPr>
            </a:lvl8pPr>
            <a:lvl9pPr lvl="8" rtl="0" algn="ctr">
              <a:spcBef>
                <a:spcPts val="0"/>
              </a:spcBef>
              <a:spcAft>
                <a:spcPts val="0"/>
              </a:spcAft>
              <a:buClr>
                <a:schemeClr val="accent1"/>
              </a:buClr>
              <a:buSzPts val="4000"/>
              <a:buNone/>
              <a:defRPr sz="4000">
                <a:solidFill>
                  <a:schemeClr val="accent1"/>
                </a:solidFill>
              </a:defRPr>
            </a:lvl9pPr>
          </a:lstStyle>
          <a:p>
            <a:r>
              <a:t>xx%</a:t>
            </a:r>
          </a:p>
        </p:txBody>
      </p:sp>
      <p:sp>
        <p:nvSpPr>
          <p:cNvPr id="1381" name="Google Shape;1381;p9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1385" name="Shape 1385"/>
        <p:cNvGrpSpPr/>
        <p:nvPr/>
      </p:nvGrpSpPr>
      <p:grpSpPr>
        <a:xfrm>
          <a:off x="0" y="0"/>
          <a:ext cx="0" cy="0"/>
          <a:chOff x="0" y="0"/>
          <a:chExt cx="0" cy="0"/>
        </a:xfrm>
      </p:grpSpPr>
      <p:sp>
        <p:nvSpPr>
          <p:cNvPr id="1386" name="Google Shape;1386;p94"/>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94"/>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94"/>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94"/>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9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9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9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9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94"/>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94"/>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94"/>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94"/>
          <p:cNvSpPr txBox="1"/>
          <p:nvPr>
            <p:ph idx="1" type="subTitle"/>
          </p:nvPr>
        </p:nvSpPr>
        <p:spPr>
          <a:xfrm>
            <a:off x="699900" y="2894475"/>
            <a:ext cx="5481900" cy="9993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98" name="Google Shape;1398;p94"/>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9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9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9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9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94"/>
          <p:cNvSpPr txBox="1"/>
          <p:nvPr>
            <p:ph type="ctrTitle"/>
          </p:nvPr>
        </p:nvSpPr>
        <p:spPr>
          <a:xfrm>
            <a:off x="704850" y="1150900"/>
            <a:ext cx="5464800" cy="14265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11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404" name="Google Shape;1404;p94"/>
          <p:cNvSpPr txBox="1"/>
          <p:nvPr/>
        </p:nvSpPr>
        <p:spPr>
          <a:xfrm>
            <a:off x="699900" y="4058175"/>
            <a:ext cx="5481900" cy="569100"/>
          </a:xfrm>
          <a:prstGeom prst="rect">
            <a:avLst/>
          </a:prstGeom>
          <a:solidFill>
            <a:srgbClr val="DFE7FA"/>
          </a:solid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rgbClr val="231F20"/>
                </a:solidFill>
                <a:latin typeface="Cutive Mono"/>
                <a:ea typeface="Cutive Mono"/>
                <a:cs typeface="Cutive Mono"/>
                <a:sym typeface="Cutive Mono"/>
              </a:rPr>
              <a:t>CREDITS: This presentation template was created by </a:t>
            </a:r>
            <a:r>
              <a:rPr b="1" lang="en" sz="1000">
                <a:solidFill>
                  <a:srgbClr val="231F20"/>
                </a:solidFill>
                <a:uFill>
                  <a:noFill/>
                </a:uFill>
                <a:latin typeface="Cutive Mono"/>
                <a:ea typeface="Cutive Mono"/>
                <a:cs typeface="Cutive Mono"/>
                <a:sym typeface="Cutive Mono"/>
                <a:hlinkClick r:id="rId2">
                  <a:extLst>
                    <a:ext uri="{A12FA001-AC4F-418D-AE19-62706E023703}">
                      <ahyp:hlinkClr val="tx"/>
                    </a:ext>
                  </a:extLst>
                </a:hlinkClick>
              </a:rPr>
              <a:t>Slidesgo</a:t>
            </a:r>
            <a:r>
              <a:rPr b="1" lang="en" sz="1000">
                <a:solidFill>
                  <a:srgbClr val="231F20"/>
                </a:solidFill>
                <a:latin typeface="Cutive Mono"/>
                <a:ea typeface="Cutive Mono"/>
                <a:cs typeface="Cutive Mono"/>
                <a:sym typeface="Cutive Mono"/>
              </a:rPr>
              <a:t>, and includes icons by </a:t>
            </a:r>
            <a:r>
              <a:rPr b="1" lang="en" sz="1000">
                <a:solidFill>
                  <a:srgbClr val="231F20"/>
                </a:solidFill>
                <a:uFill>
                  <a:noFill/>
                </a:uFill>
                <a:latin typeface="Cutive Mono"/>
                <a:ea typeface="Cutive Mono"/>
                <a:cs typeface="Cutive Mono"/>
                <a:sym typeface="Cutive Mono"/>
                <a:hlinkClick r:id="rId3">
                  <a:extLst>
                    <a:ext uri="{A12FA001-AC4F-418D-AE19-62706E023703}">
                      <ahyp:hlinkClr val="tx"/>
                    </a:ext>
                  </a:extLst>
                </a:hlinkClick>
              </a:rPr>
              <a:t>Flaticon</a:t>
            </a:r>
            <a:r>
              <a:rPr b="1" lang="en" sz="1000">
                <a:solidFill>
                  <a:srgbClr val="231F20"/>
                </a:solidFill>
                <a:latin typeface="Cutive Mono"/>
                <a:ea typeface="Cutive Mono"/>
                <a:cs typeface="Cutive Mono"/>
                <a:sym typeface="Cutive Mono"/>
              </a:rPr>
              <a:t> and infographics &amp; images by </a:t>
            </a:r>
            <a:r>
              <a:rPr b="1" lang="en" sz="1000">
                <a:solidFill>
                  <a:srgbClr val="231F20"/>
                </a:solidFill>
                <a:uFill>
                  <a:noFill/>
                </a:uFill>
                <a:latin typeface="Cutive Mono"/>
                <a:ea typeface="Cutive Mono"/>
                <a:cs typeface="Cutive Mono"/>
                <a:sym typeface="Cutive Mono"/>
                <a:hlinkClick r:id="rId4">
                  <a:extLst>
                    <a:ext uri="{A12FA001-AC4F-418D-AE19-62706E023703}">
                      <ahyp:hlinkClr val="tx"/>
                    </a:ext>
                  </a:extLst>
                </a:hlinkClick>
              </a:rPr>
              <a:t>Freepik</a:t>
            </a:r>
            <a:endParaRPr b="1" sz="1600">
              <a:solidFill>
                <a:srgbClr val="231F20"/>
              </a:solidFill>
              <a:latin typeface="Cutive Mono"/>
              <a:ea typeface="Cutive Mono"/>
              <a:cs typeface="Cutive Mono"/>
              <a:sym typeface="Cutive Mono"/>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2"/>
        </a:solidFill>
      </p:bgPr>
    </p:bg>
    <p:spTree>
      <p:nvGrpSpPr>
        <p:cNvPr id="1405" name="Shape 1405"/>
        <p:cNvGrpSpPr/>
        <p:nvPr/>
      </p:nvGrpSpPr>
      <p:grpSpPr>
        <a:xfrm>
          <a:off x="0" y="0"/>
          <a:ext cx="0" cy="0"/>
          <a:chOff x="0" y="0"/>
          <a:chExt cx="0" cy="0"/>
        </a:xfrm>
      </p:grpSpPr>
      <p:sp>
        <p:nvSpPr>
          <p:cNvPr id="1406" name="Google Shape;1406;p95"/>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95"/>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95"/>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95"/>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95"/>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95"/>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95"/>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95"/>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95"/>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95"/>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416" name="Shape 1416"/>
        <p:cNvGrpSpPr/>
        <p:nvPr/>
      </p:nvGrpSpPr>
      <p:grpSpPr>
        <a:xfrm>
          <a:off x="0" y="0"/>
          <a:ext cx="0" cy="0"/>
          <a:chOff x="0" y="0"/>
          <a:chExt cx="0" cy="0"/>
        </a:xfrm>
      </p:grpSpPr>
      <p:sp>
        <p:nvSpPr>
          <p:cNvPr id="1417" name="Google Shape;1417;p96"/>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96"/>
          <p:cNvSpPr/>
          <p:nvPr/>
        </p:nvSpPr>
        <p:spPr>
          <a:xfrm rot="10800000">
            <a:off x="258150" y="253950"/>
            <a:ext cx="8638200" cy="690300"/>
          </a:xfrm>
          <a:prstGeom prst="round2SameRect">
            <a:avLst>
              <a:gd fmla="val 0" name="adj1"/>
              <a:gd fmla="val 36231"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96"/>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96"/>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96"/>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96"/>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96"/>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96"/>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96"/>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96"/>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1430" name="Shape 1430"/>
        <p:cNvGrpSpPr/>
        <p:nvPr/>
      </p:nvGrpSpPr>
      <p:grpSpPr>
        <a:xfrm>
          <a:off x="0" y="0"/>
          <a:ext cx="0" cy="0"/>
          <a:chOff x="0" y="0"/>
          <a:chExt cx="0" cy="0"/>
        </a:xfrm>
      </p:grpSpPr>
      <p:sp>
        <p:nvSpPr>
          <p:cNvPr id="1431" name="Google Shape;1431;p98"/>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98"/>
          <p:cNvSpPr/>
          <p:nvPr/>
        </p:nvSpPr>
        <p:spPr>
          <a:xfrm>
            <a:off x="6464500" y="260850"/>
            <a:ext cx="2418900" cy="4621800"/>
          </a:xfrm>
          <a:prstGeom prst="roundRect">
            <a:avLst>
              <a:gd fmla="val 13118" name="adj"/>
            </a:avLst>
          </a:prstGeom>
          <a:solidFill>
            <a:schemeClr val="accen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98"/>
          <p:cNvSpPr/>
          <p:nvPr/>
        </p:nvSpPr>
        <p:spPr>
          <a:xfrm>
            <a:off x="6464500" y="260850"/>
            <a:ext cx="2418900" cy="4621800"/>
          </a:xfrm>
          <a:prstGeom prst="roundRect">
            <a:avLst>
              <a:gd fmla="val 957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98"/>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98"/>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98"/>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98"/>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98"/>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98"/>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3A4C8C">
              <a:alpha val="2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98"/>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98"/>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98"/>
          <p:cNvSpPr txBox="1"/>
          <p:nvPr>
            <p:ph type="ctrTitle"/>
          </p:nvPr>
        </p:nvSpPr>
        <p:spPr>
          <a:xfrm>
            <a:off x="704850" y="1150900"/>
            <a:ext cx="4862400" cy="25896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443" name="Google Shape;1443;p98"/>
          <p:cNvSpPr txBox="1"/>
          <p:nvPr>
            <p:ph idx="1" type="subTitle"/>
          </p:nvPr>
        </p:nvSpPr>
        <p:spPr>
          <a:xfrm>
            <a:off x="699900" y="4188325"/>
            <a:ext cx="5481900" cy="4263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44" name="Google Shape;1444;p98"/>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98"/>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98"/>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98"/>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98"/>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449" name="Shape 1449"/>
        <p:cNvGrpSpPr/>
        <p:nvPr/>
      </p:nvGrpSpPr>
      <p:grpSpPr>
        <a:xfrm>
          <a:off x="0" y="0"/>
          <a:ext cx="0" cy="0"/>
          <a:chOff x="0" y="0"/>
          <a:chExt cx="0" cy="0"/>
        </a:xfrm>
      </p:grpSpPr>
      <p:sp>
        <p:nvSpPr>
          <p:cNvPr id="1450" name="Google Shape;1450;p99"/>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99"/>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99"/>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99"/>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99"/>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99"/>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99"/>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99"/>
          <p:cNvSpPr/>
          <p:nvPr/>
        </p:nvSpPr>
        <p:spPr>
          <a:xfrm>
            <a:off x="859775"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99"/>
          <p:cNvSpPr/>
          <p:nvPr/>
        </p:nvSpPr>
        <p:spPr>
          <a:xfrm>
            <a:off x="1503060" y="253950"/>
            <a:ext cx="3256497" cy="4628758"/>
          </a:xfrm>
          <a:custGeom>
            <a:rect b="b" l="l" r="r" t="t"/>
            <a:pathLst>
              <a:path extrusionOk="0" h="43888" w="44706">
                <a:moveTo>
                  <a:pt x="34309" y="1"/>
                </a:moveTo>
                <a:lnTo>
                  <a:pt x="0" y="43887"/>
                </a:lnTo>
                <a:lnTo>
                  <a:pt x="12508" y="43887"/>
                </a:lnTo>
                <a:lnTo>
                  <a:pt x="44706"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99"/>
          <p:cNvSpPr/>
          <p:nvPr/>
        </p:nvSpPr>
        <p:spPr>
          <a:xfrm>
            <a:off x="2204446" y="253950"/>
            <a:ext cx="3256497" cy="4628758"/>
          </a:xfrm>
          <a:custGeom>
            <a:rect b="b" l="l" r="r" t="t"/>
            <a:pathLst>
              <a:path extrusionOk="0" h="43888" w="44706">
                <a:moveTo>
                  <a:pt x="34309" y="1"/>
                </a:moveTo>
                <a:lnTo>
                  <a:pt x="0" y="43887"/>
                </a:lnTo>
                <a:lnTo>
                  <a:pt x="12476" y="43887"/>
                </a:lnTo>
                <a:lnTo>
                  <a:pt x="44706"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99"/>
          <p:cNvSpPr/>
          <p:nvPr/>
        </p:nvSpPr>
        <p:spPr>
          <a:xfrm>
            <a:off x="2913147" y="253950"/>
            <a:ext cx="3256497" cy="4628758"/>
          </a:xfrm>
          <a:custGeom>
            <a:rect b="b" l="l" r="r" t="t"/>
            <a:pathLst>
              <a:path extrusionOk="0" h="43888" w="44706">
                <a:moveTo>
                  <a:pt x="34309" y="1"/>
                </a:moveTo>
                <a:lnTo>
                  <a:pt x="0" y="43887"/>
                </a:lnTo>
                <a:lnTo>
                  <a:pt x="11499" y="43887"/>
                </a:lnTo>
                <a:lnTo>
                  <a:pt x="44706"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99"/>
          <p:cNvSpPr/>
          <p:nvPr/>
        </p:nvSpPr>
        <p:spPr>
          <a:xfrm>
            <a:off x="8142561"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99"/>
          <p:cNvSpPr txBox="1"/>
          <p:nvPr>
            <p:ph type="ctrTitle"/>
          </p:nvPr>
        </p:nvSpPr>
        <p:spPr>
          <a:xfrm>
            <a:off x="704850" y="2154775"/>
            <a:ext cx="5464800" cy="1440300"/>
          </a:xfrm>
          <a:prstGeom prst="rect">
            <a:avLst/>
          </a:prstGeom>
        </p:spPr>
        <p:txBody>
          <a:bodyPr anchorCtr="0" anchor="b" bIns="91425" lIns="0" spcFirstLastPara="1" rIns="91425" wrap="square" tIns="91425">
            <a:noAutofit/>
          </a:bodyPr>
          <a:lstStyle>
            <a:lvl1pPr lvl="0" rtl="0">
              <a:lnSpc>
                <a:spcPct val="80000"/>
              </a:lnSpc>
              <a:spcBef>
                <a:spcPts val="0"/>
              </a:spcBef>
              <a:spcAft>
                <a:spcPts val="0"/>
              </a:spcAft>
              <a:buClr>
                <a:srgbClr val="191919"/>
              </a:buClr>
              <a:buSzPts val="52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463" name="Google Shape;1463;p99"/>
          <p:cNvSpPr txBox="1"/>
          <p:nvPr>
            <p:ph hasCustomPrompt="1" idx="2" type="title"/>
          </p:nvPr>
        </p:nvSpPr>
        <p:spPr>
          <a:xfrm>
            <a:off x="791311" y="971975"/>
            <a:ext cx="2458200" cy="1182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1" sz="10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64" name="Google Shape;1464;p99"/>
          <p:cNvSpPr txBox="1"/>
          <p:nvPr>
            <p:ph idx="1" type="subTitle"/>
          </p:nvPr>
        </p:nvSpPr>
        <p:spPr>
          <a:xfrm>
            <a:off x="704850" y="4000500"/>
            <a:ext cx="3839400" cy="619800"/>
          </a:xfrm>
          <a:prstGeom prst="rect">
            <a:avLst/>
          </a:prstGeom>
          <a:solidFill>
            <a:srgbClr val="FFFFFF">
              <a:alpha val="19550"/>
            </a:srgbClr>
          </a:solidFill>
        </p:spPr>
        <p:txBody>
          <a:bodyPr anchorCtr="0" anchor="b" bIns="91425" lIns="91425" spcFirstLastPara="1" rIns="91425" wrap="square" tIns="91425">
            <a:noAutofit/>
          </a:bodyPr>
          <a:lstStyle>
            <a:lvl1pPr lvl="0" rtl="0">
              <a:lnSpc>
                <a:spcPct val="85000"/>
              </a:lnSpc>
              <a:spcBef>
                <a:spcPts val="0"/>
              </a:spcBef>
              <a:spcAft>
                <a:spcPts val="0"/>
              </a:spcAft>
              <a:buSzPts val="1400"/>
              <a:buNone/>
              <a:defRPr b="1"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465" name="Shape 1465"/>
        <p:cNvGrpSpPr/>
        <p:nvPr/>
      </p:nvGrpSpPr>
      <p:grpSpPr>
        <a:xfrm>
          <a:off x="0" y="0"/>
          <a:ext cx="0" cy="0"/>
          <a:chOff x="0" y="0"/>
          <a:chExt cx="0" cy="0"/>
        </a:xfrm>
      </p:grpSpPr>
      <p:sp>
        <p:nvSpPr>
          <p:cNvPr id="1466" name="Google Shape;1466;p100"/>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00"/>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00"/>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00"/>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00"/>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0"/>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00"/>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473" name="Google Shape;1473;p100"/>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0"/>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0"/>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0"/>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0"/>
          <p:cNvSpPr txBox="1"/>
          <p:nvPr>
            <p:ph idx="1" type="body"/>
          </p:nvPr>
        </p:nvSpPr>
        <p:spPr>
          <a:xfrm>
            <a:off x="704850" y="1869725"/>
            <a:ext cx="7739100" cy="2762400"/>
          </a:xfrm>
          <a:prstGeom prst="rect">
            <a:avLst/>
          </a:prstGeom>
          <a:solidFill>
            <a:schemeClr val="accent5"/>
          </a:solidFill>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b="1"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478" name="Shape 1478"/>
        <p:cNvGrpSpPr/>
        <p:nvPr/>
      </p:nvGrpSpPr>
      <p:grpSpPr>
        <a:xfrm>
          <a:off x="0" y="0"/>
          <a:ext cx="0" cy="0"/>
          <a:chOff x="0" y="0"/>
          <a:chExt cx="0" cy="0"/>
        </a:xfrm>
      </p:grpSpPr>
      <p:sp>
        <p:nvSpPr>
          <p:cNvPr id="1479" name="Google Shape;1479;p101"/>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1"/>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1"/>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01"/>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01"/>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01"/>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1"/>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486" name="Google Shape;1486;p101"/>
          <p:cNvSpPr txBox="1"/>
          <p:nvPr>
            <p:ph idx="2" type="title"/>
          </p:nvPr>
        </p:nvSpPr>
        <p:spPr>
          <a:xfrm>
            <a:off x="6999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7" name="Google Shape;1487;p101"/>
          <p:cNvSpPr txBox="1"/>
          <p:nvPr>
            <p:ph idx="1" type="subTitle"/>
          </p:nvPr>
        </p:nvSpPr>
        <p:spPr>
          <a:xfrm>
            <a:off x="6999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88" name="Google Shape;1488;p101"/>
          <p:cNvSpPr txBox="1"/>
          <p:nvPr>
            <p:ph idx="3" type="title"/>
          </p:nvPr>
        </p:nvSpPr>
        <p:spPr>
          <a:xfrm>
            <a:off x="4572000" y="3016825"/>
            <a:ext cx="288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9" name="Google Shape;1489;p101"/>
          <p:cNvSpPr txBox="1"/>
          <p:nvPr>
            <p:ph idx="4" type="subTitle"/>
          </p:nvPr>
        </p:nvSpPr>
        <p:spPr>
          <a:xfrm>
            <a:off x="4572000" y="3527150"/>
            <a:ext cx="2882100" cy="1100100"/>
          </a:xfrm>
          <a:prstGeom prst="rect">
            <a:avLst/>
          </a:prstGeom>
          <a:solidFill>
            <a:schemeClr val="accent5"/>
          </a:solidFill>
        </p:spPr>
        <p:txBody>
          <a:bodyPr anchorCtr="0" anchor="t" bIns="91425" lIns="91425" spcFirstLastPara="1" rIns="91425" wrap="square" tIns="91425">
            <a:noAutofit/>
          </a:bodyPr>
          <a:lstStyle>
            <a:lvl1pPr lvl="0" rtl="0">
              <a:lnSpc>
                <a:spcPct val="85000"/>
              </a:lnSpc>
              <a:spcBef>
                <a:spcPts val="0"/>
              </a:spcBef>
              <a:spcAft>
                <a:spcPts val="0"/>
              </a:spcAft>
              <a:buSzPts val="1400"/>
              <a:buNone/>
              <a:defRPr b="1"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0" name="Google Shape;1490;p101"/>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1"/>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1"/>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1"/>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494" name="Shape 1494"/>
        <p:cNvGrpSpPr/>
        <p:nvPr/>
      </p:nvGrpSpPr>
      <p:grpSpPr>
        <a:xfrm>
          <a:off x="0" y="0"/>
          <a:ext cx="0" cy="0"/>
          <a:chOff x="0" y="0"/>
          <a:chExt cx="0" cy="0"/>
        </a:xfrm>
      </p:grpSpPr>
      <p:sp>
        <p:nvSpPr>
          <p:cNvPr id="1495" name="Google Shape;1495;p102"/>
          <p:cNvSpPr/>
          <p:nvPr/>
        </p:nvSpPr>
        <p:spPr>
          <a:xfrm>
            <a:off x="260700" y="260850"/>
            <a:ext cx="8635500" cy="4621800"/>
          </a:xfrm>
          <a:prstGeom prst="roundRect">
            <a:avLst>
              <a:gd fmla="val 5329" name="adj"/>
            </a:avLst>
          </a:prstGeom>
          <a:solidFill>
            <a:schemeClr val="lt1"/>
          </a:solidFill>
          <a:ln>
            <a:noFill/>
          </a:ln>
          <a:effectLst>
            <a:outerShdw blurRad="242888" rotWithShape="0" algn="bl" dir="5760000" dist="95250">
              <a:srgbClr val="231F20">
                <a:alpha val="2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02"/>
          <p:cNvSpPr/>
          <p:nvPr/>
        </p:nvSpPr>
        <p:spPr>
          <a:xfrm rot="10800000">
            <a:off x="258150" y="253950"/>
            <a:ext cx="8638200" cy="690300"/>
          </a:xfrm>
          <a:prstGeom prst="round2SameRect">
            <a:avLst>
              <a:gd fmla="val 0" name="adj1"/>
              <a:gd fmla="val 3623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02"/>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02"/>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02"/>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02"/>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0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502" name="Google Shape;1502;p102"/>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02"/>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02"/>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2"/>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1506" name="Shape 1506"/>
        <p:cNvGrpSpPr/>
        <p:nvPr/>
      </p:nvGrpSpPr>
      <p:grpSpPr>
        <a:xfrm>
          <a:off x="0" y="0"/>
          <a:ext cx="0" cy="0"/>
          <a:chOff x="0" y="0"/>
          <a:chExt cx="0" cy="0"/>
        </a:xfrm>
      </p:grpSpPr>
      <p:sp>
        <p:nvSpPr>
          <p:cNvPr id="1507" name="Google Shape;1507;p103"/>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03"/>
          <p:cNvSpPr/>
          <p:nvPr/>
        </p:nvSpPr>
        <p:spPr>
          <a:xfrm>
            <a:off x="6464500" y="260850"/>
            <a:ext cx="2418900" cy="4621800"/>
          </a:xfrm>
          <a:prstGeom prst="roundRect">
            <a:avLst>
              <a:gd fmla="val 13118" name="adj"/>
            </a:avLst>
          </a:prstGeom>
          <a:solidFill>
            <a:schemeClr val="dk2"/>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03"/>
          <p:cNvSpPr/>
          <p:nvPr/>
        </p:nvSpPr>
        <p:spPr>
          <a:xfrm>
            <a:off x="260700" y="260850"/>
            <a:ext cx="6203700" cy="4621800"/>
          </a:xfrm>
          <a:prstGeom prst="roundRect">
            <a:avLst>
              <a:gd fmla="val 528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03"/>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F3F3F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03"/>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EFEFEF">
              <a:alpha val="62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03"/>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D9D9D9">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03"/>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CCCCCC">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03"/>
          <p:cNvSpPr txBox="1"/>
          <p:nvPr>
            <p:ph idx="1" type="subTitle"/>
          </p:nvPr>
        </p:nvSpPr>
        <p:spPr>
          <a:xfrm>
            <a:off x="699900" y="2423650"/>
            <a:ext cx="5010900" cy="2190900"/>
          </a:xfrm>
          <a:prstGeom prst="rect">
            <a:avLst/>
          </a:prstGeom>
          <a:solidFill>
            <a:schemeClr val="accent5"/>
          </a:solidFill>
        </p:spPr>
        <p:txBody>
          <a:bodyPr anchorCtr="0" anchor="b" bIns="91425" lIns="91425" spcFirstLastPara="1" rIns="91425" wrap="square" tIns="91425">
            <a:noAutofit/>
          </a:bodyPr>
          <a:lstStyle>
            <a:lvl1pPr lvl="0" rtl="0">
              <a:lnSpc>
                <a:spcPct val="85000"/>
              </a:lnSpc>
              <a:spcBef>
                <a:spcPts val="0"/>
              </a:spcBef>
              <a:spcAft>
                <a:spcPts val="0"/>
              </a:spcAft>
              <a:buSzPts val="1400"/>
              <a:buChar char="●"/>
              <a:defRPr b="1" sz="1600">
                <a:solidFill>
                  <a:schemeClr val="dk1"/>
                </a:solidFill>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1515" name="Google Shape;1515;p103"/>
          <p:cNvSpPr/>
          <p:nvPr/>
        </p:nvSpPr>
        <p:spPr>
          <a:xfrm rot="10800000">
            <a:off x="258075" y="253950"/>
            <a:ext cx="6209400" cy="690300"/>
          </a:xfrm>
          <a:prstGeom prst="round2SameRect">
            <a:avLst>
              <a:gd fmla="val 0" name="adj1"/>
              <a:gd fmla="val 37256"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03"/>
          <p:cNvSpPr txBox="1"/>
          <p:nvPr>
            <p:ph type="ctrTitle"/>
          </p:nvPr>
        </p:nvSpPr>
        <p:spPr>
          <a:xfrm>
            <a:off x="704850" y="1123950"/>
            <a:ext cx="5184300" cy="8001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5000">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517" name="Google Shape;1517;p103"/>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3A4C8C">
              <a:alpha val="5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3"/>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3A4C8C">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03"/>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3A4C8C">
              <a:alpha val="290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3"/>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3A4C8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1521" name="Shape 1521"/>
        <p:cNvGrpSpPr/>
        <p:nvPr/>
      </p:nvGrpSpPr>
      <p:grpSpPr>
        <a:xfrm>
          <a:off x="0" y="0"/>
          <a:ext cx="0" cy="0"/>
          <a:chOff x="0" y="0"/>
          <a:chExt cx="0" cy="0"/>
        </a:xfrm>
      </p:grpSpPr>
      <p:sp>
        <p:nvSpPr>
          <p:cNvPr id="1522" name="Google Shape;1522;p104"/>
          <p:cNvSpPr/>
          <p:nvPr/>
        </p:nvSpPr>
        <p:spPr>
          <a:xfrm>
            <a:off x="260700" y="260850"/>
            <a:ext cx="6203700" cy="4621800"/>
          </a:xfrm>
          <a:prstGeom prst="roundRect">
            <a:avLst>
              <a:gd fmla="val 5282" name="adj"/>
            </a:avLst>
          </a:prstGeom>
          <a:solidFill>
            <a:schemeClr val="lt1"/>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4"/>
          <p:cNvSpPr/>
          <p:nvPr/>
        </p:nvSpPr>
        <p:spPr>
          <a:xfrm>
            <a:off x="6464500" y="260850"/>
            <a:ext cx="2418900" cy="4621800"/>
          </a:xfrm>
          <a:prstGeom prst="roundRect">
            <a:avLst>
              <a:gd fmla="val 13118" name="adj"/>
            </a:avLst>
          </a:prstGeom>
          <a:solidFill>
            <a:schemeClr val="accent4"/>
          </a:solidFill>
          <a:ln>
            <a:noFill/>
          </a:ln>
          <a:effectLst>
            <a:outerShdw blurRad="242888" rotWithShape="0" algn="bl" dir="5820000" dist="95250">
              <a:schemeClr val="dk1">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4"/>
          <p:cNvSpPr/>
          <p:nvPr/>
        </p:nvSpPr>
        <p:spPr>
          <a:xfrm>
            <a:off x="6464500" y="260850"/>
            <a:ext cx="2418900" cy="4621800"/>
          </a:xfrm>
          <a:prstGeom prst="roundRect">
            <a:avLst>
              <a:gd fmla="val 957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04"/>
          <p:cNvSpPr/>
          <p:nvPr/>
        </p:nvSpPr>
        <p:spPr>
          <a:xfrm>
            <a:off x="260700" y="260850"/>
            <a:ext cx="6203700" cy="4621800"/>
          </a:xfrm>
          <a:prstGeom prst="roundRect">
            <a:avLst>
              <a:gd fmla="val 52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04"/>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04"/>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04"/>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04"/>
          <p:cNvSpPr/>
          <p:nvPr/>
        </p:nvSpPr>
        <p:spPr>
          <a:xfrm rot="10800000">
            <a:off x="258075" y="253950"/>
            <a:ext cx="6209400" cy="690300"/>
          </a:xfrm>
          <a:prstGeom prst="round2SameRect">
            <a:avLst>
              <a:gd fmla="val 0" name="adj1"/>
              <a:gd fmla="val 37256"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04"/>
          <p:cNvSpPr/>
          <p:nvPr/>
        </p:nvSpPr>
        <p:spPr>
          <a:xfrm>
            <a:off x="859775"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04"/>
          <p:cNvSpPr/>
          <p:nvPr/>
        </p:nvSpPr>
        <p:spPr>
          <a:xfrm>
            <a:off x="1517958" y="944250"/>
            <a:ext cx="3331938" cy="3938399"/>
          </a:xfrm>
          <a:custGeom>
            <a:rect b="b" l="l" r="r" t="t"/>
            <a:pathLst>
              <a:path extrusionOk="0" h="43888" w="44706">
                <a:moveTo>
                  <a:pt x="34309" y="1"/>
                </a:moveTo>
                <a:lnTo>
                  <a:pt x="0" y="43887"/>
                </a:lnTo>
                <a:lnTo>
                  <a:pt x="12508" y="43887"/>
                </a:lnTo>
                <a:lnTo>
                  <a:pt x="44706" y="1"/>
                </a:lnTo>
                <a:close/>
              </a:path>
            </a:pathLst>
          </a:custGeom>
          <a:solidFill>
            <a:srgbClr val="BB231A">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4"/>
          <p:cNvSpPr/>
          <p:nvPr/>
        </p:nvSpPr>
        <p:spPr>
          <a:xfrm>
            <a:off x="2235587" y="944250"/>
            <a:ext cx="3331938" cy="3938399"/>
          </a:xfrm>
          <a:custGeom>
            <a:rect b="b" l="l" r="r" t="t"/>
            <a:pathLst>
              <a:path extrusionOk="0" h="43888" w="44706">
                <a:moveTo>
                  <a:pt x="34309" y="1"/>
                </a:moveTo>
                <a:lnTo>
                  <a:pt x="0" y="43887"/>
                </a:lnTo>
                <a:lnTo>
                  <a:pt x="12476" y="43887"/>
                </a:lnTo>
                <a:lnTo>
                  <a:pt x="44706" y="1"/>
                </a:lnTo>
                <a:close/>
              </a:path>
            </a:pathLst>
          </a:custGeom>
          <a:solidFill>
            <a:srgbClr val="BB231A">
              <a:alpha val="5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04"/>
          <p:cNvSpPr/>
          <p:nvPr/>
        </p:nvSpPr>
        <p:spPr>
          <a:xfrm>
            <a:off x="2960701" y="944250"/>
            <a:ext cx="3331938" cy="3938399"/>
          </a:xfrm>
          <a:custGeom>
            <a:rect b="b" l="l" r="r" t="t"/>
            <a:pathLst>
              <a:path extrusionOk="0" h="43888" w="44706">
                <a:moveTo>
                  <a:pt x="34309" y="1"/>
                </a:moveTo>
                <a:lnTo>
                  <a:pt x="0" y="43887"/>
                </a:lnTo>
                <a:lnTo>
                  <a:pt x="11499" y="43887"/>
                </a:lnTo>
                <a:lnTo>
                  <a:pt x="44706" y="1"/>
                </a:lnTo>
                <a:close/>
              </a:path>
            </a:pathLst>
          </a:custGeom>
          <a:solidFill>
            <a:srgbClr val="BB231A">
              <a:alpha val="8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4"/>
          <p:cNvSpPr txBox="1"/>
          <p:nvPr>
            <p:ph type="ctrTitle"/>
          </p:nvPr>
        </p:nvSpPr>
        <p:spPr>
          <a:xfrm>
            <a:off x="704850" y="1150900"/>
            <a:ext cx="5464800" cy="2482200"/>
          </a:xfrm>
          <a:prstGeom prst="rect">
            <a:avLst/>
          </a:prstGeom>
        </p:spPr>
        <p:txBody>
          <a:bodyPr anchorCtr="0" anchor="t" bIns="91425" lIns="0" spcFirstLastPara="1" rIns="91425" wrap="square" tIns="91425">
            <a:noAutofit/>
          </a:bodyPr>
          <a:lstStyle>
            <a:lvl1pPr lvl="0" rtl="0">
              <a:lnSpc>
                <a:spcPct val="80000"/>
              </a:lnSpc>
              <a:spcBef>
                <a:spcPts val="0"/>
              </a:spcBef>
              <a:spcAft>
                <a:spcPts val="0"/>
              </a:spcAft>
              <a:buClr>
                <a:srgbClr val="191919"/>
              </a:buClr>
              <a:buSzPts val="5200"/>
              <a:buNone/>
              <a:defRPr b="1" sz="95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535" name="Google Shape;1535;p104"/>
          <p:cNvSpPr/>
          <p:nvPr/>
        </p:nvSpPr>
        <p:spPr>
          <a:xfrm>
            <a:off x="2579425" y="253950"/>
            <a:ext cx="797760" cy="688012"/>
          </a:xfrm>
          <a:custGeom>
            <a:rect b="b" l="l" r="r" t="t"/>
            <a:pathLst>
              <a:path extrusionOk="0" h="45526" w="52614">
                <a:moveTo>
                  <a:pt x="35601" y="1"/>
                </a:moveTo>
                <a:lnTo>
                  <a:pt x="1" y="45525"/>
                </a:lnTo>
                <a:lnTo>
                  <a:pt x="19219" y="45525"/>
                </a:lnTo>
                <a:lnTo>
                  <a:pt x="52614" y="1"/>
                </a:lnTo>
                <a:close/>
              </a:path>
            </a:pathLst>
          </a:custGeom>
          <a:solidFill>
            <a:srgbClr val="BB231A">
              <a:alpha val="139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4"/>
          <p:cNvSpPr/>
          <p:nvPr/>
        </p:nvSpPr>
        <p:spPr>
          <a:xfrm>
            <a:off x="2830946" y="253950"/>
            <a:ext cx="797760" cy="688012"/>
          </a:xfrm>
          <a:custGeom>
            <a:rect b="b" l="l" r="r" t="t"/>
            <a:pathLst>
              <a:path extrusionOk="0" h="45526" w="52614">
                <a:moveTo>
                  <a:pt x="35601" y="1"/>
                </a:moveTo>
                <a:lnTo>
                  <a:pt x="0" y="45525"/>
                </a:lnTo>
                <a:lnTo>
                  <a:pt x="19218" y="45525"/>
                </a:lnTo>
                <a:lnTo>
                  <a:pt x="52613" y="1"/>
                </a:lnTo>
                <a:close/>
              </a:path>
            </a:pathLst>
          </a:custGeom>
          <a:solidFill>
            <a:srgbClr val="BB231A">
              <a:alpha val="2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04"/>
          <p:cNvSpPr/>
          <p:nvPr/>
        </p:nvSpPr>
        <p:spPr>
          <a:xfrm>
            <a:off x="3086274" y="253950"/>
            <a:ext cx="797760" cy="688012"/>
          </a:xfrm>
          <a:custGeom>
            <a:rect b="b" l="l" r="r" t="t"/>
            <a:pathLst>
              <a:path extrusionOk="0" h="45526" w="52614">
                <a:moveTo>
                  <a:pt x="35601" y="1"/>
                </a:moveTo>
                <a:lnTo>
                  <a:pt x="1" y="45525"/>
                </a:lnTo>
                <a:lnTo>
                  <a:pt x="19187" y="45525"/>
                </a:lnTo>
                <a:lnTo>
                  <a:pt x="52614" y="1"/>
                </a:lnTo>
                <a:close/>
              </a:path>
            </a:pathLst>
          </a:custGeom>
          <a:solidFill>
            <a:srgbClr val="BB231A">
              <a:alpha val="52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04"/>
          <p:cNvSpPr/>
          <p:nvPr/>
        </p:nvSpPr>
        <p:spPr>
          <a:xfrm>
            <a:off x="3319645" y="253950"/>
            <a:ext cx="793454" cy="688012"/>
          </a:xfrm>
          <a:custGeom>
            <a:rect b="b" l="l" r="r" t="t"/>
            <a:pathLst>
              <a:path extrusionOk="0" h="45526" w="52330">
                <a:moveTo>
                  <a:pt x="35601" y="1"/>
                </a:moveTo>
                <a:lnTo>
                  <a:pt x="0" y="45525"/>
                </a:lnTo>
                <a:lnTo>
                  <a:pt x="17863" y="45525"/>
                </a:lnTo>
                <a:lnTo>
                  <a:pt x="52330" y="1"/>
                </a:lnTo>
                <a:close/>
              </a:path>
            </a:pathLst>
          </a:custGeom>
          <a:solidFill>
            <a:srgbClr val="BB231A">
              <a:alpha val="82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7.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20" Type="http://schemas.openxmlformats.org/officeDocument/2006/relationships/slideLayout" Target="../slideLayouts/slideLayout247.xml"/><Relationship Id="rId22" Type="http://schemas.openxmlformats.org/officeDocument/2006/relationships/slideLayout" Target="../slideLayouts/slideLayout249.xml"/><Relationship Id="rId21" Type="http://schemas.openxmlformats.org/officeDocument/2006/relationships/slideLayout" Target="../slideLayouts/slideLayout248.xml"/><Relationship Id="rId24" Type="http://schemas.openxmlformats.org/officeDocument/2006/relationships/slideLayout" Target="../slideLayouts/slideLayout251.xml"/><Relationship Id="rId23" Type="http://schemas.openxmlformats.org/officeDocument/2006/relationships/slideLayout" Target="../slideLayouts/slideLayout250.xml"/><Relationship Id="rId1" Type="http://schemas.openxmlformats.org/officeDocument/2006/relationships/slideLayout" Target="../slideLayouts/slideLayout228.xml"/><Relationship Id="rId2" Type="http://schemas.openxmlformats.org/officeDocument/2006/relationships/slideLayout" Target="../slideLayouts/slideLayout229.xml"/><Relationship Id="rId3" Type="http://schemas.openxmlformats.org/officeDocument/2006/relationships/slideLayout" Target="../slideLayouts/slideLayout230.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26" Type="http://schemas.openxmlformats.org/officeDocument/2006/relationships/slideLayout" Target="../slideLayouts/slideLayout253.xml"/><Relationship Id="rId25" Type="http://schemas.openxmlformats.org/officeDocument/2006/relationships/slideLayout" Target="../slideLayouts/slideLayout252.xml"/><Relationship Id="rId28" Type="http://schemas.openxmlformats.org/officeDocument/2006/relationships/theme" Target="../theme/theme9.xml"/><Relationship Id="rId27" Type="http://schemas.openxmlformats.org/officeDocument/2006/relationships/slideLayout" Target="../slideLayouts/slideLayout254.xml"/><Relationship Id="rId5" Type="http://schemas.openxmlformats.org/officeDocument/2006/relationships/slideLayout" Target="../slideLayouts/slideLayout232.xml"/><Relationship Id="rId6" Type="http://schemas.openxmlformats.org/officeDocument/2006/relationships/slideLayout" Target="../slideLayouts/slideLayout233.xml"/><Relationship Id="rId7" Type="http://schemas.openxmlformats.org/officeDocument/2006/relationships/slideLayout" Target="../slideLayouts/slideLayout234.xml"/><Relationship Id="rId8" Type="http://schemas.openxmlformats.org/officeDocument/2006/relationships/slideLayout" Target="../slideLayouts/slideLayout235.xml"/><Relationship Id="rId11" Type="http://schemas.openxmlformats.org/officeDocument/2006/relationships/slideLayout" Target="../slideLayouts/slideLayout238.xml"/><Relationship Id="rId10" Type="http://schemas.openxmlformats.org/officeDocument/2006/relationships/slideLayout" Target="../slideLayouts/slideLayout237.xml"/><Relationship Id="rId13" Type="http://schemas.openxmlformats.org/officeDocument/2006/relationships/slideLayout" Target="../slideLayouts/slideLayout240.xml"/><Relationship Id="rId12" Type="http://schemas.openxmlformats.org/officeDocument/2006/relationships/slideLayout" Target="../slideLayouts/slideLayout239.xml"/><Relationship Id="rId15" Type="http://schemas.openxmlformats.org/officeDocument/2006/relationships/slideLayout" Target="../slideLayouts/slideLayout242.xml"/><Relationship Id="rId14" Type="http://schemas.openxmlformats.org/officeDocument/2006/relationships/slideLayout" Target="../slideLayouts/slideLayout241.xml"/><Relationship Id="rId17" Type="http://schemas.openxmlformats.org/officeDocument/2006/relationships/slideLayout" Target="../slideLayouts/slideLayout244.xml"/><Relationship Id="rId16" Type="http://schemas.openxmlformats.org/officeDocument/2006/relationships/slideLayout" Target="../slideLayouts/slideLayout243.xml"/><Relationship Id="rId19" Type="http://schemas.openxmlformats.org/officeDocument/2006/relationships/slideLayout" Target="../slideLayouts/slideLayout246.xml"/><Relationship Id="rId18" Type="http://schemas.openxmlformats.org/officeDocument/2006/relationships/slideLayout" Target="../slideLayouts/slideLayout245.xml"/></Relationships>
</file>

<file path=ppt/slideMasters/_rels/slideMaster11.xml.rels><?xml version="1.0" encoding="UTF-8" standalone="yes"?><Relationships xmlns="http://schemas.openxmlformats.org/package/2006/relationships"><Relationship Id="rId20" Type="http://schemas.openxmlformats.org/officeDocument/2006/relationships/slideLayout" Target="../slideLayouts/slideLayout274.xml"/><Relationship Id="rId22" Type="http://schemas.openxmlformats.org/officeDocument/2006/relationships/slideLayout" Target="../slideLayouts/slideLayout276.xml"/><Relationship Id="rId21" Type="http://schemas.openxmlformats.org/officeDocument/2006/relationships/slideLayout" Target="../slideLayouts/slideLayout275.xml"/><Relationship Id="rId24" Type="http://schemas.openxmlformats.org/officeDocument/2006/relationships/slideLayout" Target="../slideLayouts/slideLayout278.xml"/><Relationship Id="rId23" Type="http://schemas.openxmlformats.org/officeDocument/2006/relationships/slideLayout" Target="../slideLayouts/slideLayout277.xml"/><Relationship Id="rId1" Type="http://schemas.openxmlformats.org/officeDocument/2006/relationships/slideLayout" Target="../slideLayouts/slideLayout255.xml"/><Relationship Id="rId2" Type="http://schemas.openxmlformats.org/officeDocument/2006/relationships/slideLayout" Target="../slideLayouts/slideLayout256.xml"/><Relationship Id="rId3" Type="http://schemas.openxmlformats.org/officeDocument/2006/relationships/slideLayout" Target="../slideLayouts/slideLayout257.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26" Type="http://schemas.openxmlformats.org/officeDocument/2006/relationships/slideLayout" Target="../slideLayouts/slideLayout280.xml"/><Relationship Id="rId25" Type="http://schemas.openxmlformats.org/officeDocument/2006/relationships/slideLayout" Target="../slideLayouts/slideLayout279.xml"/><Relationship Id="rId28" Type="http://schemas.openxmlformats.org/officeDocument/2006/relationships/theme" Target="../theme/theme2.xml"/><Relationship Id="rId27" Type="http://schemas.openxmlformats.org/officeDocument/2006/relationships/slideLayout" Target="../slideLayouts/slideLayout281.xml"/><Relationship Id="rId5" Type="http://schemas.openxmlformats.org/officeDocument/2006/relationships/slideLayout" Target="../slideLayouts/slideLayout259.xml"/><Relationship Id="rId6" Type="http://schemas.openxmlformats.org/officeDocument/2006/relationships/slideLayout" Target="../slideLayouts/slideLayout260.xml"/><Relationship Id="rId7" Type="http://schemas.openxmlformats.org/officeDocument/2006/relationships/slideLayout" Target="../slideLayouts/slideLayout261.xml"/><Relationship Id="rId8" Type="http://schemas.openxmlformats.org/officeDocument/2006/relationships/slideLayout" Target="../slideLayouts/slideLayout262.xml"/><Relationship Id="rId11" Type="http://schemas.openxmlformats.org/officeDocument/2006/relationships/slideLayout" Target="../slideLayouts/slideLayout265.xml"/><Relationship Id="rId10" Type="http://schemas.openxmlformats.org/officeDocument/2006/relationships/slideLayout" Target="../slideLayouts/slideLayout264.xml"/><Relationship Id="rId13" Type="http://schemas.openxmlformats.org/officeDocument/2006/relationships/slideLayout" Target="../slideLayouts/slideLayout267.xml"/><Relationship Id="rId12" Type="http://schemas.openxmlformats.org/officeDocument/2006/relationships/slideLayout" Target="../slideLayouts/slideLayout266.xml"/><Relationship Id="rId15" Type="http://schemas.openxmlformats.org/officeDocument/2006/relationships/slideLayout" Target="../slideLayouts/slideLayout269.xml"/><Relationship Id="rId14" Type="http://schemas.openxmlformats.org/officeDocument/2006/relationships/slideLayout" Target="../slideLayouts/slideLayout268.xml"/><Relationship Id="rId17" Type="http://schemas.openxmlformats.org/officeDocument/2006/relationships/slideLayout" Target="../slideLayouts/slideLayout271.xml"/><Relationship Id="rId16" Type="http://schemas.openxmlformats.org/officeDocument/2006/relationships/slideLayout" Target="../slideLayouts/slideLayout270.xml"/><Relationship Id="rId19" Type="http://schemas.openxmlformats.org/officeDocument/2006/relationships/slideLayout" Target="../slideLayouts/slideLayout273.xml"/><Relationship Id="rId18" Type="http://schemas.openxmlformats.org/officeDocument/2006/relationships/slideLayout" Target="../slideLayouts/slideLayout272.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theme" Target="../theme/theme10.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8.xml"/><Relationship Id="rId22" Type="http://schemas.openxmlformats.org/officeDocument/2006/relationships/slideLayout" Target="../slideLayouts/slideLayout60.xml"/><Relationship Id="rId21" Type="http://schemas.openxmlformats.org/officeDocument/2006/relationships/slideLayout" Target="../slideLayouts/slideLayout59.xml"/><Relationship Id="rId24" Type="http://schemas.openxmlformats.org/officeDocument/2006/relationships/slideLayout" Target="../slideLayouts/slideLayout62.xml"/><Relationship Id="rId23" Type="http://schemas.openxmlformats.org/officeDocument/2006/relationships/slideLayout" Target="../slideLayouts/slideLayout61.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26" Type="http://schemas.openxmlformats.org/officeDocument/2006/relationships/slideLayout" Target="../slideLayouts/slideLayout64.xml"/><Relationship Id="rId25" Type="http://schemas.openxmlformats.org/officeDocument/2006/relationships/slideLayout" Target="../slideLayouts/slideLayout63.xml"/><Relationship Id="rId28" Type="http://schemas.openxmlformats.org/officeDocument/2006/relationships/theme" Target="../theme/theme8.xml"/><Relationship Id="rId27" Type="http://schemas.openxmlformats.org/officeDocument/2006/relationships/slideLayout" Target="../slideLayouts/slideLayout65.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19" Type="http://schemas.openxmlformats.org/officeDocument/2006/relationships/slideLayout" Target="../slideLayouts/slideLayout57.xml"/><Relationship Id="rId18"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85.xml"/><Relationship Id="rId22" Type="http://schemas.openxmlformats.org/officeDocument/2006/relationships/slideLayout" Target="../slideLayouts/slideLayout87.xml"/><Relationship Id="rId21" Type="http://schemas.openxmlformats.org/officeDocument/2006/relationships/slideLayout" Target="../slideLayouts/slideLayout86.xml"/><Relationship Id="rId24" Type="http://schemas.openxmlformats.org/officeDocument/2006/relationships/slideLayout" Target="../slideLayouts/slideLayout89.xml"/><Relationship Id="rId23" Type="http://schemas.openxmlformats.org/officeDocument/2006/relationships/slideLayout" Target="../slideLayouts/slideLayout88.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9" Type="http://schemas.openxmlformats.org/officeDocument/2006/relationships/slideLayout" Target="../slideLayouts/slideLayout74.xml"/><Relationship Id="rId26" Type="http://schemas.openxmlformats.org/officeDocument/2006/relationships/slideLayout" Target="../slideLayouts/slideLayout91.xml"/><Relationship Id="rId25" Type="http://schemas.openxmlformats.org/officeDocument/2006/relationships/slideLayout" Target="../slideLayouts/slideLayout90.xml"/><Relationship Id="rId28" Type="http://schemas.openxmlformats.org/officeDocument/2006/relationships/theme" Target="../theme/theme11.xml"/><Relationship Id="rId27" Type="http://schemas.openxmlformats.org/officeDocument/2006/relationships/slideLayout" Target="../slideLayouts/slideLayout92.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3" Type="http://schemas.openxmlformats.org/officeDocument/2006/relationships/slideLayout" Target="../slideLayouts/slideLayout78.xml"/><Relationship Id="rId12" Type="http://schemas.openxmlformats.org/officeDocument/2006/relationships/slideLayout" Target="../slideLayouts/slideLayout77.xml"/><Relationship Id="rId15" Type="http://schemas.openxmlformats.org/officeDocument/2006/relationships/slideLayout" Target="../slideLayouts/slideLayout80.xml"/><Relationship Id="rId14" Type="http://schemas.openxmlformats.org/officeDocument/2006/relationships/slideLayout" Target="../slideLayouts/slideLayout79.xml"/><Relationship Id="rId17" Type="http://schemas.openxmlformats.org/officeDocument/2006/relationships/slideLayout" Target="../slideLayouts/slideLayout82.xml"/><Relationship Id="rId16" Type="http://schemas.openxmlformats.org/officeDocument/2006/relationships/slideLayout" Target="../slideLayouts/slideLayout81.xml"/><Relationship Id="rId19" Type="http://schemas.openxmlformats.org/officeDocument/2006/relationships/slideLayout" Target="../slideLayouts/slideLayout84.xml"/><Relationship Id="rId18" Type="http://schemas.openxmlformats.org/officeDocument/2006/relationships/slideLayout" Target="../slideLayouts/slideLayout83.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12.xml"/><Relationship Id="rId22" Type="http://schemas.openxmlformats.org/officeDocument/2006/relationships/slideLayout" Target="../slideLayouts/slideLayout114.xml"/><Relationship Id="rId21" Type="http://schemas.openxmlformats.org/officeDocument/2006/relationships/slideLayout" Target="../slideLayouts/slideLayout113.xml"/><Relationship Id="rId24" Type="http://schemas.openxmlformats.org/officeDocument/2006/relationships/slideLayout" Target="../slideLayouts/slideLayout116.xml"/><Relationship Id="rId23" Type="http://schemas.openxmlformats.org/officeDocument/2006/relationships/slideLayout" Target="../slideLayouts/slideLayout115.xml"/><Relationship Id="rId1" Type="http://schemas.openxmlformats.org/officeDocument/2006/relationships/slideLayout" Target="../slideLayouts/slideLayout93.xml"/><Relationship Id="rId2" Type="http://schemas.openxmlformats.org/officeDocument/2006/relationships/slideLayout" Target="../slideLayouts/slideLayout94.xml"/><Relationship Id="rId3" Type="http://schemas.openxmlformats.org/officeDocument/2006/relationships/slideLayout" Target="../slideLayouts/slideLayout95.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26" Type="http://schemas.openxmlformats.org/officeDocument/2006/relationships/slideLayout" Target="../slideLayouts/slideLayout118.xml"/><Relationship Id="rId25" Type="http://schemas.openxmlformats.org/officeDocument/2006/relationships/slideLayout" Target="../slideLayouts/slideLayout117.xml"/><Relationship Id="rId28" Type="http://schemas.openxmlformats.org/officeDocument/2006/relationships/theme" Target="../theme/theme3.xml"/><Relationship Id="rId27" Type="http://schemas.openxmlformats.org/officeDocument/2006/relationships/slideLayout" Target="../slideLayouts/slideLayout119.xml"/><Relationship Id="rId5" Type="http://schemas.openxmlformats.org/officeDocument/2006/relationships/slideLayout" Target="../slideLayouts/slideLayout97.xml"/><Relationship Id="rId6" Type="http://schemas.openxmlformats.org/officeDocument/2006/relationships/slideLayout" Target="../slideLayouts/slideLayout98.xml"/><Relationship Id="rId7" Type="http://schemas.openxmlformats.org/officeDocument/2006/relationships/slideLayout" Target="../slideLayouts/slideLayout99.xml"/><Relationship Id="rId8" Type="http://schemas.openxmlformats.org/officeDocument/2006/relationships/slideLayout" Target="../slideLayouts/slideLayout100.xml"/><Relationship Id="rId11" Type="http://schemas.openxmlformats.org/officeDocument/2006/relationships/slideLayout" Target="../slideLayouts/slideLayout103.xml"/><Relationship Id="rId10" Type="http://schemas.openxmlformats.org/officeDocument/2006/relationships/slideLayout" Target="../slideLayouts/slideLayout102.xml"/><Relationship Id="rId13" Type="http://schemas.openxmlformats.org/officeDocument/2006/relationships/slideLayout" Target="../slideLayouts/slideLayout105.xml"/><Relationship Id="rId12" Type="http://schemas.openxmlformats.org/officeDocument/2006/relationships/slideLayout" Target="../slideLayouts/slideLayout104.xml"/><Relationship Id="rId15" Type="http://schemas.openxmlformats.org/officeDocument/2006/relationships/slideLayout" Target="../slideLayouts/slideLayout107.xml"/><Relationship Id="rId14" Type="http://schemas.openxmlformats.org/officeDocument/2006/relationships/slideLayout" Target="../slideLayouts/slideLayout106.xml"/><Relationship Id="rId17" Type="http://schemas.openxmlformats.org/officeDocument/2006/relationships/slideLayout" Target="../slideLayouts/slideLayout109.xml"/><Relationship Id="rId16" Type="http://schemas.openxmlformats.org/officeDocument/2006/relationships/slideLayout" Target="../slideLayouts/slideLayout108.xml"/><Relationship Id="rId19" Type="http://schemas.openxmlformats.org/officeDocument/2006/relationships/slideLayout" Target="../slideLayouts/slideLayout111.xml"/><Relationship Id="rId18" Type="http://schemas.openxmlformats.org/officeDocument/2006/relationships/slideLayout" Target="../slideLayouts/slideLayout110.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39.xml"/><Relationship Id="rId22" Type="http://schemas.openxmlformats.org/officeDocument/2006/relationships/slideLayout" Target="../slideLayouts/slideLayout141.xml"/><Relationship Id="rId21" Type="http://schemas.openxmlformats.org/officeDocument/2006/relationships/slideLayout" Target="../slideLayouts/slideLayout140.xml"/><Relationship Id="rId24" Type="http://schemas.openxmlformats.org/officeDocument/2006/relationships/slideLayout" Target="../slideLayouts/slideLayout143.xml"/><Relationship Id="rId23" Type="http://schemas.openxmlformats.org/officeDocument/2006/relationships/slideLayout" Target="../slideLayouts/slideLayout142.xml"/><Relationship Id="rId1" Type="http://schemas.openxmlformats.org/officeDocument/2006/relationships/slideLayout" Target="../slideLayouts/slideLayout120.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26" Type="http://schemas.openxmlformats.org/officeDocument/2006/relationships/slideLayout" Target="../slideLayouts/slideLayout145.xml"/><Relationship Id="rId25" Type="http://schemas.openxmlformats.org/officeDocument/2006/relationships/slideLayout" Target="../slideLayouts/slideLayout144.xml"/><Relationship Id="rId28" Type="http://schemas.openxmlformats.org/officeDocument/2006/relationships/theme" Target="../theme/theme1.xml"/><Relationship Id="rId27" Type="http://schemas.openxmlformats.org/officeDocument/2006/relationships/slideLayout" Target="../slideLayouts/slideLayout146.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11" Type="http://schemas.openxmlformats.org/officeDocument/2006/relationships/slideLayout" Target="../slideLayouts/slideLayout130.xml"/><Relationship Id="rId10" Type="http://schemas.openxmlformats.org/officeDocument/2006/relationships/slideLayout" Target="../slideLayouts/slideLayout129.xml"/><Relationship Id="rId13" Type="http://schemas.openxmlformats.org/officeDocument/2006/relationships/slideLayout" Target="../slideLayouts/slideLayout132.xml"/><Relationship Id="rId12" Type="http://schemas.openxmlformats.org/officeDocument/2006/relationships/slideLayout" Target="../slideLayouts/slideLayout131.xml"/><Relationship Id="rId15" Type="http://schemas.openxmlformats.org/officeDocument/2006/relationships/slideLayout" Target="../slideLayouts/slideLayout134.xml"/><Relationship Id="rId14" Type="http://schemas.openxmlformats.org/officeDocument/2006/relationships/slideLayout" Target="../slideLayouts/slideLayout133.xml"/><Relationship Id="rId17" Type="http://schemas.openxmlformats.org/officeDocument/2006/relationships/slideLayout" Target="../slideLayouts/slideLayout136.xml"/><Relationship Id="rId16" Type="http://schemas.openxmlformats.org/officeDocument/2006/relationships/slideLayout" Target="../slideLayouts/slideLayout135.xml"/><Relationship Id="rId19" Type="http://schemas.openxmlformats.org/officeDocument/2006/relationships/slideLayout" Target="../slideLayouts/slideLayout138.xml"/><Relationship Id="rId18" Type="http://schemas.openxmlformats.org/officeDocument/2006/relationships/slideLayout" Target="../slideLayouts/slideLayout137.xml"/></Relationships>
</file>

<file path=ppt/slideMasters/_rels/slideMaster7.xml.rels><?xml version="1.0" encoding="UTF-8" standalone="yes"?><Relationships xmlns="http://schemas.openxmlformats.org/package/2006/relationships"><Relationship Id="rId20" Type="http://schemas.openxmlformats.org/officeDocument/2006/relationships/slideLayout" Target="../slideLayouts/slideLayout166.xml"/><Relationship Id="rId22" Type="http://schemas.openxmlformats.org/officeDocument/2006/relationships/slideLayout" Target="../slideLayouts/slideLayout168.xml"/><Relationship Id="rId21" Type="http://schemas.openxmlformats.org/officeDocument/2006/relationships/slideLayout" Target="../slideLayouts/slideLayout167.xml"/><Relationship Id="rId24" Type="http://schemas.openxmlformats.org/officeDocument/2006/relationships/slideLayout" Target="../slideLayouts/slideLayout170.xml"/><Relationship Id="rId23" Type="http://schemas.openxmlformats.org/officeDocument/2006/relationships/slideLayout" Target="../slideLayouts/slideLayout169.xml"/><Relationship Id="rId1" Type="http://schemas.openxmlformats.org/officeDocument/2006/relationships/slideLayout" Target="../slideLayouts/slideLayout147.xml"/><Relationship Id="rId2" Type="http://schemas.openxmlformats.org/officeDocument/2006/relationships/slideLayout" Target="../slideLayouts/slideLayout148.xml"/><Relationship Id="rId3" Type="http://schemas.openxmlformats.org/officeDocument/2006/relationships/slideLayout" Target="../slideLayouts/slideLayout149.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26" Type="http://schemas.openxmlformats.org/officeDocument/2006/relationships/slideLayout" Target="../slideLayouts/slideLayout172.xml"/><Relationship Id="rId25" Type="http://schemas.openxmlformats.org/officeDocument/2006/relationships/slideLayout" Target="../slideLayouts/slideLayout171.xml"/><Relationship Id="rId28" Type="http://schemas.openxmlformats.org/officeDocument/2006/relationships/theme" Target="../theme/theme4.xml"/><Relationship Id="rId27" Type="http://schemas.openxmlformats.org/officeDocument/2006/relationships/slideLayout" Target="../slideLayouts/slideLayout173.xml"/><Relationship Id="rId5" Type="http://schemas.openxmlformats.org/officeDocument/2006/relationships/slideLayout" Target="../slideLayouts/slideLayout151.xml"/><Relationship Id="rId6" Type="http://schemas.openxmlformats.org/officeDocument/2006/relationships/slideLayout" Target="../slideLayouts/slideLayout152.xml"/><Relationship Id="rId7" Type="http://schemas.openxmlformats.org/officeDocument/2006/relationships/slideLayout" Target="../slideLayouts/slideLayout153.xml"/><Relationship Id="rId8" Type="http://schemas.openxmlformats.org/officeDocument/2006/relationships/slideLayout" Target="../slideLayouts/slideLayout154.xml"/><Relationship Id="rId11" Type="http://schemas.openxmlformats.org/officeDocument/2006/relationships/slideLayout" Target="../slideLayouts/slideLayout157.xml"/><Relationship Id="rId10" Type="http://schemas.openxmlformats.org/officeDocument/2006/relationships/slideLayout" Target="../slideLayouts/slideLayout156.xml"/><Relationship Id="rId13" Type="http://schemas.openxmlformats.org/officeDocument/2006/relationships/slideLayout" Target="../slideLayouts/slideLayout159.xml"/><Relationship Id="rId12" Type="http://schemas.openxmlformats.org/officeDocument/2006/relationships/slideLayout" Target="../slideLayouts/slideLayout158.xml"/><Relationship Id="rId15" Type="http://schemas.openxmlformats.org/officeDocument/2006/relationships/slideLayout" Target="../slideLayouts/slideLayout161.xml"/><Relationship Id="rId14" Type="http://schemas.openxmlformats.org/officeDocument/2006/relationships/slideLayout" Target="../slideLayouts/slideLayout160.xml"/><Relationship Id="rId17" Type="http://schemas.openxmlformats.org/officeDocument/2006/relationships/slideLayout" Target="../slideLayouts/slideLayout163.xml"/><Relationship Id="rId16" Type="http://schemas.openxmlformats.org/officeDocument/2006/relationships/slideLayout" Target="../slideLayouts/slideLayout162.xml"/><Relationship Id="rId19" Type="http://schemas.openxmlformats.org/officeDocument/2006/relationships/slideLayout" Target="../slideLayouts/slideLayout165.xml"/><Relationship Id="rId18" Type="http://schemas.openxmlformats.org/officeDocument/2006/relationships/slideLayout" Target="../slideLayouts/slideLayout164.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193.xml"/><Relationship Id="rId22" Type="http://schemas.openxmlformats.org/officeDocument/2006/relationships/slideLayout" Target="../slideLayouts/slideLayout195.xml"/><Relationship Id="rId21" Type="http://schemas.openxmlformats.org/officeDocument/2006/relationships/slideLayout" Target="../slideLayouts/slideLayout194.xml"/><Relationship Id="rId24" Type="http://schemas.openxmlformats.org/officeDocument/2006/relationships/slideLayout" Target="../slideLayouts/slideLayout197.xml"/><Relationship Id="rId23" Type="http://schemas.openxmlformats.org/officeDocument/2006/relationships/slideLayout" Target="../slideLayouts/slideLayout196.xml"/><Relationship Id="rId1" Type="http://schemas.openxmlformats.org/officeDocument/2006/relationships/slideLayout" Target="../slideLayouts/slideLayout174.xml"/><Relationship Id="rId2" Type="http://schemas.openxmlformats.org/officeDocument/2006/relationships/slideLayout" Target="../slideLayouts/slideLayout175.xml"/><Relationship Id="rId3" Type="http://schemas.openxmlformats.org/officeDocument/2006/relationships/slideLayout" Target="../slideLayouts/slideLayout176.xml"/><Relationship Id="rId4" Type="http://schemas.openxmlformats.org/officeDocument/2006/relationships/slideLayout" Target="../slideLayouts/slideLayout177.xml"/><Relationship Id="rId9" Type="http://schemas.openxmlformats.org/officeDocument/2006/relationships/slideLayout" Target="../slideLayouts/slideLayout182.xml"/><Relationship Id="rId26" Type="http://schemas.openxmlformats.org/officeDocument/2006/relationships/slideLayout" Target="../slideLayouts/slideLayout199.xml"/><Relationship Id="rId25" Type="http://schemas.openxmlformats.org/officeDocument/2006/relationships/slideLayout" Target="../slideLayouts/slideLayout198.xml"/><Relationship Id="rId28" Type="http://schemas.openxmlformats.org/officeDocument/2006/relationships/theme" Target="../theme/theme5.xml"/><Relationship Id="rId27" Type="http://schemas.openxmlformats.org/officeDocument/2006/relationships/slideLayout" Target="../slideLayouts/slideLayout200.xml"/><Relationship Id="rId5" Type="http://schemas.openxmlformats.org/officeDocument/2006/relationships/slideLayout" Target="../slideLayouts/slideLayout178.xml"/><Relationship Id="rId6" Type="http://schemas.openxmlformats.org/officeDocument/2006/relationships/slideLayout" Target="../slideLayouts/slideLayout179.xml"/><Relationship Id="rId7" Type="http://schemas.openxmlformats.org/officeDocument/2006/relationships/slideLayout" Target="../slideLayouts/slideLayout180.xml"/><Relationship Id="rId8" Type="http://schemas.openxmlformats.org/officeDocument/2006/relationships/slideLayout" Target="../slideLayouts/slideLayout181.xml"/><Relationship Id="rId11" Type="http://schemas.openxmlformats.org/officeDocument/2006/relationships/slideLayout" Target="../slideLayouts/slideLayout184.xml"/><Relationship Id="rId10" Type="http://schemas.openxmlformats.org/officeDocument/2006/relationships/slideLayout" Target="../slideLayouts/slideLayout183.xml"/><Relationship Id="rId13" Type="http://schemas.openxmlformats.org/officeDocument/2006/relationships/slideLayout" Target="../slideLayouts/slideLayout186.xml"/><Relationship Id="rId12" Type="http://schemas.openxmlformats.org/officeDocument/2006/relationships/slideLayout" Target="../slideLayouts/slideLayout185.xml"/><Relationship Id="rId15" Type="http://schemas.openxmlformats.org/officeDocument/2006/relationships/slideLayout" Target="../slideLayouts/slideLayout188.xml"/><Relationship Id="rId14" Type="http://schemas.openxmlformats.org/officeDocument/2006/relationships/slideLayout" Target="../slideLayouts/slideLayout187.xml"/><Relationship Id="rId17" Type="http://schemas.openxmlformats.org/officeDocument/2006/relationships/slideLayout" Target="../slideLayouts/slideLayout190.xml"/><Relationship Id="rId16" Type="http://schemas.openxmlformats.org/officeDocument/2006/relationships/slideLayout" Target="../slideLayouts/slideLayout189.xml"/><Relationship Id="rId19" Type="http://schemas.openxmlformats.org/officeDocument/2006/relationships/slideLayout" Target="../slideLayouts/slideLayout192.xml"/><Relationship Id="rId18" Type="http://schemas.openxmlformats.org/officeDocument/2006/relationships/slideLayout" Target="../slideLayouts/slideLayout191.xml"/></Relationships>
</file>

<file path=ppt/slideMasters/_rels/slideMaster9.xml.rels><?xml version="1.0" encoding="UTF-8" standalone="yes"?><Relationships xmlns="http://schemas.openxmlformats.org/package/2006/relationships"><Relationship Id="rId20" Type="http://schemas.openxmlformats.org/officeDocument/2006/relationships/slideLayout" Target="../slideLayouts/slideLayout220.xml"/><Relationship Id="rId22" Type="http://schemas.openxmlformats.org/officeDocument/2006/relationships/slideLayout" Target="../slideLayouts/slideLayout222.xml"/><Relationship Id="rId21" Type="http://schemas.openxmlformats.org/officeDocument/2006/relationships/slideLayout" Target="../slideLayouts/slideLayout221.xml"/><Relationship Id="rId24" Type="http://schemas.openxmlformats.org/officeDocument/2006/relationships/slideLayout" Target="../slideLayouts/slideLayout224.xml"/><Relationship Id="rId23" Type="http://schemas.openxmlformats.org/officeDocument/2006/relationships/slideLayout" Target="../slideLayouts/slideLayout223.xml"/><Relationship Id="rId1" Type="http://schemas.openxmlformats.org/officeDocument/2006/relationships/slideLayout" Target="../slideLayouts/slideLayout201.xml"/><Relationship Id="rId2" Type="http://schemas.openxmlformats.org/officeDocument/2006/relationships/slideLayout" Target="../slideLayouts/slideLayout202.xml"/><Relationship Id="rId3" Type="http://schemas.openxmlformats.org/officeDocument/2006/relationships/slideLayout" Target="../slideLayouts/slideLayout203.xml"/><Relationship Id="rId4" Type="http://schemas.openxmlformats.org/officeDocument/2006/relationships/slideLayout" Target="../slideLayouts/slideLayout204.xml"/><Relationship Id="rId9" Type="http://schemas.openxmlformats.org/officeDocument/2006/relationships/slideLayout" Target="../slideLayouts/slideLayout209.xml"/><Relationship Id="rId26" Type="http://schemas.openxmlformats.org/officeDocument/2006/relationships/slideLayout" Target="../slideLayouts/slideLayout226.xml"/><Relationship Id="rId25" Type="http://schemas.openxmlformats.org/officeDocument/2006/relationships/slideLayout" Target="../slideLayouts/slideLayout225.xml"/><Relationship Id="rId28" Type="http://schemas.openxmlformats.org/officeDocument/2006/relationships/theme" Target="../theme/theme12.xml"/><Relationship Id="rId27" Type="http://schemas.openxmlformats.org/officeDocument/2006/relationships/slideLayout" Target="../slideLayouts/slideLayout227.xml"/><Relationship Id="rId5" Type="http://schemas.openxmlformats.org/officeDocument/2006/relationships/slideLayout" Target="../slideLayouts/slideLayout205.xml"/><Relationship Id="rId6" Type="http://schemas.openxmlformats.org/officeDocument/2006/relationships/slideLayout" Target="../slideLayouts/slideLayout206.xml"/><Relationship Id="rId7" Type="http://schemas.openxmlformats.org/officeDocument/2006/relationships/slideLayout" Target="../slideLayouts/slideLayout207.xml"/><Relationship Id="rId8" Type="http://schemas.openxmlformats.org/officeDocument/2006/relationships/slideLayout" Target="../slideLayouts/slideLayout208.xml"/><Relationship Id="rId11" Type="http://schemas.openxmlformats.org/officeDocument/2006/relationships/slideLayout" Target="../slideLayouts/slideLayout211.xml"/><Relationship Id="rId10" Type="http://schemas.openxmlformats.org/officeDocument/2006/relationships/slideLayout" Target="../slideLayouts/slideLayout210.xml"/><Relationship Id="rId13" Type="http://schemas.openxmlformats.org/officeDocument/2006/relationships/slideLayout" Target="../slideLayouts/slideLayout213.xml"/><Relationship Id="rId12" Type="http://schemas.openxmlformats.org/officeDocument/2006/relationships/slideLayout" Target="../slideLayouts/slideLayout212.xml"/><Relationship Id="rId15" Type="http://schemas.openxmlformats.org/officeDocument/2006/relationships/slideLayout" Target="../slideLayouts/slideLayout215.xml"/><Relationship Id="rId14" Type="http://schemas.openxmlformats.org/officeDocument/2006/relationships/slideLayout" Target="../slideLayouts/slideLayout214.xml"/><Relationship Id="rId17" Type="http://schemas.openxmlformats.org/officeDocument/2006/relationships/slideLayout" Target="../slideLayouts/slideLayout217.xml"/><Relationship Id="rId16" Type="http://schemas.openxmlformats.org/officeDocument/2006/relationships/slideLayout" Target="../slideLayouts/slideLayout216.xml"/><Relationship Id="rId19" Type="http://schemas.openxmlformats.org/officeDocument/2006/relationships/slideLayout" Target="../slideLayouts/slideLayout219.xml"/><Relationship Id="rId18"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722" name="Shape 3722"/>
        <p:cNvGrpSpPr/>
        <p:nvPr/>
      </p:nvGrpSpPr>
      <p:grpSpPr>
        <a:xfrm>
          <a:off x="0" y="0"/>
          <a:ext cx="0" cy="0"/>
          <a:chOff x="0" y="0"/>
          <a:chExt cx="0" cy="0"/>
        </a:xfrm>
      </p:grpSpPr>
      <p:sp>
        <p:nvSpPr>
          <p:cNvPr id="3723" name="Google Shape;3723;p237"/>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3724" name="Google Shape;3724;p237"/>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1pPr>
            <a:lvl2pPr indent="-317500" lvl="1" marL="914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2pPr>
            <a:lvl3pPr indent="-317500" lvl="2" marL="1371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3pPr>
            <a:lvl4pPr indent="-317500" lvl="3" marL="18288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4pPr>
            <a:lvl5pPr indent="-317500" lvl="4" marL="22860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5pPr>
            <a:lvl6pPr indent="-317500" lvl="5" marL="27432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6pPr>
            <a:lvl7pPr indent="-317500" lvl="6" marL="3200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7pPr>
            <a:lvl8pPr indent="-317500" lvl="7" marL="3657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8pPr>
            <a:lvl9pPr indent="-317500" lvl="8" marL="4114800" rtl="0">
              <a:lnSpc>
                <a:spcPct val="115000"/>
              </a:lnSpc>
              <a:spcBef>
                <a:spcPts val="1600"/>
              </a:spcBef>
              <a:spcAft>
                <a:spcPts val="1600"/>
              </a:spcAft>
              <a:buClr>
                <a:schemeClr val="dk1"/>
              </a:buClr>
              <a:buSzPts val="1400"/>
              <a:buFont typeface="Cutive Mono"/>
              <a:buChar char="■"/>
              <a:defRPr>
                <a:solidFill>
                  <a:schemeClr val="dk1"/>
                </a:solidFill>
                <a:latin typeface="Cutive Mono"/>
                <a:ea typeface="Cutive Mono"/>
                <a:cs typeface="Cutive Mono"/>
                <a:sym typeface="Cutive Mono"/>
              </a:defRPr>
            </a:lvl9pPr>
          </a:lstStyle>
          <a:p/>
        </p:txBody>
      </p:sp>
    </p:spTree>
  </p:cSld>
  <p:clrMap accent1="accent1" accent2="accent2" accent3="accent3" accent4="accent4" accent5="accent5" accent6="accent6" bg1="lt1" bg2="dk2" tx1="dk1" tx2="lt2" folHlink="folHlink" hlink="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 id="2147483893" r:id="rId19"/>
    <p:sldLayoutId id="2147483894" r:id="rId20"/>
    <p:sldLayoutId id="2147483895" r:id="rId21"/>
    <p:sldLayoutId id="2147483896" r:id="rId22"/>
    <p:sldLayoutId id="2147483897" r:id="rId23"/>
    <p:sldLayoutId id="2147483898" r:id="rId24"/>
    <p:sldLayoutId id="2147483899" r:id="rId25"/>
    <p:sldLayoutId id="2147483900" r:id="rId26"/>
    <p:sldLayoutId id="2147483901"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181" name="Shape 4181"/>
        <p:cNvGrpSpPr/>
        <p:nvPr/>
      </p:nvGrpSpPr>
      <p:grpSpPr>
        <a:xfrm>
          <a:off x="0" y="0"/>
          <a:ext cx="0" cy="0"/>
          <a:chOff x="0" y="0"/>
          <a:chExt cx="0" cy="0"/>
        </a:xfrm>
      </p:grpSpPr>
      <p:sp>
        <p:nvSpPr>
          <p:cNvPr id="4182" name="Google Shape;4182;p265"/>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4183" name="Google Shape;4183;p265"/>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1pPr>
            <a:lvl2pPr indent="-317500" lvl="1" marL="914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2pPr>
            <a:lvl3pPr indent="-317500" lvl="2" marL="1371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3pPr>
            <a:lvl4pPr indent="-317500" lvl="3" marL="18288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4pPr>
            <a:lvl5pPr indent="-317500" lvl="4" marL="22860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5pPr>
            <a:lvl6pPr indent="-317500" lvl="5" marL="27432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6pPr>
            <a:lvl7pPr indent="-317500" lvl="6" marL="3200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7pPr>
            <a:lvl8pPr indent="-317500" lvl="7" marL="3657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8pPr>
            <a:lvl9pPr indent="-317500" lvl="8" marL="4114800" rtl="0">
              <a:lnSpc>
                <a:spcPct val="115000"/>
              </a:lnSpc>
              <a:spcBef>
                <a:spcPts val="1600"/>
              </a:spcBef>
              <a:spcAft>
                <a:spcPts val="1600"/>
              </a:spcAft>
              <a:buClr>
                <a:schemeClr val="dk1"/>
              </a:buClr>
              <a:buSzPts val="1400"/>
              <a:buFont typeface="Cutive Mono"/>
              <a:buChar char="■"/>
              <a:defRPr>
                <a:solidFill>
                  <a:schemeClr val="dk1"/>
                </a:solidFill>
                <a:latin typeface="Cutive Mono"/>
                <a:ea typeface="Cutive Mono"/>
                <a:cs typeface="Cutive Mono"/>
                <a:sym typeface="Cutive Mono"/>
              </a:defRPr>
            </a:lvl9pPr>
          </a:lstStyle>
          <a:p/>
        </p:txBody>
      </p:sp>
    </p:spTree>
  </p:cSld>
  <p:clrMap accent1="accent1" accent2="accent2" accent3="accent3" accent4="accent4" accent5="accent5" accent6="accent6" bg1="lt1" bg2="dk2" tx1="dk1" tx2="lt2" folHlink="folHlink" hlink="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 id="2147483919" r:id="rId18"/>
    <p:sldLayoutId id="2147483920" r:id="rId19"/>
    <p:sldLayoutId id="2147483921" r:id="rId20"/>
    <p:sldLayoutId id="2147483922" r:id="rId21"/>
    <p:sldLayoutId id="2147483923" r:id="rId22"/>
    <p:sldLayoutId id="2147483924" r:id="rId23"/>
    <p:sldLayoutId id="2147483925" r:id="rId24"/>
    <p:sldLayoutId id="2147483926" r:id="rId25"/>
    <p:sldLayoutId id="2147483927" r:id="rId26"/>
    <p:sldLayoutId id="2147483928"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52" name="Google Shape;52;p13"/>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1pPr>
            <a:lvl2pPr indent="-317500" lvl="1" marL="914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2pPr>
            <a:lvl3pPr indent="-317500" lvl="2" marL="1371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3pPr>
            <a:lvl4pPr indent="-317500" lvl="3" marL="18288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4pPr>
            <a:lvl5pPr indent="-317500" lvl="4" marL="22860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5pPr>
            <a:lvl6pPr indent="-317500" lvl="5" marL="27432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6pPr>
            <a:lvl7pPr indent="-317500" lvl="6" marL="3200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7pPr>
            <a:lvl8pPr indent="-317500" lvl="7" marL="3657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8pPr>
            <a:lvl9pPr indent="-317500" lvl="8" marL="4114800" rtl="0">
              <a:lnSpc>
                <a:spcPct val="115000"/>
              </a:lnSpc>
              <a:spcBef>
                <a:spcPts val="1600"/>
              </a:spcBef>
              <a:spcAft>
                <a:spcPts val="1600"/>
              </a:spcAft>
              <a:buClr>
                <a:schemeClr val="dk1"/>
              </a:buClr>
              <a:buSzPts val="1400"/>
              <a:buFont typeface="Cutive Mono"/>
              <a:buChar char="■"/>
              <a:defRPr>
                <a:solidFill>
                  <a:schemeClr val="dk1"/>
                </a:solidFill>
                <a:latin typeface="Cutive Mono"/>
                <a:ea typeface="Cutive Mono"/>
                <a:cs typeface="Cutive Mono"/>
                <a:sym typeface="Cutive Mon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9" name="Shape 509"/>
        <p:cNvGrpSpPr/>
        <p:nvPr/>
      </p:nvGrpSpPr>
      <p:grpSpPr>
        <a:xfrm>
          <a:off x="0" y="0"/>
          <a:ext cx="0" cy="0"/>
          <a:chOff x="0" y="0"/>
          <a:chExt cx="0" cy="0"/>
        </a:xfrm>
      </p:grpSpPr>
      <p:sp>
        <p:nvSpPr>
          <p:cNvPr id="510" name="Google Shape;510;p4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511" name="Google Shape;511;p4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1pPr>
            <a:lvl2pPr indent="-317500" lvl="1" marL="914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2pPr>
            <a:lvl3pPr indent="-317500" lvl="2" marL="1371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3pPr>
            <a:lvl4pPr indent="-317500" lvl="3" marL="18288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4pPr>
            <a:lvl5pPr indent="-317500" lvl="4" marL="22860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5pPr>
            <a:lvl6pPr indent="-317500" lvl="5" marL="27432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6pPr>
            <a:lvl7pPr indent="-317500" lvl="6" marL="3200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7pPr>
            <a:lvl8pPr indent="-317500" lvl="7" marL="3657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8pPr>
            <a:lvl9pPr indent="-317500" lvl="8" marL="4114800" rtl="0">
              <a:lnSpc>
                <a:spcPct val="115000"/>
              </a:lnSpc>
              <a:spcBef>
                <a:spcPts val="1600"/>
              </a:spcBef>
              <a:spcAft>
                <a:spcPts val="1600"/>
              </a:spcAft>
              <a:buClr>
                <a:schemeClr val="dk1"/>
              </a:buClr>
              <a:buSzPts val="1400"/>
              <a:buFont typeface="Cutive Mono"/>
              <a:buChar char="■"/>
              <a:defRPr>
                <a:solidFill>
                  <a:schemeClr val="dk1"/>
                </a:solidFill>
                <a:latin typeface="Cutive Mono"/>
                <a:ea typeface="Cutive Mono"/>
                <a:cs typeface="Cutive Mono"/>
                <a:sym typeface="Cutive Mono"/>
              </a:defRPr>
            </a:lvl9pPr>
          </a:lstStyle>
          <a:p/>
        </p:txBody>
      </p:sp>
    </p:spTree>
  </p:cSld>
  <p:clrMap accent1="accent1" accent2="accent2" accent3="accent3" accent4="accent4" accent5="accent5" accent6="accent6" bg1="lt1" bg2="dk2" tx1="dk1" tx2="lt2" folHlink="folHlink" hlink="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68" name="Shape 968"/>
        <p:cNvGrpSpPr/>
        <p:nvPr/>
      </p:nvGrpSpPr>
      <p:grpSpPr>
        <a:xfrm>
          <a:off x="0" y="0"/>
          <a:ext cx="0" cy="0"/>
          <a:chOff x="0" y="0"/>
          <a:chExt cx="0" cy="0"/>
        </a:xfrm>
      </p:grpSpPr>
      <p:sp>
        <p:nvSpPr>
          <p:cNvPr id="969" name="Google Shape;969;p69"/>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970" name="Google Shape;970;p69"/>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1pPr>
            <a:lvl2pPr indent="-317500" lvl="1" marL="914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2pPr>
            <a:lvl3pPr indent="-317500" lvl="2" marL="1371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3pPr>
            <a:lvl4pPr indent="-317500" lvl="3" marL="18288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4pPr>
            <a:lvl5pPr indent="-317500" lvl="4" marL="22860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5pPr>
            <a:lvl6pPr indent="-317500" lvl="5" marL="27432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6pPr>
            <a:lvl7pPr indent="-317500" lvl="6" marL="3200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7pPr>
            <a:lvl8pPr indent="-317500" lvl="7" marL="3657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8pPr>
            <a:lvl9pPr indent="-317500" lvl="8" marL="4114800" rtl="0">
              <a:lnSpc>
                <a:spcPct val="115000"/>
              </a:lnSpc>
              <a:spcBef>
                <a:spcPts val="1600"/>
              </a:spcBef>
              <a:spcAft>
                <a:spcPts val="1600"/>
              </a:spcAft>
              <a:buClr>
                <a:schemeClr val="dk1"/>
              </a:buClr>
              <a:buSzPts val="1400"/>
              <a:buFont typeface="Cutive Mono"/>
              <a:buChar char="■"/>
              <a:defRPr>
                <a:solidFill>
                  <a:schemeClr val="dk1"/>
                </a:solidFill>
                <a:latin typeface="Cutive Mono"/>
                <a:ea typeface="Cutive Mono"/>
                <a:cs typeface="Cutive Mono"/>
                <a:sym typeface="Cutive Mono"/>
              </a:defRPr>
            </a:lvl9pPr>
          </a:lstStyle>
          <a:p/>
        </p:txBody>
      </p:sp>
    </p:spTree>
  </p:cSld>
  <p:clrMap accent1="accent1" accent2="accent2" accent3="accent3" accent4="accent4" accent5="accent5" accent6="accent6" bg1="lt1" bg2="dk2" tx1="dk1" tx2="lt2" folHlink="folHlink" hlink="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27" name="Shape 1427"/>
        <p:cNvGrpSpPr/>
        <p:nvPr/>
      </p:nvGrpSpPr>
      <p:grpSpPr>
        <a:xfrm>
          <a:off x="0" y="0"/>
          <a:ext cx="0" cy="0"/>
          <a:chOff x="0" y="0"/>
          <a:chExt cx="0" cy="0"/>
        </a:xfrm>
      </p:grpSpPr>
      <p:sp>
        <p:nvSpPr>
          <p:cNvPr id="1428" name="Google Shape;1428;p97"/>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1429" name="Google Shape;1429;p97"/>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1pPr>
            <a:lvl2pPr indent="-317500" lvl="1" marL="914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2pPr>
            <a:lvl3pPr indent="-317500" lvl="2" marL="1371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3pPr>
            <a:lvl4pPr indent="-317500" lvl="3" marL="18288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4pPr>
            <a:lvl5pPr indent="-317500" lvl="4" marL="22860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5pPr>
            <a:lvl6pPr indent="-317500" lvl="5" marL="27432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6pPr>
            <a:lvl7pPr indent="-317500" lvl="6" marL="3200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7pPr>
            <a:lvl8pPr indent="-317500" lvl="7" marL="3657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8pPr>
            <a:lvl9pPr indent="-317500" lvl="8" marL="4114800" rtl="0">
              <a:lnSpc>
                <a:spcPct val="115000"/>
              </a:lnSpc>
              <a:spcBef>
                <a:spcPts val="1600"/>
              </a:spcBef>
              <a:spcAft>
                <a:spcPts val="1600"/>
              </a:spcAft>
              <a:buClr>
                <a:schemeClr val="dk1"/>
              </a:buClr>
              <a:buSzPts val="1400"/>
              <a:buFont typeface="Cutive Mono"/>
              <a:buChar char="■"/>
              <a:defRPr>
                <a:solidFill>
                  <a:schemeClr val="dk1"/>
                </a:solidFill>
                <a:latin typeface="Cutive Mono"/>
                <a:ea typeface="Cutive Mono"/>
                <a:cs typeface="Cutive Mono"/>
                <a:sym typeface="Cutive Mono"/>
              </a:defRPr>
            </a:lvl9pPr>
          </a:lstStyle>
          <a:p/>
        </p:txBody>
      </p:sp>
    </p:spTree>
  </p:cSld>
  <p:clrMap accent1="accent1" accent2="accent2" accent3="accent3" accent4="accent4" accent5="accent5" accent6="accent6" bg1="lt1" bg2="dk2" tx1="dk1" tx2="lt2" folHlink="folHlink" hlink="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86" name="Shape 1886"/>
        <p:cNvGrpSpPr/>
        <p:nvPr/>
      </p:nvGrpSpPr>
      <p:grpSpPr>
        <a:xfrm>
          <a:off x="0" y="0"/>
          <a:ext cx="0" cy="0"/>
          <a:chOff x="0" y="0"/>
          <a:chExt cx="0" cy="0"/>
        </a:xfrm>
      </p:grpSpPr>
      <p:sp>
        <p:nvSpPr>
          <p:cNvPr id="1887" name="Google Shape;1887;p125"/>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1888" name="Google Shape;1888;p125"/>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1pPr>
            <a:lvl2pPr indent="-317500" lvl="1" marL="914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2pPr>
            <a:lvl3pPr indent="-317500" lvl="2" marL="1371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3pPr>
            <a:lvl4pPr indent="-317500" lvl="3" marL="18288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4pPr>
            <a:lvl5pPr indent="-317500" lvl="4" marL="22860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5pPr>
            <a:lvl6pPr indent="-317500" lvl="5" marL="27432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6pPr>
            <a:lvl7pPr indent="-317500" lvl="6" marL="3200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7pPr>
            <a:lvl8pPr indent="-317500" lvl="7" marL="3657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8pPr>
            <a:lvl9pPr indent="-317500" lvl="8" marL="4114800" rtl="0">
              <a:lnSpc>
                <a:spcPct val="115000"/>
              </a:lnSpc>
              <a:spcBef>
                <a:spcPts val="1600"/>
              </a:spcBef>
              <a:spcAft>
                <a:spcPts val="1600"/>
              </a:spcAft>
              <a:buClr>
                <a:schemeClr val="dk1"/>
              </a:buClr>
              <a:buSzPts val="1400"/>
              <a:buFont typeface="Cutive Mono"/>
              <a:buChar char="■"/>
              <a:defRPr>
                <a:solidFill>
                  <a:schemeClr val="dk1"/>
                </a:solidFill>
                <a:latin typeface="Cutive Mono"/>
                <a:ea typeface="Cutive Mono"/>
                <a:cs typeface="Cutive Mono"/>
                <a:sym typeface="Cutive Mono"/>
              </a:defRPr>
            </a:lvl9pPr>
          </a:lstStyle>
          <a:p/>
        </p:txBody>
      </p:sp>
    </p:spTree>
  </p:cSld>
  <p:clrMap accent1="accent1" accent2="accent2" accent3="accent3" accent4="accent4" accent5="accent5" accent6="accent6" bg1="lt1" bg2="dk2" tx1="dk1" tx2="lt2" folHlink="folHlink" hlink="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345" name="Shape 2345"/>
        <p:cNvGrpSpPr/>
        <p:nvPr/>
      </p:nvGrpSpPr>
      <p:grpSpPr>
        <a:xfrm>
          <a:off x="0" y="0"/>
          <a:ext cx="0" cy="0"/>
          <a:chOff x="0" y="0"/>
          <a:chExt cx="0" cy="0"/>
        </a:xfrm>
      </p:grpSpPr>
      <p:sp>
        <p:nvSpPr>
          <p:cNvPr id="2346" name="Google Shape;2346;p153"/>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2347" name="Google Shape;2347;p153"/>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1pPr>
            <a:lvl2pPr indent="-317500" lvl="1" marL="914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2pPr>
            <a:lvl3pPr indent="-317500" lvl="2" marL="1371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3pPr>
            <a:lvl4pPr indent="-317500" lvl="3" marL="18288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4pPr>
            <a:lvl5pPr indent="-317500" lvl="4" marL="22860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5pPr>
            <a:lvl6pPr indent="-317500" lvl="5" marL="27432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6pPr>
            <a:lvl7pPr indent="-317500" lvl="6" marL="3200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7pPr>
            <a:lvl8pPr indent="-317500" lvl="7" marL="3657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8pPr>
            <a:lvl9pPr indent="-317500" lvl="8" marL="4114800" rtl="0">
              <a:lnSpc>
                <a:spcPct val="115000"/>
              </a:lnSpc>
              <a:spcBef>
                <a:spcPts val="1600"/>
              </a:spcBef>
              <a:spcAft>
                <a:spcPts val="1600"/>
              </a:spcAft>
              <a:buClr>
                <a:schemeClr val="dk1"/>
              </a:buClr>
              <a:buSzPts val="1400"/>
              <a:buFont typeface="Cutive Mono"/>
              <a:buChar char="■"/>
              <a:defRPr>
                <a:solidFill>
                  <a:schemeClr val="dk1"/>
                </a:solidFill>
                <a:latin typeface="Cutive Mono"/>
                <a:ea typeface="Cutive Mono"/>
                <a:cs typeface="Cutive Mono"/>
                <a:sym typeface="Cutive Mono"/>
              </a:defRPr>
            </a:lvl9pPr>
          </a:lstStyle>
          <a:p/>
        </p:txBody>
      </p:sp>
    </p:spTree>
  </p:cSld>
  <p:clrMap accent1="accent1" accent2="accent2" accent3="accent3" accent4="accent4" accent5="accent5" accent6="accent6" bg1="lt1" bg2="dk2" tx1="dk1" tx2="lt2" folHlink="folHlink" hlink="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 id="2147483816" r:id="rId23"/>
    <p:sldLayoutId id="2147483817" r:id="rId24"/>
    <p:sldLayoutId id="2147483818" r:id="rId25"/>
    <p:sldLayoutId id="2147483819" r:id="rId26"/>
    <p:sldLayoutId id="2147483820"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804" name="Shape 2804"/>
        <p:cNvGrpSpPr/>
        <p:nvPr/>
      </p:nvGrpSpPr>
      <p:grpSpPr>
        <a:xfrm>
          <a:off x="0" y="0"/>
          <a:ext cx="0" cy="0"/>
          <a:chOff x="0" y="0"/>
          <a:chExt cx="0" cy="0"/>
        </a:xfrm>
      </p:grpSpPr>
      <p:sp>
        <p:nvSpPr>
          <p:cNvPr id="2805" name="Google Shape;2805;p18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2806" name="Google Shape;2806;p18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1pPr>
            <a:lvl2pPr indent="-317500" lvl="1" marL="914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2pPr>
            <a:lvl3pPr indent="-317500" lvl="2" marL="1371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3pPr>
            <a:lvl4pPr indent="-317500" lvl="3" marL="18288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4pPr>
            <a:lvl5pPr indent="-317500" lvl="4" marL="22860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5pPr>
            <a:lvl6pPr indent="-317500" lvl="5" marL="27432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6pPr>
            <a:lvl7pPr indent="-317500" lvl="6" marL="3200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7pPr>
            <a:lvl8pPr indent="-317500" lvl="7" marL="3657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8pPr>
            <a:lvl9pPr indent="-317500" lvl="8" marL="4114800" rtl="0">
              <a:lnSpc>
                <a:spcPct val="115000"/>
              </a:lnSpc>
              <a:spcBef>
                <a:spcPts val="1600"/>
              </a:spcBef>
              <a:spcAft>
                <a:spcPts val="1600"/>
              </a:spcAft>
              <a:buClr>
                <a:schemeClr val="dk1"/>
              </a:buClr>
              <a:buSzPts val="1400"/>
              <a:buFont typeface="Cutive Mono"/>
              <a:buChar char="■"/>
              <a:defRPr>
                <a:solidFill>
                  <a:schemeClr val="dk1"/>
                </a:solidFill>
                <a:latin typeface="Cutive Mono"/>
                <a:ea typeface="Cutive Mono"/>
                <a:cs typeface="Cutive Mono"/>
                <a:sym typeface="Cutive Mono"/>
              </a:defRPr>
            </a:lvl9pPr>
          </a:lstStyle>
          <a:p/>
        </p:txBody>
      </p:sp>
    </p:spTree>
  </p:cSld>
  <p:clrMap accent1="accent1" accent2="accent2" accent3="accent3" accent4="accent4" accent5="accent5" accent6="accent6" bg1="lt1" bg2="dk2" tx1="dk1" tx2="lt2" folHlink="folHlink" hlink="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 id="2147483838" r:id="rId18"/>
    <p:sldLayoutId id="2147483839" r:id="rId19"/>
    <p:sldLayoutId id="2147483840" r:id="rId20"/>
    <p:sldLayoutId id="2147483841" r:id="rId21"/>
    <p:sldLayoutId id="2147483842" r:id="rId22"/>
    <p:sldLayoutId id="2147483843" r:id="rId23"/>
    <p:sldLayoutId id="2147483844" r:id="rId24"/>
    <p:sldLayoutId id="2147483845" r:id="rId25"/>
    <p:sldLayoutId id="2147483846" r:id="rId26"/>
    <p:sldLayoutId id="2147483847"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263" name="Shape 3263"/>
        <p:cNvGrpSpPr/>
        <p:nvPr/>
      </p:nvGrpSpPr>
      <p:grpSpPr>
        <a:xfrm>
          <a:off x="0" y="0"/>
          <a:ext cx="0" cy="0"/>
          <a:chOff x="0" y="0"/>
          <a:chExt cx="0" cy="0"/>
        </a:xfrm>
      </p:grpSpPr>
      <p:sp>
        <p:nvSpPr>
          <p:cNvPr id="3264" name="Google Shape;3264;p209"/>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dk1"/>
              </a:buClr>
              <a:buSzPts val="3200"/>
              <a:buFont typeface="Barlow Semi Condensed SemiBold"/>
              <a:buNone/>
              <a:defRPr sz="32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3265" name="Google Shape;3265;p209"/>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1pPr>
            <a:lvl2pPr indent="-317500" lvl="1" marL="914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2pPr>
            <a:lvl3pPr indent="-317500" lvl="2" marL="1371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3pPr>
            <a:lvl4pPr indent="-317500" lvl="3" marL="18288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4pPr>
            <a:lvl5pPr indent="-317500" lvl="4" marL="22860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5pPr>
            <a:lvl6pPr indent="-317500" lvl="5" marL="27432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6pPr>
            <a:lvl7pPr indent="-317500" lvl="6" marL="32004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7pPr>
            <a:lvl8pPr indent="-317500" lvl="7" marL="3657600" rtl="0">
              <a:lnSpc>
                <a:spcPct val="115000"/>
              </a:lnSpc>
              <a:spcBef>
                <a:spcPts val="1600"/>
              </a:spcBef>
              <a:spcAft>
                <a:spcPts val="0"/>
              </a:spcAft>
              <a:buClr>
                <a:schemeClr val="dk1"/>
              </a:buClr>
              <a:buSzPts val="1400"/>
              <a:buFont typeface="Cutive Mono"/>
              <a:buChar char="○"/>
              <a:defRPr>
                <a:solidFill>
                  <a:schemeClr val="dk1"/>
                </a:solidFill>
                <a:latin typeface="Cutive Mono"/>
                <a:ea typeface="Cutive Mono"/>
                <a:cs typeface="Cutive Mono"/>
                <a:sym typeface="Cutive Mono"/>
              </a:defRPr>
            </a:lvl8pPr>
            <a:lvl9pPr indent="-317500" lvl="8" marL="4114800" rtl="0">
              <a:lnSpc>
                <a:spcPct val="115000"/>
              </a:lnSpc>
              <a:spcBef>
                <a:spcPts val="1600"/>
              </a:spcBef>
              <a:spcAft>
                <a:spcPts val="1600"/>
              </a:spcAft>
              <a:buClr>
                <a:schemeClr val="dk1"/>
              </a:buClr>
              <a:buSzPts val="1400"/>
              <a:buFont typeface="Cutive Mono"/>
              <a:buChar char="■"/>
              <a:defRPr>
                <a:solidFill>
                  <a:schemeClr val="dk1"/>
                </a:solidFill>
                <a:latin typeface="Cutive Mono"/>
                <a:ea typeface="Cutive Mono"/>
                <a:cs typeface="Cutive Mono"/>
                <a:sym typeface="Cutive Mono"/>
              </a:defRPr>
            </a:lvl9pPr>
          </a:lstStyle>
          <a:p/>
        </p:txBody>
      </p:sp>
    </p:spTree>
  </p:cSld>
  <p:clrMap accent1="accent1" accent2="accent2" accent3="accent3" accent4="accent4" accent5="accent5" accent6="accent6" bg1="lt1" bg2="dk2" tx1="dk1" tx2="lt2" folHlink="folHlink" hlink="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870" r:id="rId23"/>
    <p:sldLayoutId id="2147483871" r:id="rId24"/>
    <p:sldLayoutId id="2147483872" r:id="rId25"/>
    <p:sldLayoutId id="2147483873" r:id="rId26"/>
    <p:sldLayoutId id="21474838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8.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5.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3" name="Shape 4643"/>
        <p:cNvGrpSpPr/>
        <p:nvPr/>
      </p:nvGrpSpPr>
      <p:grpSpPr>
        <a:xfrm>
          <a:off x="0" y="0"/>
          <a:ext cx="0" cy="0"/>
          <a:chOff x="0" y="0"/>
          <a:chExt cx="0" cy="0"/>
        </a:xfrm>
      </p:grpSpPr>
      <p:sp>
        <p:nvSpPr>
          <p:cNvPr id="4644" name="Google Shape;4644;p293"/>
          <p:cNvSpPr txBox="1"/>
          <p:nvPr>
            <p:ph type="ctrTitle"/>
          </p:nvPr>
        </p:nvSpPr>
        <p:spPr>
          <a:xfrm>
            <a:off x="704850" y="1150900"/>
            <a:ext cx="4862400" cy="25896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AIRLINE DELAYS</a:t>
            </a:r>
            <a:endParaRPr/>
          </a:p>
        </p:txBody>
      </p:sp>
      <p:grpSp>
        <p:nvGrpSpPr>
          <p:cNvPr id="4645" name="Google Shape;4645;p293"/>
          <p:cNvGrpSpPr/>
          <p:nvPr/>
        </p:nvGrpSpPr>
        <p:grpSpPr>
          <a:xfrm>
            <a:off x="699900" y="421100"/>
            <a:ext cx="1389637" cy="355999"/>
            <a:chOff x="699900" y="446700"/>
            <a:chExt cx="1389637" cy="355999"/>
          </a:xfrm>
        </p:grpSpPr>
        <p:sp>
          <p:nvSpPr>
            <p:cNvPr id="4646" name="Google Shape;4646;p293"/>
            <p:cNvSpPr/>
            <p:nvPr/>
          </p:nvSpPr>
          <p:spPr>
            <a:xfrm>
              <a:off x="1192931" y="497641"/>
              <a:ext cx="195396" cy="205039"/>
            </a:xfrm>
            <a:custGeom>
              <a:rect b="b" l="l" r="r" t="t"/>
              <a:pathLst>
                <a:path extrusionOk="0" h="20795" w="19817">
                  <a:moveTo>
                    <a:pt x="9893" y="3907"/>
                  </a:moveTo>
                  <a:lnTo>
                    <a:pt x="13012" y="13107"/>
                  </a:lnTo>
                  <a:lnTo>
                    <a:pt x="6679" y="13107"/>
                  </a:lnTo>
                  <a:lnTo>
                    <a:pt x="9830" y="3907"/>
                  </a:lnTo>
                  <a:close/>
                  <a:moveTo>
                    <a:pt x="9861" y="1"/>
                  </a:moveTo>
                  <a:cubicBezTo>
                    <a:pt x="9137" y="1"/>
                    <a:pt x="8507" y="127"/>
                    <a:pt x="8003" y="410"/>
                  </a:cubicBezTo>
                  <a:cubicBezTo>
                    <a:pt x="7467" y="662"/>
                    <a:pt x="7026" y="1041"/>
                    <a:pt x="6616" y="1576"/>
                  </a:cubicBezTo>
                  <a:cubicBezTo>
                    <a:pt x="6238" y="2080"/>
                    <a:pt x="5860" y="2710"/>
                    <a:pt x="5545" y="3466"/>
                  </a:cubicBezTo>
                  <a:cubicBezTo>
                    <a:pt x="5199" y="4223"/>
                    <a:pt x="4852" y="5073"/>
                    <a:pt x="4506" y="6050"/>
                  </a:cubicBezTo>
                  <a:lnTo>
                    <a:pt x="630" y="16446"/>
                  </a:lnTo>
                  <a:cubicBezTo>
                    <a:pt x="567" y="16635"/>
                    <a:pt x="504" y="16793"/>
                    <a:pt x="441" y="16982"/>
                  </a:cubicBezTo>
                  <a:cubicBezTo>
                    <a:pt x="347" y="17171"/>
                    <a:pt x="284" y="17360"/>
                    <a:pt x="221" y="17549"/>
                  </a:cubicBezTo>
                  <a:cubicBezTo>
                    <a:pt x="158" y="17738"/>
                    <a:pt x="95" y="17927"/>
                    <a:pt x="63" y="18116"/>
                  </a:cubicBezTo>
                  <a:cubicBezTo>
                    <a:pt x="0" y="18274"/>
                    <a:pt x="0" y="18431"/>
                    <a:pt x="0" y="18589"/>
                  </a:cubicBezTo>
                  <a:cubicBezTo>
                    <a:pt x="0" y="18935"/>
                    <a:pt x="63" y="19250"/>
                    <a:pt x="189" y="19534"/>
                  </a:cubicBezTo>
                  <a:cubicBezTo>
                    <a:pt x="315" y="19786"/>
                    <a:pt x="473" y="20006"/>
                    <a:pt x="693" y="20196"/>
                  </a:cubicBezTo>
                  <a:cubicBezTo>
                    <a:pt x="914" y="20385"/>
                    <a:pt x="1166" y="20542"/>
                    <a:pt x="1481" y="20637"/>
                  </a:cubicBezTo>
                  <a:cubicBezTo>
                    <a:pt x="1765" y="20731"/>
                    <a:pt x="2080" y="20794"/>
                    <a:pt x="2395" y="20794"/>
                  </a:cubicBezTo>
                  <a:cubicBezTo>
                    <a:pt x="2773" y="20794"/>
                    <a:pt x="3088" y="20731"/>
                    <a:pt x="3371" y="20637"/>
                  </a:cubicBezTo>
                  <a:cubicBezTo>
                    <a:pt x="3655" y="20542"/>
                    <a:pt x="3875" y="20385"/>
                    <a:pt x="4096" y="20164"/>
                  </a:cubicBezTo>
                  <a:cubicBezTo>
                    <a:pt x="4316" y="19912"/>
                    <a:pt x="4506" y="19628"/>
                    <a:pt x="4695" y="19250"/>
                  </a:cubicBezTo>
                  <a:cubicBezTo>
                    <a:pt x="4852" y="18872"/>
                    <a:pt x="5041" y="18431"/>
                    <a:pt x="5199" y="17896"/>
                  </a:cubicBezTo>
                  <a:lnTo>
                    <a:pt x="5797" y="16068"/>
                  </a:lnTo>
                  <a:lnTo>
                    <a:pt x="13894" y="16068"/>
                  </a:lnTo>
                  <a:lnTo>
                    <a:pt x="14587" y="17896"/>
                  </a:lnTo>
                  <a:cubicBezTo>
                    <a:pt x="14776" y="18431"/>
                    <a:pt x="14965" y="18872"/>
                    <a:pt x="15154" y="19219"/>
                  </a:cubicBezTo>
                  <a:cubicBezTo>
                    <a:pt x="15343" y="19597"/>
                    <a:pt x="15532" y="19912"/>
                    <a:pt x="15721" y="20133"/>
                  </a:cubicBezTo>
                  <a:cubicBezTo>
                    <a:pt x="15942" y="20353"/>
                    <a:pt x="16194" y="20511"/>
                    <a:pt x="16446" y="20637"/>
                  </a:cubicBezTo>
                  <a:cubicBezTo>
                    <a:pt x="16729" y="20731"/>
                    <a:pt x="17044" y="20794"/>
                    <a:pt x="17423" y="20794"/>
                  </a:cubicBezTo>
                  <a:cubicBezTo>
                    <a:pt x="17738" y="20794"/>
                    <a:pt x="18053" y="20731"/>
                    <a:pt x="18336" y="20637"/>
                  </a:cubicBezTo>
                  <a:cubicBezTo>
                    <a:pt x="18620" y="20542"/>
                    <a:pt x="18872" y="20385"/>
                    <a:pt x="19092" y="20196"/>
                  </a:cubicBezTo>
                  <a:cubicBezTo>
                    <a:pt x="19313" y="20006"/>
                    <a:pt x="19502" y="19786"/>
                    <a:pt x="19628" y="19534"/>
                  </a:cubicBezTo>
                  <a:cubicBezTo>
                    <a:pt x="19754" y="19250"/>
                    <a:pt x="19817" y="18935"/>
                    <a:pt x="19817" y="18589"/>
                  </a:cubicBezTo>
                  <a:cubicBezTo>
                    <a:pt x="19817" y="18431"/>
                    <a:pt x="19785" y="18274"/>
                    <a:pt x="19754" y="18116"/>
                  </a:cubicBezTo>
                  <a:cubicBezTo>
                    <a:pt x="19691" y="17927"/>
                    <a:pt x="19659" y="17738"/>
                    <a:pt x="19596" y="17549"/>
                  </a:cubicBezTo>
                  <a:cubicBezTo>
                    <a:pt x="19502" y="17360"/>
                    <a:pt x="19439" y="17171"/>
                    <a:pt x="19376" y="16982"/>
                  </a:cubicBezTo>
                  <a:cubicBezTo>
                    <a:pt x="19281" y="16793"/>
                    <a:pt x="19218" y="16635"/>
                    <a:pt x="19155" y="16446"/>
                  </a:cubicBezTo>
                  <a:lnTo>
                    <a:pt x="15217" y="6050"/>
                  </a:lnTo>
                  <a:cubicBezTo>
                    <a:pt x="14808" y="4916"/>
                    <a:pt x="14398" y="3970"/>
                    <a:pt x="14052" y="3183"/>
                  </a:cubicBezTo>
                  <a:cubicBezTo>
                    <a:pt x="13705" y="2427"/>
                    <a:pt x="13327" y="1797"/>
                    <a:pt x="12949" y="1324"/>
                  </a:cubicBezTo>
                  <a:cubicBezTo>
                    <a:pt x="12539" y="851"/>
                    <a:pt x="12098" y="505"/>
                    <a:pt x="11626" y="316"/>
                  </a:cubicBezTo>
                  <a:cubicBezTo>
                    <a:pt x="11153" y="95"/>
                    <a:pt x="10554" y="1"/>
                    <a:pt x="9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293"/>
            <p:cNvSpPr/>
            <p:nvPr/>
          </p:nvSpPr>
          <p:spPr>
            <a:xfrm>
              <a:off x="1412256" y="491429"/>
              <a:ext cx="49093" cy="211250"/>
            </a:xfrm>
            <a:custGeom>
              <a:rect b="b" l="l" r="r" t="t"/>
              <a:pathLst>
                <a:path extrusionOk="0" h="21425" w="4979">
                  <a:moveTo>
                    <a:pt x="2490" y="1"/>
                  </a:moveTo>
                  <a:cubicBezTo>
                    <a:pt x="2143" y="1"/>
                    <a:pt x="1797" y="64"/>
                    <a:pt x="1482"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77" y="3498"/>
                    <a:pt x="1230" y="3624"/>
                    <a:pt x="1545" y="3718"/>
                  </a:cubicBezTo>
                  <a:cubicBezTo>
                    <a:pt x="1828" y="3813"/>
                    <a:pt x="2143" y="3844"/>
                    <a:pt x="2490" y="3844"/>
                  </a:cubicBezTo>
                  <a:cubicBezTo>
                    <a:pt x="2805" y="3844"/>
                    <a:pt x="3088" y="3813"/>
                    <a:pt x="3403" y="3718"/>
                  </a:cubicBezTo>
                  <a:cubicBezTo>
                    <a:pt x="3718" y="3655"/>
                    <a:pt x="3970" y="3529"/>
                    <a:pt x="4191" y="3372"/>
                  </a:cubicBezTo>
                  <a:cubicBezTo>
                    <a:pt x="4412" y="3214"/>
                    <a:pt x="4601" y="2994"/>
                    <a:pt x="4758" y="2773"/>
                  </a:cubicBezTo>
                  <a:cubicBezTo>
                    <a:pt x="4884" y="2521"/>
                    <a:pt x="4979" y="2238"/>
                    <a:pt x="4979" y="1923"/>
                  </a:cubicBezTo>
                  <a:cubicBezTo>
                    <a:pt x="4979" y="1608"/>
                    <a:pt x="4916" y="1355"/>
                    <a:pt x="4758" y="1103"/>
                  </a:cubicBezTo>
                  <a:cubicBezTo>
                    <a:pt x="4632" y="851"/>
                    <a:pt x="4443" y="662"/>
                    <a:pt x="4222" y="505"/>
                  </a:cubicBezTo>
                  <a:cubicBezTo>
                    <a:pt x="3970" y="347"/>
                    <a:pt x="3718" y="221"/>
                    <a:pt x="3403" y="127"/>
                  </a:cubicBezTo>
                  <a:cubicBezTo>
                    <a:pt x="3120" y="32"/>
                    <a:pt x="2805" y="1"/>
                    <a:pt x="2490" y="1"/>
                  </a:cubicBezTo>
                  <a:close/>
                  <a:moveTo>
                    <a:pt x="2395"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95"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95"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293"/>
            <p:cNvSpPr/>
            <p:nvPr/>
          </p:nvSpPr>
          <p:spPr>
            <a:xfrm>
              <a:off x="1492414" y="558226"/>
              <a:ext cx="98166" cy="144459"/>
            </a:xfrm>
            <a:custGeom>
              <a:rect b="b" l="l" r="r" t="t"/>
              <a:pathLst>
                <a:path extrusionOk="0" h="14651" w="9956">
                  <a:moveTo>
                    <a:pt x="8128" y="0"/>
                  </a:moveTo>
                  <a:cubicBezTo>
                    <a:pt x="7152" y="0"/>
                    <a:pt x="6364" y="284"/>
                    <a:pt x="5734" y="819"/>
                  </a:cubicBezTo>
                  <a:cubicBezTo>
                    <a:pt x="5104" y="1387"/>
                    <a:pt x="4726" y="2143"/>
                    <a:pt x="4568" y="3088"/>
                  </a:cubicBezTo>
                  <a:cubicBezTo>
                    <a:pt x="4568" y="2143"/>
                    <a:pt x="4379" y="1450"/>
                    <a:pt x="4001" y="945"/>
                  </a:cubicBezTo>
                  <a:cubicBezTo>
                    <a:pt x="3623" y="473"/>
                    <a:pt x="3056" y="252"/>
                    <a:pt x="2300" y="252"/>
                  </a:cubicBezTo>
                  <a:cubicBezTo>
                    <a:pt x="2016" y="252"/>
                    <a:pt x="1701" y="284"/>
                    <a:pt x="1449" y="378"/>
                  </a:cubicBezTo>
                  <a:cubicBezTo>
                    <a:pt x="1166" y="473"/>
                    <a:pt x="914" y="599"/>
                    <a:pt x="693" y="788"/>
                  </a:cubicBezTo>
                  <a:cubicBezTo>
                    <a:pt x="473" y="945"/>
                    <a:pt x="315" y="1166"/>
                    <a:pt x="189" y="1450"/>
                  </a:cubicBezTo>
                  <a:cubicBezTo>
                    <a:pt x="63" y="1702"/>
                    <a:pt x="0" y="2017"/>
                    <a:pt x="0" y="2363"/>
                  </a:cubicBezTo>
                  <a:lnTo>
                    <a:pt x="0" y="11815"/>
                  </a:lnTo>
                  <a:cubicBezTo>
                    <a:pt x="0" y="12728"/>
                    <a:pt x="158" y="13421"/>
                    <a:pt x="473" y="13925"/>
                  </a:cubicBezTo>
                  <a:cubicBezTo>
                    <a:pt x="819" y="14398"/>
                    <a:pt x="1386" y="14650"/>
                    <a:pt x="2174" y="14650"/>
                  </a:cubicBezTo>
                  <a:cubicBezTo>
                    <a:pt x="3025" y="14650"/>
                    <a:pt x="3655" y="14398"/>
                    <a:pt x="4001" y="13925"/>
                  </a:cubicBezTo>
                  <a:cubicBezTo>
                    <a:pt x="4379" y="13421"/>
                    <a:pt x="4568" y="12728"/>
                    <a:pt x="4568" y="11815"/>
                  </a:cubicBezTo>
                  <a:lnTo>
                    <a:pt x="4568" y="6742"/>
                  </a:lnTo>
                  <a:cubicBezTo>
                    <a:pt x="4568" y="6175"/>
                    <a:pt x="4631" y="5703"/>
                    <a:pt x="4789" y="5325"/>
                  </a:cubicBezTo>
                  <a:cubicBezTo>
                    <a:pt x="4946" y="4947"/>
                    <a:pt x="5167" y="4632"/>
                    <a:pt x="5450" y="4379"/>
                  </a:cubicBezTo>
                  <a:cubicBezTo>
                    <a:pt x="5702" y="4127"/>
                    <a:pt x="6018" y="3970"/>
                    <a:pt x="6396" y="3844"/>
                  </a:cubicBezTo>
                  <a:cubicBezTo>
                    <a:pt x="6774" y="3718"/>
                    <a:pt x="7152" y="3623"/>
                    <a:pt x="7593" y="3592"/>
                  </a:cubicBezTo>
                  <a:cubicBezTo>
                    <a:pt x="8317" y="3529"/>
                    <a:pt x="8884" y="3371"/>
                    <a:pt x="9294" y="3088"/>
                  </a:cubicBezTo>
                  <a:cubicBezTo>
                    <a:pt x="9735" y="2804"/>
                    <a:pt x="9956" y="2332"/>
                    <a:pt x="9956" y="1733"/>
                  </a:cubicBezTo>
                  <a:cubicBezTo>
                    <a:pt x="9956" y="1513"/>
                    <a:pt x="9893" y="1324"/>
                    <a:pt x="9830" y="1103"/>
                  </a:cubicBezTo>
                  <a:cubicBezTo>
                    <a:pt x="9735" y="882"/>
                    <a:pt x="9641" y="693"/>
                    <a:pt x="9483" y="536"/>
                  </a:cubicBezTo>
                  <a:cubicBezTo>
                    <a:pt x="9326" y="378"/>
                    <a:pt x="9137" y="252"/>
                    <a:pt x="8916" y="158"/>
                  </a:cubicBezTo>
                  <a:cubicBezTo>
                    <a:pt x="8695" y="63"/>
                    <a:pt x="8412" y="0"/>
                    <a:pt x="8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293"/>
            <p:cNvSpPr/>
            <p:nvPr/>
          </p:nvSpPr>
          <p:spPr>
            <a:xfrm>
              <a:off x="1694682" y="491429"/>
              <a:ext cx="49093" cy="211250"/>
            </a:xfrm>
            <a:custGeom>
              <a:rect b="b" l="l" r="r" t="t"/>
              <a:pathLst>
                <a:path extrusionOk="0" h="21425" w="4979">
                  <a:moveTo>
                    <a:pt x="2489" y="1"/>
                  </a:moveTo>
                  <a:cubicBezTo>
                    <a:pt x="2111" y="1"/>
                    <a:pt x="1796" y="64"/>
                    <a:pt x="1481"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46" y="3498"/>
                    <a:pt x="1229" y="3624"/>
                    <a:pt x="1513" y="3718"/>
                  </a:cubicBezTo>
                  <a:cubicBezTo>
                    <a:pt x="1828" y="3813"/>
                    <a:pt x="2143" y="3844"/>
                    <a:pt x="2489" y="3844"/>
                  </a:cubicBezTo>
                  <a:cubicBezTo>
                    <a:pt x="2805" y="3844"/>
                    <a:pt x="3088" y="3813"/>
                    <a:pt x="3403" y="3718"/>
                  </a:cubicBezTo>
                  <a:cubicBezTo>
                    <a:pt x="3687" y="3655"/>
                    <a:pt x="3970" y="3529"/>
                    <a:pt x="4191" y="3372"/>
                  </a:cubicBezTo>
                  <a:cubicBezTo>
                    <a:pt x="4411" y="3214"/>
                    <a:pt x="4600" y="2994"/>
                    <a:pt x="4758" y="2773"/>
                  </a:cubicBezTo>
                  <a:cubicBezTo>
                    <a:pt x="4884" y="2521"/>
                    <a:pt x="4978" y="2238"/>
                    <a:pt x="4978" y="1923"/>
                  </a:cubicBezTo>
                  <a:cubicBezTo>
                    <a:pt x="4978" y="1608"/>
                    <a:pt x="4884" y="1355"/>
                    <a:pt x="4758" y="1103"/>
                  </a:cubicBezTo>
                  <a:cubicBezTo>
                    <a:pt x="4632" y="851"/>
                    <a:pt x="4443" y="662"/>
                    <a:pt x="4222" y="505"/>
                  </a:cubicBezTo>
                  <a:cubicBezTo>
                    <a:pt x="3970" y="347"/>
                    <a:pt x="3718" y="221"/>
                    <a:pt x="3403" y="127"/>
                  </a:cubicBezTo>
                  <a:cubicBezTo>
                    <a:pt x="3120" y="32"/>
                    <a:pt x="2805" y="1"/>
                    <a:pt x="2489" y="1"/>
                  </a:cubicBezTo>
                  <a:close/>
                  <a:moveTo>
                    <a:pt x="2363"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63"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63"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293"/>
            <p:cNvSpPr/>
            <p:nvPr/>
          </p:nvSpPr>
          <p:spPr>
            <a:xfrm>
              <a:off x="1774525" y="558226"/>
              <a:ext cx="141974" cy="144459"/>
            </a:xfrm>
            <a:custGeom>
              <a:rect b="b" l="l" r="r" t="t"/>
              <a:pathLst>
                <a:path extrusionOk="0" h="14651" w="14399">
                  <a:moveTo>
                    <a:pt x="9609" y="0"/>
                  </a:moveTo>
                  <a:cubicBezTo>
                    <a:pt x="9042" y="0"/>
                    <a:pt x="8475" y="63"/>
                    <a:pt x="7940" y="221"/>
                  </a:cubicBezTo>
                  <a:cubicBezTo>
                    <a:pt x="7404" y="378"/>
                    <a:pt x="6900" y="567"/>
                    <a:pt x="6459" y="851"/>
                  </a:cubicBezTo>
                  <a:cubicBezTo>
                    <a:pt x="6018" y="1103"/>
                    <a:pt x="5640" y="1418"/>
                    <a:pt x="5325" y="1796"/>
                  </a:cubicBezTo>
                  <a:cubicBezTo>
                    <a:pt x="4978" y="2174"/>
                    <a:pt x="4758" y="2615"/>
                    <a:pt x="4569" y="3056"/>
                  </a:cubicBezTo>
                  <a:cubicBezTo>
                    <a:pt x="4569" y="2143"/>
                    <a:pt x="4380" y="1450"/>
                    <a:pt x="4033" y="977"/>
                  </a:cubicBezTo>
                  <a:cubicBezTo>
                    <a:pt x="3655" y="473"/>
                    <a:pt x="3056" y="252"/>
                    <a:pt x="2206" y="252"/>
                  </a:cubicBezTo>
                  <a:cubicBezTo>
                    <a:pt x="1387" y="252"/>
                    <a:pt x="819" y="473"/>
                    <a:pt x="504" y="977"/>
                  </a:cubicBezTo>
                  <a:cubicBezTo>
                    <a:pt x="158" y="1450"/>
                    <a:pt x="0" y="2143"/>
                    <a:pt x="0" y="3056"/>
                  </a:cubicBezTo>
                  <a:lnTo>
                    <a:pt x="32" y="11815"/>
                  </a:lnTo>
                  <a:cubicBezTo>
                    <a:pt x="32" y="12728"/>
                    <a:pt x="189" y="13421"/>
                    <a:pt x="504" y="13925"/>
                  </a:cubicBezTo>
                  <a:cubicBezTo>
                    <a:pt x="851" y="14398"/>
                    <a:pt x="1418" y="14650"/>
                    <a:pt x="2206" y="14650"/>
                  </a:cubicBezTo>
                  <a:cubicBezTo>
                    <a:pt x="3056" y="14650"/>
                    <a:pt x="3655" y="14398"/>
                    <a:pt x="4033" y="13925"/>
                  </a:cubicBezTo>
                  <a:cubicBezTo>
                    <a:pt x="4411" y="13421"/>
                    <a:pt x="4600" y="12728"/>
                    <a:pt x="4600" y="11815"/>
                  </a:cubicBezTo>
                  <a:lnTo>
                    <a:pt x="4600" y="5892"/>
                  </a:lnTo>
                  <a:cubicBezTo>
                    <a:pt x="4600" y="5388"/>
                    <a:pt x="4663" y="4947"/>
                    <a:pt x="4821" y="4569"/>
                  </a:cubicBezTo>
                  <a:cubicBezTo>
                    <a:pt x="4978" y="4190"/>
                    <a:pt x="5167" y="3875"/>
                    <a:pt x="5451" y="3592"/>
                  </a:cubicBezTo>
                  <a:cubicBezTo>
                    <a:pt x="5703" y="3340"/>
                    <a:pt x="6018" y="3151"/>
                    <a:pt x="6364" y="3025"/>
                  </a:cubicBezTo>
                  <a:cubicBezTo>
                    <a:pt x="6711" y="2899"/>
                    <a:pt x="7089" y="2836"/>
                    <a:pt x="7499" y="2836"/>
                  </a:cubicBezTo>
                  <a:cubicBezTo>
                    <a:pt x="7814" y="2836"/>
                    <a:pt x="8129" y="2899"/>
                    <a:pt x="8412" y="2993"/>
                  </a:cubicBezTo>
                  <a:cubicBezTo>
                    <a:pt x="8696" y="3119"/>
                    <a:pt x="8948" y="3277"/>
                    <a:pt x="9137" y="3529"/>
                  </a:cubicBezTo>
                  <a:cubicBezTo>
                    <a:pt x="9357" y="3749"/>
                    <a:pt x="9515" y="4033"/>
                    <a:pt x="9641" y="4348"/>
                  </a:cubicBezTo>
                  <a:cubicBezTo>
                    <a:pt x="9767" y="4695"/>
                    <a:pt x="9830" y="5104"/>
                    <a:pt x="9830" y="5545"/>
                  </a:cubicBezTo>
                  <a:lnTo>
                    <a:pt x="9830" y="11815"/>
                  </a:lnTo>
                  <a:cubicBezTo>
                    <a:pt x="9830" y="12728"/>
                    <a:pt x="9987" y="13421"/>
                    <a:pt x="10334" y="13925"/>
                  </a:cubicBezTo>
                  <a:cubicBezTo>
                    <a:pt x="10649" y="14398"/>
                    <a:pt x="11216" y="14650"/>
                    <a:pt x="12004" y="14650"/>
                  </a:cubicBezTo>
                  <a:cubicBezTo>
                    <a:pt x="12854" y="14650"/>
                    <a:pt x="13484" y="14398"/>
                    <a:pt x="13831" y="13925"/>
                  </a:cubicBezTo>
                  <a:cubicBezTo>
                    <a:pt x="14209" y="13421"/>
                    <a:pt x="14398" y="12728"/>
                    <a:pt x="14398" y="11815"/>
                  </a:cubicBezTo>
                  <a:lnTo>
                    <a:pt x="14398" y="5356"/>
                  </a:lnTo>
                  <a:cubicBezTo>
                    <a:pt x="14398" y="4443"/>
                    <a:pt x="14272" y="3686"/>
                    <a:pt x="13989" y="2993"/>
                  </a:cubicBezTo>
                  <a:cubicBezTo>
                    <a:pt x="13737" y="2332"/>
                    <a:pt x="13358" y="1765"/>
                    <a:pt x="12917" y="1324"/>
                  </a:cubicBezTo>
                  <a:cubicBezTo>
                    <a:pt x="12476" y="882"/>
                    <a:pt x="11972" y="536"/>
                    <a:pt x="11405" y="315"/>
                  </a:cubicBezTo>
                  <a:cubicBezTo>
                    <a:pt x="10838" y="95"/>
                    <a:pt x="10239" y="0"/>
                    <a:pt x="9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293"/>
            <p:cNvSpPr/>
            <p:nvPr/>
          </p:nvSpPr>
          <p:spPr>
            <a:xfrm>
              <a:off x="1943530" y="558226"/>
              <a:ext cx="146007" cy="146007"/>
            </a:xfrm>
            <a:custGeom>
              <a:rect b="b" l="l" r="r" t="t"/>
              <a:pathLst>
                <a:path extrusionOk="0" h="14808" w="14808">
                  <a:moveTo>
                    <a:pt x="7719" y="2584"/>
                  </a:moveTo>
                  <a:cubicBezTo>
                    <a:pt x="8254" y="2584"/>
                    <a:pt x="8695" y="2678"/>
                    <a:pt x="9105" y="2836"/>
                  </a:cubicBezTo>
                  <a:cubicBezTo>
                    <a:pt x="9483" y="3025"/>
                    <a:pt x="9830" y="3277"/>
                    <a:pt x="10113" y="3592"/>
                  </a:cubicBezTo>
                  <a:cubicBezTo>
                    <a:pt x="10365" y="3907"/>
                    <a:pt x="10586" y="4253"/>
                    <a:pt x="10743" y="4695"/>
                  </a:cubicBezTo>
                  <a:cubicBezTo>
                    <a:pt x="10869" y="5136"/>
                    <a:pt x="10964" y="5577"/>
                    <a:pt x="10995" y="6112"/>
                  </a:cubicBezTo>
                  <a:lnTo>
                    <a:pt x="4474" y="6112"/>
                  </a:lnTo>
                  <a:cubicBezTo>
                    <a:pt x="4505" y="5608"/>
                    <a:pt x="4600" y="5167"/>
                    <a:pt x="4757" y="4726"/>
                  </a:cubicBezTo>
                  <a:cubicBezTo>
                    <a:pt x="4915" y="4316"/>
                    <a:pt x="5135" y="3938"/>
                    <a:pt x="5419" y="3623"/>
                  </a:cubicBezTo>
                  <a:cubicBezTo>
                    <a:pt x="5702" y="3308"/>
                    <a:pt x="6049" y="3056"/>
                    <a:pt x="6427" y="2867"/>
                  </a:cubicBezTo>
                  <a:cubicBezTo>
                    <a:pt x="6805" y="2678"/>
                    <a:pt x="7246" y="2584"/>
                    <a:pt x="7719" y="2584"/>
                  </a:cubicBezTo>
                  <a:close/>
                  <a:moveTo>
                    <a:pt x="7687" y="0"/>
                  </a:moveTo>
                  <a:cubicBezTo>
                    <a:pt x="6585" y="0"/>
                    <a:pt x="5545" y="189"/>
                    <a:pt x="4600" y="567"/>
                  </a:cubicBezTo>
                  <a:cubicBezTo>
                    <a:pt x="3655" y="945"/>
                    <a:pt x="2835" y="1481"/>
                    <a:pt x="2174" y="2143"/>
                  </a:cubicBezTo>
                  <a:cubicBezTo>
                    <a:pt x="1481" y="2804"/>
                    <a:pt x="945" y="3560"/>
                    <a:pt x="567" y="4474"/>
                  </a:cubicBezTo>
                  <a:cubicBezTo>
                    <a:pt x="189" y="5356"/>
                    <a:pt x="0" y="6333"/>
                    <a:pt x="0" y="7341"/>
                  </a:cubicBezTo>
                  <a:cubicBezTo>
                    <a:pt x="0" y="8601"/>
                    <a:pt x="189" y="9672"/>
                    <a:pt x="599" y="10617"/>
                  </a:cubicBezTo>
                  <a:cubicBezTo>
                    <a:pt x="977" y="11531"/>
                    <a:pt x="1544" y="12319"/>
                    <a:pt x="2237" y="12949"/>
                  </a:cubicBezTo>
                  <a:cubicBezTo>
                    <a:pt x="2930" y="13547"/>
                    <a:pt x="3749" y="14020"/>
                    <a:pt x="4694" y="14335"/>
                  </a:cubicBezTo>
                  <a:cubicBezTo>
                    <a:pt x="5639" y="14650"/>
                    <a:pt x="6679" y="14808"/>
                    <a:pt x="7782" y="14808"/>
                  </a:cubicBezTo>
                  <a:cubicBezTo>
                    <a:pt x="8349" y="14808"/>
                    <a:pt x="8979" y="14776"/>
                    <a:pt x="9609" y="14713"/>
                  </a:cubicBezTo>
                  <a:cubicBezTo>
                    <a:pt x="10239" y="14650"/>
                    <a:pt x="10838" y="14524"/>
                    <a:pt x="11436" y="14335"/>
                  </a:cubicBezTo>
                  <a:cubicBezTo>
                    <a:pt x="12003" y="14178"/>
                    <a:pt x="12508" y="13925"/>
                    <a:pt x="12949" y="13642"/>
                  </a:cubicBezTo>
                  <a:cubicBezTo>
                    <a:pt x="13390" y="13327"/>
                    <a:pt x="13705" y="12949"/>
                    <a:pt x="13894" y="12508"/>
                  </a:cubicBezTo>
                  <a:cubicBezTo>
                    <a:pt x="13957" y="12319"/>
                    <a:pt x="13988" y="12130"/>
                    <a:pt x="13988" y="11941"/>
                  </a:cubicBezTo>
                  <a:cubicBezTo>
                    <a:pt x="13988" y="11626"/>
                    <a:pt x="13894" y="11342"/>
                    <a:pt x="13705" y="11090"/>
                  </a:cubicBezTo>
                  <a:cubicBezTo>
                    <a:pt x="13516" y="10870"/>
                    <a:pt x="13264" y="10743"/>
                    <a:pt x="12949" y="10743"/>
                  </a:cubicBezTo>
                  <a:cubicBezTo>
                    <a:pt x="12854" y="10743"/>
                    <a:pt x="12728" y="10743"/>
                    <a:pt x="12602" y="10807"/>
                  </a:cubicBezTo>
                  <a:cubicBezTo>
                    <a:pt x="12224" y="10933"/>
                    <a:pt x="11877" y="11059"/>
                    <a:pt x="11531" y="11153"/>
                  </a:cubicBezTo>
                  <a:cubicBezTo>
                    <a:pt x="11184" y="11279"/>
                    <a:pt x="10838" y="11374"/>
                    <a:pt x="10491" y="11468"/>
                  </a:cubicBezTo>
                  <a:cubicBezTo>
                    <a:pt x="10176" y="11563"/>
                    <a:pt x="9798" y="11626"/>
                    <a:pt x="9452" y="11689"/>
                  </a:cubicBezTo>
                  <a:cubicBezTo>
                    <a:pt x="9105" y="11752"/>
                    <a:pt x="8727" y="11752"/>
                    <a:pt x="8317" y="11752"/>
                  </a:cubicBezTo>
                  <a:cubicBezTo>
                    <a:pt x="7057" y="11752"/>
                    <a:pt x="6112" y="11437"/>
                    <a:pt x="5482" y="10807"/>
                  </a:cubicBezTo>
                  <a:cubicBezTo>
                    <a:pt x="4883" y="10176"/>
                    <a:pt x="4537" y="9294"/>
                    <a:pt x="4505" y="8129"/>
                  </a:cubicBezTo>
                  <a:lnTo>
                    <a:pt x="13358" y="8129"/>
                  </a:lnTo>
                  <a:cubicBezTo>
                    <a:pt x="13799" y="8129"/>
                    <a:pt x="14177" y="8034"/>
                    <a:pt x="14429" y="7845"/>
                  </a:cubicBezTo>
                  <a:cubicBezTo>
                    <a:pt x="14681" y="7656"/>
                    <a:pt x="14807" y="7372"/>
                    <a:pt x="14807" y="6963"/>
                  </a:cubicBezTo>
                  <a:cubicBezTo>
                    <a:pt x="14807" y="6049"/>
                    <a:pt x="14650" y="5136"/>
                    <a:pt x="14366" y="4285"/>
                  </a:cubicBezTo>
                  <a:cubicBezTo>
                    <a:pt x="14083" y="3466"/>
                    <a:pt x="13642" y="2710"/>
                    <a:pt x="13075" y="2080"/>
                  </a:cubicBezTo>
                  <a:cubicBezTo>
                    <a:pt x="12476" y="1450"/>
                    <a:pt x="11751" y="945"/>
                    <a:pt x="10869" y="567"/>
                  </a:cubicBezTo>
                  <a:cubicBezTo>
                    <a:pt x="9987" y="189"/>
                    <a:pt x="8916" y="0"/>
                    <a:pt x="7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293"/>
            <p:cNvSpPr/>
            <p:nvPr/>
          </p:nvSpPr>
          <p:spPr>
            <a:xfrm>
              <a:off x="733762" y="446700"/>
              <a:ext cx="356005" cy="355995"/>
            </a:xfrm>
            <a:custGeom>
              <a:rect b="b" l="l" r="r" t="t"/>
              <a:pathLst>
                <a:path extrusionOk="0" h="36105" w="36106">
                  <a:moveTo>
                    <a:pt x="18053" y="0"/>
                  </a:moveTo>
                  <a:cubicBezTo>
                    <a:pt x="8066" y="0"/>
                    <a:pt x="1" y="8097"/>
                    <a:pt x="1" y="18052"/>
                  </a:cubicBezTo>
                  <a:cubicBezTo>
                    <a:pt x="1" y="21266"/>
                    <a:pt x="852" y="24290"/>
                    <a:pt x="2332" y="26905"/>
                  </a:cubicBezTo>
                  <a:cubicBezTo>
                    <a:pt x="5388" y="32387"/>
                    <a:pt x="11280" y="36105"/>
                    <a:pt x="18053" y="36105"/>
                  </a:cubicBezTo>
                  <a:cubicBezTo>
                    <a:pt x="28009" y="36105"/>
                    <a:pt x="36106" y="28008"/>
                    <a:pt x="36106" y="18052"/>
                  </a:cubicBezTo>
                  <a:cubicBezTo>
                    <a:pt x="36106" y="11310"/>
                    <a:pt x="32388" y="5419"/>
                    <a:pt x="26906" y="2331"/>
                  </a:cubicBezTo>
                  <a:cubicBezTo>
                    <a:pt x="24291" y="851"/>
                    <a:pt x="21267" y="0"/>
                    <a:pt x="180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293"/>
            <p:cNvSpPr/>
            <p:nvPr/>
          </p:nvSpPr>
          <p:spPr>
            <a:xfrm>
              <a:off x="733762" y="446700"/>
              <a:ext cx="288287" cy="288277"/>
            </a:xfrm>
            <a:custGeom>
              <a:rect b="b" l="l" r="r" t="t"/>
              <a:pathLst>
                <a:path extrusionOk="0" h="29237" w="29238">
                  <a:moveTo>
                    <a:pt x="18053" y="0"/>
                  </a:moveTo>
                  <a:cubicBezTo>
                    <a:pt x="8066" y="0"/>
                    <a:pt x="1" y="8097"/>
                    <a:pt x="1" y="18052"/>
                  </a:cubicBezTo>
                  <a:cubicBezTo>
                    <a:pt x="1" y="21266"/>
                    <a:pt x="852" y="24290"/>
                    <a:pt x="2332" y="26905"/>
                  </a:cubicBezTo>
                  <a:cubicBezTo>
                    <a:pt x="4947" y="28386"/>
                    <a:pt x="7972" y="29237"/>
                    <a:pt x="11185" y="29237"/>
                  </a:cubicBezTo>
                  <a:cubicBezTo>
                    <a:pt x="21141" y="29237"/>
                    <a:pt x="29238" y="21140"/>
                    <a:pt x="29238" y="11184"/>
                  </a:cubicBezTo>
                  <a:cubicBezTo>
                    <a:pt x="29238" y="7971"/>
                    <a:pt x="28387" y="4946"/>
                    <a:pt x="26906" y="2331"/>
                  </a:cubicBezTo>
                  <a:cubicBezTo>
                    <a:pt x="24291" y="851"/>
                    <a:pt x="21267" y="0"/>
                    <a:pt x="18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293"/>
            <p:cNvSpPr/>
            <p:nvPr/>
          </p:nvSpPr>
          <p:spPr>
            <a:xfrm>
              <a:off x="699900" y="494229"/>
              <a:ext cx="416269" cy="308470"/>
            </a:xfrm>
            <a:custGeom>
              <a:rect b="b" l="l" r="r" t="t"/>
              <a:pathLst>
                <a:path extrusionOk="0" h="31285" w="42218">
                  <a:moveTo>
                    <a:pt x="42218" y="0"/>
                  </a:moveTo>
                  <a:cubicBezTo>
                    <a:pt x="6901" y="0"/>
                    <a:pt x="1" y="23913"/>
                    <a:pt x="1" y="23913"/>
                  </a:cubicBezTo>
                  <a:lnTo>
                    <a:pt x="6932" y="24259"/>
                  </a:lnTo>
                  <a:lnTo>
                    <a:pt x="11910" y="31285"/>
                  </a:lnTo>
                  <a:cubicBezTo>
                    <a:pt x="11910" y="31285"/>
                    <a:pt x="15627" y="9798"/>
                    <a:pt x="42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293"/>
            <p:cNvSpPr/>
            <p:nvPr/>
          </p:nvSpPr>
          <p:spPr>
            <a:xfrm>
              <a:off x="768255" y="494229"/>
              <a:ext cx="347920" cy="308470"/>
            </a:xfrm>
            <a:custGeom>
              <a:rect b="b" l="l" r="r" t="t"/>
              <a:pathLst>
                <a:path extrusionOk="0" h="31285" w="35286">
                  <a:moveTo>
                    <a:pt x="35286" y="0"/>
                  </a:moveTo>
                  <a:lnTo>
                    <a:pt x="35286" y="0"/>
                  </a:lnTo>
                  <a:cubicBezTo>
                    <a:pt x="6931" y="7404"/>
                    <a:pt x="0" y="24259"/>
                    <a:pt x="0" y="24259"/>
                  </a:cubicBezTo>
                  <a:lnTo>
                    <a:pt x="4978" y="31285"/>
                  </a:lnTo>
                  <a:cubicBezTo>
                    <a:pt x="4978" y="31285"/>
                    <a:pt x="8695" y="9798"/>
                    <a:pt x="35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293"/>
            <p:cNvSpPr/>
            <p:nvPr/>
          </p:nvSpPr>
          <p:spPr>
            <a:xfrm>
              <a:off x="1618194" y="494575"/>
              <a:ext cx="44100" cy="211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7" name="Google Shape;4657;p293"/>
          <p:cNvGrpSpPr/>
          <p:nvPr/>
        </p:nvGrpSpPr>
        <p:grpSpPr>
          <a:xfrm>
            <a:off x="6736087" y="3753190"/>
            <a:ext cx="1875726" cy="943599"/>
            <a:chOff x="6762967" y="-1341310"/>
            <a:chExt cx="1875726" cy="943599"/>
          </a:xfrm>
        </p:grpSpPr>
        <p:sp>
          <p:nvSpPr>
            <p:cNvPr id="4658" name="Google Shape;4658;p293"/>
            <p:cNvSpPr/>
            <p:nvPr/>
          </p:nvSpPr>
          <p:spPr>
            <a:xfrm>
              <a:off x="8596791" y="-1341310"/>
              <a:ext cx="41903" cy="943599"/>
            </a:xfrm>
            <a:custGeom>
              <a:rect b="b" l="l" r="r" t="t"/>
              <a:pathLst>
                <a:path extrusionOk="0" h="7814" w="347">
                  <a:moveTo>
                    <a:pt x="0" y="0"/>
                  </a:moveTo>
                  <a:lnTo>
                    <a:pt x="0"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293"/>
            <p:cNvSpPr/>
            <p:nvPr/>
          </p:nvSpPr>
          <p:spPr>
            <a:xfrm>
              <a:off x="8387518" y="-1341310"/>
              <a:ext cx="99021" cy="943599"/>
            </a:xfrm>
            <a:custGeom>
              <a:rect b="b" l="l" r="r" t="t"/>
              <a:pathLst>
                <a:path extrusionOk="0" h="7814" w="820">
                  <a:moveTo>
                    <a:pt x="0" y="0"/>
                  </a:moveTo>
                  <a:lnTo>
                    <a:pt x="0" y="7814"/>
                  </a:lnTo>
                  <a:lnTo>
                    <a:pt x="820" y="7814"/>
                  </a:lnTo>
                  <a:lnTo>
                    <a:pt x="8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293"/>
            <p:cNvSpPr/>
            <p:nvPr/>
          </p:nvSpPr>
          <p:spPr>
            <a:xfrm>
              <a:off x="7314708" y="-1341310"/>
              <a:ext cx="99021" cy="943599"/>
            </a:xfrm>
            <a:custGeom>
              <a:rect b="b" l="l" r="r" t="t"/>
              <a:pathLst>
                <a:path extrusionOk="0" h="7814" w="820">
                  <a:moveTo>
                    <a:pt x="0" y="0"/>
                  </a:moveTo>
                  <a:lnTo>
                    <a:pt x="0" y="7814"/>
                  </a:lnTo>
                  <a:lnTo>
                    <a:pt x="819" y="7814"/>
                  </a:lnTo>
                  <a:lnTo>
                    <a:pt x="8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293"/>
            <p:cNvSpPr/>
            <p:nvPr/>
          </p:nvSpPr>
          <p:spPr>
            <a:xfrm>
              <a:off x="7695095" y="-1341310"/>
              <a:ext cx="186570" cy="943599"/>
            </a:xfrm>
            <a:custGeom>
              <a:rect b="b" l="l" r="r" t="t"/>
              <a:pathLst>
                <a:path extrusionOk="0" h="7814" w="1545">
                  <a:moveTo>
                    <a:pt x="1" y="0"/>
                  </a:moveTo>
                  <a:lnTo>
                    <a:pt x="1" y="7814"/>
                  </a:lnTo>
                  <a:lnTo>
                    <a:pt x="1544" y="7814"/>
                  </a:lnTo>
                  <a:lnTo>
                    <a:pt x="1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293"/>
            <p:cNvSpPr/>
            <p:nvPr/>
          </p:nvSpPr>
          <p:spPr>
            <a:xfrm>
              <a:off x="8265795" y="-1341310"/>
              <a:ext cx="41903" cy="943599"/>
            </a:xfrm>
            <a:custGeom>
              <a:rect b="b" l="l" r="r" t="t"/>
              <a:pathLst>
                <a:path extrusionOk="0" h="7814" w="347">
                  <a:moveTo>
                    <a:pt x="0" y="0"/>
                  </a:moveTo>
                  <a:lnTo>
                    <a:pt x="0"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293"/>
            <p:cNvSpPr/>
            <p:nvPr/>
          </p:nvSpPr>
          <p:spPr>
            <a:xfrm>
              <a:off x="8170638" y="-1341310"/>
              <a:ext cx="42024" cy="943599"/>
            </a:xfrm>
            <a:custGeom>
              <a:rect b="b" l="l" r="r" t="t"/>
              <a:pathLst>
                <a:path extrusionOk="0" h="7814" w="348">
                  <a:moveTo>
                    <a:pt x="1" y="0"/>
                  </a:moveTo>
                  <a:lnTo>
                    <a:pt x="1"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293"/>
            <p:cNvSpPr/>
            <p:nvPr/>
          </p:nvSpPr>
          <p:spPr>
            <a:xfrm>
              <a:off x="8075481" y="-1341310"/>
              <a:ext cx="42024" cy="943599"/>
            </a:xfrm>
            <a:custGeom>
              <a:rect b="b" l="l" r="r" t="t"/>
              <a:pathLst>
                <a:path extrusionOk="0" h="7814" w="348">
                  <a:moveTo>
                    <a:pt x="1" y="0"/>
                  </a:moveTo>
                  <a:lnTo>
                    <a:pt x="1" y="7814"/>
                  </a:lnTo>
                  <a:lnTo>
                    <a:pt x="348" y="7814"/>
                  </a:lnTo>
                  <a:lnTo>
                    <a:pt x="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293"/>
            <p:cNvSpPr/>
            <p:nvPr/>
          </p:nvSpPr>
          <p:spPr>
            <a:xfrm>
              <a:off x="7980445" y="-1341310"/>
              <a:ext cx="38159" cy="943599"/>
            </a:xfrm>
            <a:custGeom>
              <a:rect b="b" l="l" r="r" t="t"/>
              <a:pathLst>
                <a:path extrusionOk="0" h="7814" w="316">
                  <a:moveTo>
                    <a:pt x="0" y="0"/>
                  </a:moveTo>
                  <a:lnTo>
                    <a:pt x="0" y="7814"/>
                  </a:lnTo>
                  <a:lnTo>
                    <a:pt x="315" y="7814"/>
                  </a:lnTo>
                  <a:lnTo>
                    <a:pt x="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293"/>
            <p:cNvSpPr/>
            <p:nvPr/>
          </p:nvSpPr>
          <p:spPr>
            <a:xfrm>
              <a:off x="7170041" y="-1341310"/>
              <a:ext cx="99021" cy="943599"/>
            </a:xfrm>
            <a:custGeom>
              <a:rect b="b" l="l" r="r" t="t"/>
              <a:pathLst>
                <a:path extrusionOk="0" h="7814" w="820">
                  <a:moveTo>
                    <a:pt x="1" y="0"/>
                  </a:moveTo>
                  <a:lnTo>
                    <a:pt x="1" y="7814"/>
                  </a:lnTo>
                  <a:lnTo>
                    <a:pt x="820" y="7814"/>
                  </a:lnTo>
                  <a:lnTo>
                    <a:pt x="8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293"/>
            <p:cNvSpPr/>
            <p:nvPr/>
          </p:nvSpPr>
          <p:spPr>
            <a:xfrm>
              <a:off x="7048317" y="-1341310"/>
              <a:ext cx="42024" cy="943599"/>
            </a:xfrm>
            <a:custGeom>
              <a:rect b="b" l="l" r="r" t="t"/>
              <a:pathLst>
                <a:path extrusionOk="0" h="7814" w="348">
                  <a:moveTo>
                    <a:pt x="1" y="0"/>
                  </a:moveTo>
                  <a:lnTo>
                    <a:pt x="1"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293"/>
            <p:cNvSpPr/>
            <p:nvPr/>
          </p:nvSpPr>
          <p:spPr>
            <a:xfrm>
              <a:off x="6953281" y="-1341310"/>
              <a:ext cx="41903" cy="943599"/>
            </a:xfrm>
            <a:custGeom>
              <a:rect b="b" l="l" r="r" t="t"/>
              <a:pathLst>
                <a:path extrusionOk="0" h="7814" w="347">
                  <a:moveTo>
                    <a:pt x="0" y="0"/>
                  </a:moveTo>
                  <a:lnTo>
                    <a:pt x="0"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293"/>
            <p:cNvSpPr/>
            <p:nvPr/>
          </p:nvSpPr>
          <p:spPr>
            <a:xfrm>
              <a:off x="6858124" y="-1341310"/>
              <a:ext cx="41903" cy="943599"/>
            </a:xfrm>
            <a:custGeom>
              <a:rect b="b" l="l" r="r" t="t"/>
              <a:pathLst>
                <a:path extrusionOk="0" h="7814" w="347">
                  <a:moveTo>
                    <a:pt x="0" y="0"/>
                  </a:moveTo>
                  <a:lnTo>
                    <a:pt x="0"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293"/>
            <p:cNvSpPr/>
            <p:nvPr/>
          </p:nvSpPr>
          <p:spPr>
            <a:xfrm>
              <a:off x="6762967" y="-1341310"/>
              <a:ext cx="42024" cy="943599"/>
            </a:xfrm>
            <a:custGeom>
              <a:rect b="b" l="l" r="r" t="t"/>
              <a:pathLst>
                <a:path extrusionOk="0" h="7814" w="348">
                  <a:moveTo>
                    <a:pt x="1" y="0"/>
                  </a:moveTo>
                  <a:lnTo>
                    <a:pt x="1"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293"/>
            <p:cNvSpPr/>
            <p:nvPr/>
          </p:nvSpPr>
          <p:spPr>
            <a:xfrm>
              <a:off x="7611410" y="-1341310"/>
              <a:ext cx="38159" cy="943599"/>
            </a:xfrm>
            <a:custGeom>
              <a:rect b="b" l="l" r="r" t="t"/>
              <a:pathLst>
                <a:path extrusionOk="0" h="7814" w="316">
                  <a:moveTo>
                    <a:pt x="0" y="0"/>
                  </a:moveTo>
                  <a:lnTo>
                    <a:pt x="0" y="7814"/>
                  </a:lnTo>
                  <a:lnTo>
                    <a:pt x="315" y="7814"/>
                  </a:lnTo>
                  <a:lnTo>
                    <a:pt x="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293"/>
            <p:cNvSpPr/>
            <p:nvPr/>
          </p:nvSpPr>
          <p:spPr>
            <a:xfrm>
              <a:off x="7512509" y="-1341310"/>
              <a:ext cx="41903" cy="943599"/>
            </a:xfrm>
            <a:custGeom>
              <a:rect b="b" l="l" r="r" t="t"/>
              <a:pathLst>
                <a:path extrusionOk="0" h="7814" w="347">
                  <a:moveTo>
                    <a:pt x="0" y="0"/>
                  </a:moveTo>
                  <a:lnTo>
                    <a:pt x="0"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3" name="Google Shape;4673;p293"/>
          <p:cNvSpPr txBox="1"/>
          <p:nvPr>
            <p:ph type="ctrTitle"/>
          </p:nvPr>
        </p:nvSpPr>
        <p:spPr>
          <a:xfrm>
            <a:off x="1104500" y="3750025"/>
            <a:ext cx="1670700" cy="4383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2400"/>
              <a:t>TEAM</a:t>
            </a:r>
            <a:r>
              <a:rPr lang="en" sz="2400">
                <a:solidFill>
                  <a:schemeClr val="dk1"/>
                </a:solidFill>
              </a:rPr>
              <a:t>:</a:t>
            </a:r>
            <a:endParaRPr sz="2400">
              <a:solidFill>
                <a:schemeClr val="dk1"/>
              </a:solidFill>
            </a:endParaRPr>
          </a:p>
        </p:txBody>
      </p:sp>
      <p:sp>
        <p:nvSpPr>
          <p:cNvPr id="4674" name="Google Shape;4674;p293"/>
          <p:cNvSpPr/>
          <p:nvPr/>
        </p:nvSpPr>
        <p:spPr>
          <a:xfrm>
            <a:off x="704850" y="3793875"/>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293"/>
          <p:cNvSpPr txBox="1"/>
          <p:nvPr>
            <p:ph type="ctrTitle"/>
          </p:nvPr>
        </p:nvSpPr>
        <p:spPr>
          <a:xfrm>
            <a:off x="6585550" y="397750"/>
            <a:ext cx="2176800" cy="4383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sz="2400">
                <a:solidFill>
                  <a:schemeClr val="lt1"/>
                </a:solidFill>
              </a:rPr>
              <a:t>BOARDING PASS</a:t>
            </a:r>
            <a:endParaRPr sz="2400">
              <a:solidFill>
                <a:schemeClr val="lt1"/>
              </a:solidFill>
            </a:endParaRPr>
          </a:p>
        </p:txBody>
      </p:sp>
      <p:grpSp>
        <p:nvGrpSpPr>
          <p:cNvPr id="4676" name="Google Shape;4676;p293"/>
          <p:cNvGrpSpPr/>
          <p:nvPr/>
        </p:nvGrpSpPr>
        <p:grpSpPr>
          <a:xfrm>
            <a:off x="2266950" y="561950"/>
            <a:ext cx="3458350" cy="62400"/>
            <a:chOff x="2266950" y="561950"/>
            <a:chExt cx="3458350" cy="62400"/>
          </a:xfrm>
        </p:grpSpPr>
        <p:sp>
          <p:nvSpPr>
            <p:cNvPr id="4677" name="Google Shape;4677;p293"/>
            <p:cNvSpPr/>
            <p:nvPr/>
          </p:nvSpPr>
          <p:spPr>
            <a:xfrm>
              <a:off x="2266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293"/>
            <p:cNvSpPr/>
            <p:nvPr/>
          </p:nvSpPr>
          <p:spPr>
            <a:xfrm>
              <a:off x="2414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293"/>
            <p:cNvSpPr/>
            <p:nvPr/>
          </p:nvSpPr>
          <p:spPr>
            <a:xfrm>
              <a:off x="2562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293"/>
            <p:cNvSpPr/>
            <p:nvPr/>
          </p:nvSpPr>
          <p:spPr>
            <a:xfrm>
              <a:off x="2709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293"/>
            <p:cNvSpPr/>
            <p:nvPr/>
          </p:nvSpPr>
          <p:spPr>
            <a:xfrm>
              <a:off x="28575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293"/>
            <p:cNvSpPr/>
            <p:nvPr/>
          </p:nvSpPr>
          <p:spPr>
            <a:xfrm>
              <a:off x="30052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293"/>
            <p:cNvSpPr/>
            <p:nvPr/>
          </p:nvSpPr>
          <p:spPr>
            <a:xfrm>
              <a:off x="31528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293"/>
            <p:cNvSpPr/>
            <p:nvPr/>
          </p:nvSpPr>
          <p:spPr>
            <a:xfrm>
              <a:off x="33005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293"/>
            <p:cNvSpPr/>
            <p:nvPr/>
          </p:nvSpPr>
          <p:spPr>
            <a:xfrm>
              <a:off x="34481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293"/>
            <p:cNvSpPr/>
            <p:nvPr/>
          </p:nvSpPr>
          <p:spPr>
            <a:xfrm>
              <a:off x="35958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293"/>
            <p:cNvSpPr/>
            <p:nvPr/>
          </p:nvSpPr>
          <p:spPr>
            <a:xfrm>
              <a:off x="37434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293"/>
            <p:cNvSpPr/>
            <p:nvPr/>
          </p:nvSpPr>
          <p:spPr>
            <a:xfrm>
              <a:off x="38911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293"/>
            <p:cNvSpPr/>
            <p:nvPr/>
          </p:nvSpPr>
          <p:spPr>
            <a:xfrm>
              <a:off x="40387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293"/>
            <p:cNvSpPr/>
            <p:nvPr/>
          </p:nvSpPr>
          <p:spPr>
            <a:xfrm>
              <a:off x="41864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293"/>
            <p:cNvSpPr/>
            <p:nvPr/>
          </p:nvSpPr>
          <p:spPr>
            <a:xfrm>
              <a:off x="43340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293"/>
            <p:cNvSpPr/>
            <p:nvPr/>
          </p:nvSpPr>
          <p:spPr>
            <a:xfrm>
              <a:off x="44817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293"/>
            <p:cNvSpPr/>
            <p:nvPr/>
          </p:nvSpPr>
          <p:spPr>
            <a:xfrm>
              <a:off x="46293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293"/>
            <p:cNvSpPr/>
            <p:nvPr/>
          </p:nvSpPr>
          <p:spPr>
            <a:xfrm>
              <a:off x="47770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293"/>
            <p:cNvSpPr/>
            <p:nvPr/>
          </p:nvSpPr>
          <p:spPr>
            <a:xfrm>
              <a:off x="49246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293"/>
            <p:cNvSpPr/>
            <p:nvPr/>
          </p:nvSpPr>
          <p:spPr>
            <a:xfrm>
              <a:off x="50723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293"/>
            <p:cNvSpPr/>
            <p:nvPr/>
          </p:nvSpPr>
          <p:spPr>
            <a:xfrm>
              <a:off x="5219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293"/>
            <p:cNvSpPr/>
            <p:nvPr/>
          </p:nvSpPr>
          <p:spPr>
            <a:xfrm>
              <a:off x="5367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293"/>
            <p:cNvSpPr/>
            <p:nvPr/>
          </p:nvSpPr>
          <p:spPr>
            <a:xfrm>
              <a:off x="5515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293"/>
            <p:cNvSpPr/>
            <p:nvPr/>
          </p:nvSpPr>
          <p:spPr>
            <a:xfrm>
              <a:off x="5662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1" name="Google Shape;4701;p293"/>
          <p:cNvSpPr/>
          <p:nvPr/>
        </p:nvSpPr>
        <p:spPr>
          <a:xfrm>
            <a:off x="5846050" y="426325"/>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293"/>
          <p:cNvSpPr txBox="1"/>
          <p:nvPr>
            <p:ph type="ctrTitle"/>
          </p:nvPr>
        </p:nvSpPr>
        <p:spPr>
          <a:xfrm>
            <a:off x="6736075" y="988975"/>
            <a:ext cx="1875600" cy="438300"/>
          </a:xfrm>
          <a:prstGeom prst="rect">
            <a:avLst/>
          </a:prstGeom>
        </p:spPr>
        <p:txBody>
          <a:bodyPr anchorCtr="0" anchor="ctr" bIns="91425" lIns="0" spcFirstLastPara="1" rIns="91425" wrap="square" tIns="91425">
            <a:noAutofit/>
          </a:bodyPr>
          <a:lstStyle/>
          <a:p>
            <a:pPr indent="-198120" lvl="0" marL="182880" rtl="0" algn="l">
              <a:spcBef>
                <a:spcPts val="0"/>
              </a:spcBef>
              <a:spcAft>
                <a:spcPts val="0"/>
              </a:spcAft>
              <a:buClr>
                <a:schemeClr val="lt1"/>
              </a:buClr>
              <a:buSzPts val="2400"/>
              <a:buChar char="●"/>
            </a:pPr>
            <a:r>
              <a:rPr lang="en" sz="2400">
                <a:solidFill>
                  <a:schemeClr val="lt1"/>
                </a:solidFill>
              </a:rPr>
              <a:t>FLIGHT</a:t>
            </a:r>
            <a:endParaRPr sz="2400">
              <a:solidFill>
                <a:schemeClr val="lt1"/>
              </a:solidFill>
            </a:endParaRPr>
          </a:p>
        </p:txBody>
      </p:sp>
      <p:sp>
        <p:nvSpPr>
          <p:cNvPr id="4703" name="Google Shape;4703;p293"/>
          <p:cNvSpPr txBox="1"/>
          <p:nvPr>
            <p:ph type="ctrTitle"/>
          </p:nvPr>
        </p:nvSpPr>
        <p:spPr>
          <a:xfrm>
            <a:off x="6736075" y="1884325"/>
            <a:ext cx="1875600" cy="438300"/>
          </a:xfrm>
          <a:prstGeom prst="rect">
            <a:avLst/>
          </a:prstGeom>
        </p:spPr>
        <p:txBody>
          <a:bodyPr anchorCtr="0" anchor="ctr" bIns="91425" lIns="0" spcFirstLastPara="1" rIns="91425" wrap="square" tIns="91425">
            <a:noAutofit/>
          </a:bodyPr>
          <a:lstStyle/>
          <a:p>
            <a:pPr indent="-198120" lvl="0" marL="182880" rtl="0" algn="l">
              <a:spcBef>
                <a:spcPts val="0"/>
              </a:spcBef>
              <a:spcAft>
                <a:spcPts val="0"/>
              </a:spcAft>
              <a:buClr>
                <a:schemeClr val="lt1"/>
              </a:buClr>
              <a:buSzPts val="2400"/>
              <a:buChar char="●"/>
            </a:pPr>
            <a:r>
              <a:rPr lang="en" sz="2400">
                <a:solidFill>
                  <a:schemeClr val="lt1"/>
                </a:solidFill>
              </a:rPr>
              <a:t>GATE</a:t>
            </a:r>
            <a:endParaRPr sz="2400">
              <a:solidFill>
                <a:schemeClr val="lt1"/>
              </a:solidFill>
            </a:endParaRPr>
          </a:p>
        </p:txBody>
      </p:sp>
      <p:sp>
        <p:nvSpPr>
          <p:cNvPr id="4704" name="Google Shape;4704;p293"/>
          <p:cNvSpPr txBox="1"/>
          <p:nvPr>
            <p:ph type="ctrTitle"/>
          </p:nvPr>
        </p:nvSpPr>
        <p:spPr>
          <a:xfrm>
            <a:off x="6736075" y="2779675"/>
            <a:ext cx="1875600" cy="438300"/>
          </a:xfrm>
          <a:prstGeom prst="rect">
            <a:avLst/>
          </a:prstGeom>
        </p:spPr>
        <p:txBody>
          <a:bodyPr anchorCtr="0" anchor="ctr" bIns="91425" lIns="0" spcFirstLastPara="1" rIns="91425" wrap="square" tIns="91425">
            <a:noAutofit/>
          </a:bodyPr>
          <a:lstStyle/>
          <a:p>
            <a:pPr indent="-198120" lvl="0" marL="182880" rtl="0" algn="l">
              <a:spcBef>
                <a:spcPts val="0"/>
              </a:spcBef>
              <a:spcAft>
                <a:spcPts val="0"/>
              </a:spcAft>
              <a:buClr>
                <a:schemeClr val="lt1"/>
              </a:buClr>
              <a:buSzPts val="2400"/>
              <a:buChar char="●"/>
            </a:pPr>
            <a:r>
              <a:rPr lang="en" sz="2400">
                <a:solidFill>
                  <a:schemeClr val="lt1"/>
                </a:solidFill>
              </a:rPr>
              <a:t>SEAT</a:t>
            </a:r>
            <a:endParaRPr sz="2400">
              <a:solidFill>
                <a:schemeClr val="lt1"/>
              </a:solidFill>
            </a:endParaRPr>
          </a:p>
        </p:txBody>
      </p:sp>
      <p:sp>
        <p:nvSpPr>
          <p:cNvPr id="4705" name="Google Shape;4705;p293"/>
          <p:cNvSpPr txBox="1"/>
          <p:nvPr>
            <p:ph type="ctrTitle"/>
          </p:nvPr>
        </p:nvSpPr>
        <p:spPr>
          <a:xfrm>
            <a:off x="6736075" y="1351075"/>
            <a:ext cx="1875600" cy="4383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2400">
                <a:solidFill>
                  <a:schemeClr val="lt1"/>
                </a:solidFill>
                <a:latin typeface="Cutive Mono"/>
                <a:ea typeface="Cutive Mono"/>
                <a:cs typeface="Cutive Mono"/>
                <a:sym typeface="Cutive Mono"/>
              </a:rPr>
              <a:t>B345</a:t>
            </a:r>
            <a:endParaRPr sz="2400">
              <a:solidFill>
                <a:schemeClr val="lt1"/>
              </a:solidFill>
              <a:latin typeface="Cutive Mono"/>
              <a:ea typeface="Cutive Mono"/>
              <a:cs typeface="Cutive Mono"/>
              <a:sym typeface="Cutive Mono"/>
            </a:endParaRPr>
          </a:p>
        </p:txBody>
      </p:sp>
      <p:sp>
        <p:nvSpPr>
          <p:cNvPr id="4706" name="Google Shape;4706;p293"/>
          <p:cNvSpPr txBox="1"/>
          <p:nvPr>
            <p:ph type="ctrTitle"/>
          </p:nvPr>
        </p:nvSpPr>
        <p:spPr>
          <a:xfrm>
            <a:off x="6736075" y="2227675"/>
            <a:ext cx="1875600" cy="4383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2400">
                <a:solidFill>
                  <a:schemeClr val="lt1"/>
                </a:solidFill>
                <a:latin typeface="Cutive Mono"/>
                <a:ea typeface="Cutive Mono"/>
                <a:cs typeface="Cutive Mono"/>
                <a:sym typeface="Cutive Mono"/>
              </a:rPr>
              <a:t>D8</a:t>
            </a:r>
            <a:endParaRPr sz="2400">
              <a:solidFill>
                <a:schemeClr val="lt1"/>
              </a:solidFill>
              <a:latin typeface="Cutive Mono"/>
              <a:ea typeface="Cutive Mono"/>
              <a:cs typeface="Cutive Mono"/>
              <a:sym typeface="Cutive Mono"/>
            </a:endParaRPr>
          </a:p>
        </p:txBody>
      </p:sp>
      <p:sp>
        <p:nvSpPr>
          <p:cNvPr id="4707" name="Google Shape;4707;p293"/>
          <p:cNvSpPr txBox="1"/>
          <p:nvPr>
            <p:ph type="ctrTitle"/>
          </p:nvPr>
        </p:nvSpPr>
        <p:spPr>
          <a:xfrm>
            <a:off x="6736075" y="3104275"/>
            <a:ext cx="1875600" cy="4383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2400">
                <a:solidFill>
                  <a:schemeClr val="lt1"/>
                </a:solidFill>
                <a:latin typeface="Cutive Mono"/>
                <a:ea typeface="Cutive Mono"/>
                <a:cs typeface="Cutive Mono"/>
                <a:sym typeface="Cutive Mono"/>
              </a:rPr>
              <a:t>29E</a:t>
            </a:r>
            <a:endParaRPr sz="2400">
              <a:solidFill>
                <a:schemeClr val="lt1"/>
              </a:solidFill>
              <a:latin typeface="Cutive Mono"/>
              <a:ea typeface="Cutive Mono"/>
              <a:cs typeface="Cutive Mono"/>
              <a:sym typeface="Cutive Mono"/>
            </a:endParaRPr>
          </a:p>
        </p:txBody>
      </p:sp>
      <p:sp>
        <p:nvSpPr>
          <p:cNvPr id="4708" name="Google Shape;4708;p293"/>
          <p:cNvSpPr txBox="1"/>
          <p:nvPr>
            <p:ph idx="1" type="subTitle"/>
          </p:nvPr>
        </p:nvSpPr>
        <p:spPr>
          <a:xfrm>
            <a:off x="699900" y="4188325"/>
            <a:ext cx="5481900" cy="426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Ashley, Gopi, Kiena, Tracy, Zaina</a:t>
            </a:r>
            <a:r>
              <a:rPr lang="en"/>
              <a:t>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8" name="Shape 5128"/>
        <p:cNvGrpSpPr/>
        <p:nvPr/>
      </p:nvGrpSpPr>
      <p:grpSpPr>
        <a:xfrm>
          <a:off x="0" y="0"/>
          <a:ext cx="0" cy="0"/>
          <a:chOff x="0" y="0"/>
          <a:chExt cx="0" cy="0"/>
        </a:xfrm>
      </p:grpSpPr>
      <p:sp>
        <p:nvSpPr>
          <p:cNvPr id="5129" name="Google Shape;5129;p302"/>
          <p:cNvSpPr txBox="1"/>
          <p:nvPr>
            <p:ph type="ctrTitle"/>
          </p:nvPr>
        </p:nvSpPr>
        <p:spPr>
          <a:xfrm>
            <a:off x="704850" y="1123950"/>
            <a:ext cx="7739100" cy="8001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sz="4000"/>
              <a:t>Constraints of the current model and planning for the future</a:t>
            </a:r>
            <a:endParaRPr sz="4000"/>
          </a:p>
        </p:txBody>
      </p:sp>
      <p:sp>
        <p:nvSpPr>
          <p:cNvPr id="5130" name="Google Shape;5130;p302"/>
          <p:cNvSpPr txBox="1"/>
          <p:nvPr>
            <p:ph idx="2" type="title"/>
          </p:nvPr>
        </p:nvSpPr>
        <p:spPr>
          <a:xfrm>
            <a:off x="1547388" y="2835350"/>
            <a:ext cx="2185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5131" name="Google Shape;5131;p302"/>
          <p:cNvSpPr txBox="1"/>
          <p:nvPr>
            <p:ph idx="1" type="subTitle"/>
          </p:nvPr>
        </p:nvSpPr>
        <p:spPr>
          <a:xfrm>
            <a:off x="1547388" y="3499100"/>
            <a:ext cx="2185200" cy="110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Current Data set solely deals with the month of January. Given more time we would have included the full 12 months in the year.</a:t>
            </a:r>
            <a:endParaRPr sz="1000"/>
          </a:p>
        </p:txBody>
      </p:sp>
      <p:sp>
        <p:nvSpPr>
          <p:cNvPr id="5132" name="Google Shape;5132;p302"/>
          <p:cNvSpPr txBox="1"/>
          <p:nvPr>
            <p:ph idx="3" type="title"/>
          </p:nvPr>
        </p:nvSpPr>
        <p:spPr>
          <a:xfrm>
            <a:off x="5020975" y="2965550"/>
            <a:ext cx="3220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PROPOSAL FOR THE FUTURE</a:t>
            </a:r>
            <a:endParaRPr/>
          </a:p>
        </p:txBody>
      </p:sp>
      <p:sp>
        <p:nvSpPr>
          <p:cNvPr id="5133" name="Google Shape;5133;p302"/>
          <p:cNvSpPr txBox="1"/>
          <p:nvPr>
            <p:ph idx="4" type="subTitle"/>
          </p:nvPr>
        </p:nvSpPr>
        <p:spPr>
          <a:xfrm>
            <a:off x="5020975" y="3685400"/>
            <a:ext cx="3030300" cy="91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1. </a:t>
            </a:r>
            <a:r>
              <a:rPr lang="en" sz="1000"/>
              <a:t>Trying new datasets to include other routings, </a:t>
            </a:r>
            <a:r>
              <a:rPr lang="en" sz="1000"/>
              <a:t>including</a:t>
            </a:r>
            <a:r>
              <a:rPr lang="en" sz="1000"/>
              <a:t> international flights.</a:t>
            </a:r>
            <a:endParaRPr sz="1000"/>
          </a:p>
          <a:p>
            <a:pPr indent="0" lvl="0" marL="0" rtl="0" algn="l">
              <a:lnSpc>
                <a:spcPct val="100000"/>
              </a:lnSpc>
              <a:spcBef>
                <a:spcPts val="0"/>
              </a:spcBef>
              <a:spcAft>
                <a:spcPts val="0"/>
              </a:spcAft>
              <a:buNone/>
            </a:pPr>
            <a:r>
              <a:rPr lang="en" sz="1000"/>
              <a:t>2. Test the Machine Learning model with other datasets.</a:t>
            </a:r>
            <a:endParaRPr sz="1000"/>
          </a:p>
        </p:txBody>
      </p:sp>
      <p:grpSp>
        <p:nvGrpSpPr>
          <p:cNvPr id="5134" name="Google Shape;5134;p302"/>
          <p:cNvGrpSpPr/>
          <p:nvPr/>
        </p:nvGrpSpPr>
        <p:grpSpPr>
          <a:xfrm>
            <a:off x="1192931" y="465829"/>
            <a:ext cx="896605" cy="214346"/>
            <a:chOff x="1192931" y="491429"/>
            <a:chExt cx="896605" cy="214346"/>
          </a:xfrm>
        </p:grpSpPr>
        <p:sp>
          <p:nvSpPr>
            <p:cNvPr id="5135" name="Google Shape;5135;p302"/>
            <p:cNvSpPr/>
            <p:nvPr/>
          </p:nvSpPr>
          <p:spPr>
            <a:xfrm>
              <a:off x="1192931" y="497641"/>
              <a:ext cx="195396" cy="205039"/>
            </a:xfrm>
            <a:custGeom>
              <a:rect b="b" l="l" r="r" t="t"/>
              <a:pathLst>
                <a:path extrusionOk="0" h="20795" w="19817">
                  <a:moveTo>
                    <a:pt x="9893" y="3907"/>
                  </a:moveTo>
                  <a:lnTo>
                    <a:pt x="13012" y="13107"/>
                  </a:lnTo>
                  <a:lnTo>
                    <a:pt x="6679" y="13107"/>
                  </a:lnTo>
                  <a:lnTo>
                    <a:pt x="9830" y="3907"/>
                  </a:lnTo>
                  <a:close/>
                  <a:moveTo>
                    <a:pt x="9861" y="1"/>
                  </a:moveTo>
                  <a:cubicBezTo>
                    <a:pt x="9137" y="1"/>
                    <a:pt x="8507" y="127"/>
                    <a:pt x="8003" y="410"/>
                  </a:cubicBezTo>
                  <a:cubicBezTo>
                    <a:pt x="7467" y="662"/>
                    <a:pt x="7026" y="1041"/>
                    <a:pt x="6616" y="1576"/>
                  </a:cubicBezTo>
                  <a:cubicBezTo>
                    <a:pt x="6238" y="2080"/>
                    <a:pt x="5860" y="2710"/>
                    <a:pt x="5545" y="3466"/>
                  </a:cubicBezTo>
                  <a:cubicBezTo>
                    <a:pt x="5199" y="4223"/>
                    <a:pt x="4852" y="5073"/>
                    <a:pt x="4506" y="6050"/>
                  </a:cubicBezTo>
                  <a:lnTo>
                    <a:pt x="630" y="16446"/>
                  </a:lnTo>
                  <a:cubicBezTo>
                    <a:pt x="567" y="16635"/>
                    <a:pt x="504" y="16793"/>
                    <a:pt x="441" y="16982"/>
                  </a:cubicBezTo>
                  <a:cubicBezTo>
                    <a:pt x="347" y="17171"/>
                    <a:pt x="284" y="17360"/>
                    <a:pt x="221" y="17549"/>
                  </a:cubicBezTo>
                  <a:cubicBezTo>
                    <a:pt x="158" y="17738"/>
                    <a:pt x="95" y="17927"/>
                    <a:pt x="63" y="18116"/>
                  </a:cubicBezTo>
                  <a:cubicBezTo>
                    <a:pt x="0" y="18274"/>
                    <a:pt x="0" y="18431"/>
                    <a:pt x="0" y="18589"/>
                  </a:cubicBezTo>
                  <a:cubicBezTo>
                    <a:pt x="0" y="18935"/>
                    <a:pt x="63" y="19250"/>
                    <a:pt x="189" y="19534"/>
                  </a:cubicBezTo>
                  <a:cubicBezTo>
                    <a:pt x="315" y="19786"/>
                    <a:pt x="473" y="20006"/>
                    <a:pt x="693" y="20196"/>
                  </a:cubicBezTo>
                  <a:cubicBezTo>
                    <a:pt x="914" y="20385"/>
                    <a:pt x="1166" y="20542"/>
                    <a:pt x="1481" y="20637"/>
                  </a:cubicBezTo>
                  <a:cubicBezTo>
                    <a:pt x="1765" y="20731"/>
                    <a:pt x="2080" y="20794"/>
                    <a:pt x="2395" y="20794"/>
                  </a:cubicBezTo>
                  <a:cubicBezTo>
                    <a:pt x="2773" y="20794"/>
                    <a:pt x="3088" y="20731"/>
                    <a:pt x="3371" y="20637"/>
                  </a:cubicBezTo>
                  <a:cubicBezTo>
                    <a:pt x="3655" y="20542"/>
                    <a:pt x="3875" y="20385"/>
                    <a:pt x="4096" y="20164"/>
                  </a:cubicBezTo>
                  <a:cubicBezTo>
                    <a:pt x="4316" y="19912"/>
                    <a:pt x="4506" y="19628"/>
                    <a:pt x="4695" y="19250"/>
                  </a:cubicBezTo>
                  <a:cubicBezTo>
                    <a:pt x="4852" y="18872"/>
                    <a:pt x="5041" y="18431"/>
                    <a:pt x="5199" y="17896"/>
                  </a:cubicBezTo>
                  <a:lnTo>
                    <a:pt x="5797" y="16068"/>
                  </a:lnTo>
                  <a:lnTo>
                    <a:pt x="13894" y="16068"/>
                  </a:lnTo>
                  <a:lnTo>
                    <a:pt x="14587" y="17896"/>
                  </a:lnTo>
                  <a:cubicBezTo>
                    <a:pt x="14776" y="18431"/>
                    <a:pt x="14965" y="18872"/>
                    <a:pt x="15154" y="19219"/>
                  </a:cubicBezTo>
                  <a:cubicBezTo>
                    <a:pt x="15343" y="19597"/>
                    <a:pt x="15532" y="19912"/>
                    <a:pt x="15721" y="20133"/>
                  </a:cubicBezTo>
                  <a:cubicBezTo>
                    <a:pt x="15942" y="20353"/>
                    <a:pt x="16194" y="20511"/>
                    <a:pt x="16446" y="20637"/>
                  </a:cubicBezTo>
                  <a:cubicBezTo>
                    <a:pt x="16729" y="20731"/>
                    <a:pt x="17044" y="20794"/>
                    <a:pt x="17423" y="20794"/>
                  </a:cubicBezTo>
                  <a:cubicBezTo>
                    <a:pt x="17738" y="20794"/>
                    <a:pt x="18053" y="20731"/>
                    <a:pt x="18336" y="20637"/>
                  </a:cubicBezTo>
                  <a:cubicBezTo>
                    <a:pt x="18620" y="20542"/>
                    <a:pt x="18872" y="20385"/>
                    <a:pt x="19092" y="20196"/>
                  </a:cubicBezTo>
                  <a:cubicBezTo>
                    <a:pt x="19313" y="20006"/>
                    <a:pt x="19502" y="19786"/>
                    <a:pt x="19628" y="19534"/>
                  </a:cubicBezTo>
                  <a:cubicBezTo>
                    <a:pt x="19754" y="19250"/>
                    <a:pt x="19817" y="18935"/>
                    <a:pt x="19817" y="18589"/>
                  </a:cubicBezTo>
                  <a:cubicBezTo>
                    <a:pt x="19817" y="18431"/>
                    <a:pt x="19785" y="18274"/>
                    <a:pt x="19754" y="18116"/>
                  </a:cubicBezTo>
                  <a:cubicBezTo>
                    <a:pt x="19691" y="17927"/>
                    <a:pt x="19659" y="17738"/>
                    <a:pt x="19596" y="17549"/>
                  </a:cubicBezTo>
                  <a:cubicBezTo>
                    <a:pt x="19502" y="17360"/>
                    <a:pt x="19439" y="17171"/>
                    <a:pt x="19376" y="16982"/>
                  </a:cubicBezTo>
                  <a:cubicBezTo>
                    <a:pt x="19281" y="16793"/>
                    <a:pt x="19218" y="16635"/>
                    <a:pt x="19155" y="16446"/>
                  </a:cubicBezTo>
                  <a:lnTo>
                    <a:pt x="15217" y="6050"/>
                  </a:lnTo>
                  <a:cubicBezTo>
                    <a:pt x="14808" y="4916"/>
                    <a:pt x="14398" y="3970"/>
                    <a:pt x="14052" y="3183"/>
                  </a:cubicBezTo>
                  <a:cubicBezTo>
                    <a:pt x="13705" y="2427"/>
                    <a:pt x="13327" y="1797"/>
                    <a:pt x="12949" y="1324"/>
                  </a:cubicBezTo>
                  <a:cubicBezTo>
                    <a:pt x="12539" y="851"/>
                    <a:pt x="12098" y="505"/>
                    <a:pt x="11626" y="316"/>
                  </a:cubicBezTo>
                  <a:cubicBezTo>
                    <a:pt x="11153" y="95"/>
                    <a:pt x="10554" y="1"/>
                    <a:pt x="9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302"/>
            <p:cNvSpPr/>
            <p:nvPr/>
          </p:nvSpPr>
          <p:spPr>
            <a:xfrm>
              <a:off x="1412256" y="491429"/>
              <a:ext cx="49093" cy="211250"/>
            </a:xfrm>
            <a:custGeom>
              <a:rect b="b" l="l" r="r" t="t"/>
              <a:pathLst>
                <a:path extrusionOk="0" h="21425" w="4979">
                  <a:moveTo>
                    <a:pt x="2490" y="1"/>
                  </a:moveTo>
                  <a:cubicBezTo>
                    <a:pt x="2143" y="1"/>
                    <a:pt x="1797" y="64"/>
                    <a:pt x="1482"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77" y="3498"/>
                    <a:pt x="1230" y="3624"/>
                    <a:pt x="1545" y="3718"/>
                  </a:cubicBezTo>
                  <a:cubicBezTo>
                    <a:pt x="1828" y="3813"/>
                    <a:pt x="2143" y="3844"/>
                    <a:pt x="2490" y="3844"/>
                  </a:cubicBezTo>
                  <a:cubicBezTo>
                    <a:pt x="2805" y="3844"/>
                    <a:pt x="3088" y="3813"/>
                    <a:pt x="3403" y="3718"/>
                  </a:cubicBezTo>
                  <a:cubicBezTo>
                    <a:pt x="3718" y="3655"/>
                    <a:pt x="3970" y="3529"/>
                    <a:pt x="4191" y="3372"/>
                  </a:cubicBezTo>
                  <a:cubicBezTo>
                    <a:pt x="4412" y="3214"/>
                    <a:pt x="4601" y="2994"/>
                    <a:pt x="4758" y="2773"/>
                  </a:cubicBezTo>
                  <a:cubicBezTo>
                    <a:pt x="4884" y="2521"/>
                    <a:pt x="4979" y="2238"/>
                    <a:pt x="4979" y="1923"/>
                  </a:cubicBezTo>
                  <a:cubicBezTo>
                    <a:pt x="4979" y="1608"/>
                    <a:pt x="4916" y="1355"/>
                    <a:pt x="4758" y="1103"/>
                  </a:cubicBezTo>
                  <a:cubicBezTo>
                    <a:pt x="4632" y="851"/>
                    <a:pt x="4443" y="662"/>
                    <a:pt x="4222" y="505"/>
                  </a:cubicBezTo>
                  <a:cubicBezTo>
                    <a:pt x="3970" y="347"/>
                    <a:pt x="3718" y="221"/>
                    <a:pt x="3403" y="127"/>
                  </a:cubicBezTo>
                  <a:cubicBezTo>
                    <a:pt x="3120" y="32"/>
                    <a:pt x="2805" y="1"/>
                    <a:pt x="2490" y="1"/>
                  </a:cubicBezTo>
                  <a:close/>
                  <a:moveTo>
                    <a:pt x="2395"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95"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95"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302"/>
            <p:cNvSpPr/>
            <p:nvPr/>
          </p:nvSpPr>
          <p:spPr>
            <a:xfrm>
              <a:off x="1492414" y="558226"/>
              <a:ext cx="98166" cy="144459"/>
            </a:xfrm>
            <a:custGeom>
              <a:rect b="b" l="l" r="r" t="t"/>
              <a:pathLst>
                <a:path extrusionOk="0" h="14651" w="9956">
                  <a:moveTo>
                    <a:pt x="8128" y="0"/>
                  </a:moveTo>
                  <a:cubicBezTo>
                    <a:pt x="7152" y="0"/>
                    <a:pt x="6364" y="284"/>
                    <a:pt x="5734" y="819"/>
                  </a:cubicBezTo>
                  <a:cubicBezTo>
                    <a:pt x="5104" y="1387"/>
                    <a:pt x="4726" y="2143"/>
                    <a:pt x="4568" y="3088"/>
                  </a:cubicBezTo>
                  <a:cubicBezTo>
                    <a:pt x="4568" y="2143"/>
                    <a:pt x="4379" y="1450"/>
                    <a:pt x="4001" y="945"/>
                  </a:cubicBezTo>
                  <a:cubicBezTo>
                    <a:pt x="3623" y="473"/>
                    <a:pt x="3056" y="252"/>
                    <a:pt x="2300" y="252"/>
                  </a:cubicBezTo>
                  <a:cubicBezTo>
                    <a:pt x="2016" y="252"/>
                    <a:pt x="1701" y="284"/>
                    <a:pt x="1449" y="378"/>
                  </a:cubicBezTo>
                  <a:cubicBezTo>
                    <a:pt x="1166" y="473"/>
                    <a:pt x="914" y="599"/>
                    <a:pt x="693" y="788"/>
                  </a:cubicBezTo>
                  <a:cubicBezTo>
                    <a:pt x="473" y="945"/>
                    <a:pt x="315" y="1166"/>
                    <a:pt x="189" y="1450"/>
                  </a:cubicBezTo>
                  <a:cubicBezTo>
                    <a:pt x="63" y="1702"/>
                    <a:pt x="0" y="2017"/>
                    <a:pt x="0" y="2363"/>
                  </a:cubicBezTo>
                  <a:lnTo>
                    <a:pt x="0" y="11815"/>
                  </a:lnTo>
                  <a:cubicBezTo>
                    <a:pt x="0" y="12728"/>
                    <a:pt x="158" y="13421"/>
                    <a:pt x="473" y="13925"/>
                  </a:cubicBezTo>
                  <a:cubicBezTo>
                    <a:pt x="819" y="14398"/>
                    <a:pt x="1386" y="14650"/>
                    <a:pt x="2174" y="14650"/>
                  </a:cubicBezTo>
                  <a:cubicBezTo>
                    <a:pt x="3025" y="14650"/>
                    <a:pt x="3655" y="14398"/>
                    <a:pt x="4001" y="13925"/>
                  </a:cubicBezTo>
                  <a:cubicBezTo>
                    <a:pt x="4379" y="13421"/>
                    <a:pt x="4568" y="12728"/>
                    <a:pt x="4568" y="11815"/>
                  </a:cubicBezTo>
                  <a:lnTo>
                    <a:pt x="4568" y="6742"/>
                  </a:lnTo>
                  <a:cubicBezTo>
                    <a:pt x="4568" y="6175"/>
                    <a:pt x="4631" y="5703"/>
                    <a:pt x="4789" y="5325"/>
                  </a:cubicBezTo>
                  <a:cubicBezTo>
                    <a:pt x="4946" y="4947"/>
                    <a:pt x="5167" y="4632"/>
                    <a:pt x="5450" y="4379"/>
                  </a:cubicBezTo>
                  <a:cubicBezTo>
                    <a:pt x="5702" y="4127"/>
                    <a:pt x="6018" y="3970"/>
                    <a:pt x="6396" y="3844"/>
                  </a:cubicBezTo>
                  <a:cubicBezTo>
                    <a:pt x="6774" y="3718"/>
                    <a:pt x="7152" y="3623"/>
                    <a:pt x="7593" y="3592"/>
                  </a:cubicBezTo>
                  <a:cubicBezTo>
                    <a:pt x="8317" y="3529"/>
                    <a:pt x="8884" y="3371"/>
                    <a:pt x="9294" y="3088"/>
                  </a:cubicBezTo>
                  <a:cubicBezTo>
                    <a:pt x="9735" y="2804"/>
                    <a:pt x="9956" y="2332"/>
                    <a:pt x="9956" y="1733"/>
                  </a:cubicBezTo>
                  <a:cubicBezTo>
                    <a:pt x="9956" y="1513"/>
                    <a:pt x="9893" y="1324"/>
                    <a:pt x="9830" y="1103"/>
                  </a:cubicBezTo>
                  <a:cubicBezTo>
                    <a:pt x="9735" y="882"/>
                    <a:pt x="9641" y="693"/>
                    <a:pt x="9483" y="536"/>
                  </a:cubicBezTo>
                  <a:cubicBezTo>
                    <a:pt x="9326" y="378"/>
                    <a:pt x="9137" y="252"/>
                    <a:pt x="8916" y="158"/>
                  </a:cubicBezTo>
                  <a:cubicBezTo>
                    <a:pt x="8695" y="63"/>
                    <a:pt x="8412" y="0"/>
                    <a:pt x="8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302"/>
            <p:cNvSpPr/>
            <p:nvPr/>
          </p:nvSpPr>
          <p:spPr>
            <a:xfrm>
              <a:off x="1694682" y="491429"/>
              <a:ext cx="49093" cy="211250"/>
            </a:xfrm>
            <a:custGeom>
              <a:rect b="b" l="l" r="r" t="t"/>
              <a:pathLst>
                <a:path extrusionOk="0" h="21425" w="4979">
                  <a:moveTo>
                    <a:pt x="2489" y="1"/>
                  </a:moveTo>
                  <a:cubicBezTo>
                    <a:pt x="2111" y="1"/>
                    <a:pt x="1796" y="64"/>
                    <a:pt x="1481"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46" y="3498"/>
                    <a:pt x="1229" y="3624"/>
                    <a:pt x="1513" y="3718"/>
                  </a:cubicBezTo>
                  <a:cubicBezTo>
                    <a:pt x="1828" y="3813"/>
                    <a:pt x="2143" y="3844"/>
                    <a:pt x="2489" y="3844"/>
                  </a:cubicBezTo>
                  <a:cubicBezTo>
                    <a:pt x="2805" y="3844"/>
                    <a:pt x="3088" y="3813"/>
                    <a:pt x="3403" y="3718"/>
                  </a:cubicBezTo>
                  <a:cubicBezTo>
                    <a:pt x="3687" y="3655"/>
                    <a:pt x="3970" y="3529"/>
                    <a:pt x="4191" y="3372"/>
                  </a:cubicBezTo>
                  <a:cubicBezTo>
                    <a:pt x="4411" y="3214"/>
                    <a:pt x="4600" y="2994"/>
                    <a:pt x="4758" y="2773"/>
                  </a:cubicBezTo>
                  <a:cubicBezTo>
                    <a:pt x="4884" y="2521"/>
                    <a:pt x="4978" y="2238"/>
                    <a:pt x="4978" y="1923"/>
                  </a:cubicBezTo>
                  <a:cubicBezTo>
                    <a:pt x="4978" y="1608"/>
                    <a:pt x="4884" y="1355"/>
                    <a:pt x="4758" y="1103"/>
                  </a:cubicBezTo>
                  <a:cubicBezTo>
                    <a:pt x="4632" y="851"/>
                    <a:pt x="4443" y="662"/>
                    <a:pt x="4222" y="505"/>
                  </a:cubicBezTo>
                  <a:cubicBezTo>
                    <a:pt x="3970" y="347"/>
                    <a:pt x="3718" y="221"/>
                    <a:pt x="3403" y="127"/>
                  </a:cubicBezTo>
                  <a:cubicBezTo>
                    <a:pt x="3120" y="32"/>
                    <a:pt x="2805" y="1"/>
                    <a:pt x="2489" y="1"/>
                  </a:cubicBezTo>
                  <a:close/>
                  <a:moveTo>
                    <a:pt x="2363"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63"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63"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302"/>
            <p:cNvSpPr/>
            <p:nvPr/>
          </p:nvSpPr>
          <p:spPr>
            <a:xfrm>
              <a:off x="1774525" y="558226"/>
              <a:ext cx="141974" cy="144459"/>
            </a:xfrm>
            <a:custGeom>
              <a:rect b="b" l="l" r="r" t="t"/>
              <a:pathLst>
                <a:path extrusionOk="0" h="14651" w="14399">
                  <a:moveTo>
                    <a:pt x="9609" y="0"/>
                  </a:moveTo>
                  <a:cubicBezTo>
                    <a:pt x="9042" y="0"/>
                    <a:pt x="8475" y="63"/>
                    <a:pt x="7940" y="221"/>
                  </a:cubicBezTo>
                  <a:cubicBezTo>
                    <a:pt x="7404" y="378"/>
                    <a:pt x="6900" y="567"/>
                    <a:pt x="6459" y="851"/>
                  </a:cubicBezTo>
                  <a:cubicBezTo>
                    <a:pt x="6018" y="1103"/>
                    <a:pt x="5640" y="1418"/>
                    <a:pt x="5325" y="1796"/>
                  </a:cubicBezTo>
                  <a:cubicBezTo>
                    <a:pt x="4978" y="2174"/>
                    <a:pt x="4758" y="2615"/>
                    <a:pt x="4569" y="3056"/>
                  </a:cubicBezTo>
                  <a:cubicBezTo>
                    <a:pt x="4569" y="2143"/>
                    <a:pt x="4380" y="1450"/>
                    <a:pt x="4033" y="977"/>
                  </a:cubicBezTo>
                  <a:cubicBezTo>
                    <a:pt x="3655" y="473"/>
                    <a:pt x="3056" y="252"/>
                    <a:pt x="2206" y="252"/>
                  </a:cubicBezTo>
                  <a:cubicBezTo>
                    <a:pt x="1387" y="252"/>
                    <a:pt x="819" y="473"/>
                    <a:pt x="504" y="977"/>
                  </a:cubicBezTo>
                  <a:cubicBezTo>
                    <a:pt x="158" y="1450"/>
                    <a:pt x="0" y="2143"/>
                    <a:pt x="0" y="3056"/>
                  </a:cubicBezTo>
                  <a:lnTo>
                    <a:pt x="32" y="11815"/>
                  </a:lnTo>
                  <a:cubicBezTo>
                    <a:pt x="32" y="12728"/>
                    <a:pt x="189" y="13421"/>
                    <a:pt x="504" y="13925"/>
                  </a:cubicBezTo>
                  <a:cubicBezTo>
                    <a:pt x="851" y="14398"/>
                    <a:pt x="1418" y="14650"/>
                    <a:pt x="2206" y="14650"/>
                  </a:cubicBezTo>
                  <a:cubicBezTo>
                    <a:pt x="3056" y="14650"/>
                    <a:pt x="3655" y="14398"/>
                    <a:pt x="4033" y="13925"/>
                  </a:cubicBezTo>
                  <a:cubicBezTo>
                    <a:pt x="4411" y="13421"/>
                    <a:pt x="4600" y="12728"/>
                    <a:pt x="4600" y="11815"/>
                  </a:cubicBezTo>
                  <a:lnTo>
                    <a:pt x="4600" y="5892"/>
                  </a:lnTo>
                  <a:cubicBezTo>
                    <a:pt x="4600" y="5388"/>
                    <a:pt x="4663" y="4947"/>
                    <a:pt x="4821" y="4569"/>
                  </a:cubicBezTo>
                  <a:cubicBezTo>
                    <a:pt x="4978" y="4190"/>
                    <a:pt x="5167" y="3875"/>
                    <a:pt x="5451" y="3592"/>
                  </a:cubicBezTo>
                  <a:cubicBezTo>
                    <a:pt x="5703" y="3340"/>
                    <a:pt x="6018" y="3151"/>
                    <a:pt x="6364" y="3025"/>
                  </a:cubicBezTo>
                  <a:cubicBezTo>
                    <a:pt x="6711" y="2899"/>
                    <a:pt x="7089" y="2836"/>
                    <a:pt x="7499" y="2836"/>
                  </a:cubicBezTo>
                  <a:cubicBezTo>
                    <a:pt x="7814" y="2836"/>
                    <a:pt x="8129" y="2899"/>
                    <a:pt x="8412" y="2993"/>
                  </a:cubicBezTo>
                  <a:cubicBezTo>
                    <a:pt x="8696" y="3119"/>
                    <a:pt x="8948" y="3277"/>
                    <a:pt x="9137" y="3529"/>
                  </a:cubicBezTo>
                  <a:cubicBezTo>
                    <a:pt x="9357" y="3749"/>
                    <a:pt x="9515" y="4033"/>
                    <a:pt x="9641" y="4348"/>
                  </a:cubicBezTo>
                  <a:cubicBezTo>
                    <a:pt x="9767" y="4695"/>
                    <a:pt x="9830" y="5104"/>
                    <a:pt x="9830" y="5545"/>
                  </a:cubicBezTo>
                  <a:lnTo>
                    <a:pt x="9830" y="11815"/>
                  </a:lnTo>
                  <a:cubicBezTo>
                    <a:pt x="9830" y="12728"/>
                    <a:pt x="9987" y="13421"/>
                    <a:pt x="10334" y="13925"/>
                  </a:cubicBezTo>
                  <a:cubicBezTo>
                    <a:pt x="10649" y="14398"/>
                    <a:pt x="11216" y="14650"/>
                    <a:pt x="12004" y="14650"/>
                  </a:cubicBezTo>
                  <a:cubicBezTo>
                    <a:pt x="12854" y="14650"/>
                    <a:pt x="13484" y="14398"/>
                    <a:pt x="13831" y="13925"/>
                  </a:cubicBezTo>
                  <a:cubicBezTo>
                    <a:pt x="14209" y="13421"/>
                    <a:pt x="14398" y="12728"/>
                    <a:pt x="14398" y="11815"/>
                  </a:cubicBezTo>
                  <a:lnTo>
                    <a:pt x="14398" y="5356"/>
                  </a:lnTo>
                  <a:cubicBezTo>
                    <a:pt x="14398" y="4443"/>
                    <a:pt x="14272" y="3686"/>
                    <a:pt x="13989" y="2993"/>
                  </a:cubicBezTo>
                  <a:cubicBezTo>
                    <a:pt x="13737" y="2332"/>
                    <a:pt x="13358" y="1765"/>
                    <a:pt x="12917" y="1324"/>
                  </a:cubicBezTo>
                  <a:cubicBezTo>
                    <a:pt x="12476" y="882"/>
                    <a:pt x="11972" y="536"/>
                    <a:pt x="11405" y="315"/>
                  </a:cubicBezTo>
                  <a:cubicBezTo>
                    <a:pt x="10838" y="95"/>
                    <a:pt x="10239" y="0"/>
                    <a:pt x="9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302"/>
            <p:cNvSpPr/>
            <p:nvPr/>
          </p:nvSpPr>
          <p:spPr>
            <a:xfrm>
              <a:off x="1943530" y="558226"/>
              <a:ext cx="146007" cy="146007"/>
            </a:xfrm>
            <a:custGeom>
              <a:rect b="b" l="l" r="r" t="t"/>
              <a:pathLst>
                <a:path extrusionOk="0" h="14808" w="14808">
                  <a:moveTo>
                    <a:pt x="7719" y="2584"/>
                  </a:moveTo>
                  <a:cubicBezTo>
                    <a:pt x="8254" y="2584"/>
                    <a:pt x="8695" y="2678"/>
                    <a:pt x="9105" y="2836"/>
                  </a:cubicBezTo>
                  <a:cubicBezTo>
                    <a:pt x="9483" y="3025"/>
                    <a:pt x="9830" y="3277"/>
                    <a:pt x="10113" y="3592"/>
                  </a:cubicBezTo>
                  <a:cubicBezTo>
                    <a:pt x="10365" y="3907"/>
                    <a:pt x="10586" y="4253"/>
                    <a:pt x="10743" y="4695"/>
                  </a:cubicBezTo>
                  <a:cubicBezTo>
                    <a:pt x="10869" y="5136"/>
                    <a:pt x="10964" y="5577"/>
                    <a:pt x="10995" y="6112"/>
                  </a:cubicBezTo>
                  <a:lnTo>
                    <a:pt x="4474" y="6112"/>
                  </a:lnTo>
                  <a:cubicBezTo>
                    <a:pt x="4505" y="5608"/>
                    <a:pt x="4600" y="5167"/>
                    <a:pt x="4757" y="4726"/>
                  </a:cubicBezTo>
                  <a:cubicBezTo>
                    <a:pt x="4915" y="4316"/>
                    <a:pt x="5135" y="3938"/>
                    <a:pt x="5419" y="3623"/>
                  </a:cubicBezTo>
                  <a:cubicBezTo>
                    <a:pt x="5702" y="3308"/>
                    <a:pt x="6049" y="3056"/>
                    <a:pt x="6427" y="2867"/>
                  </a:cubicBezTo>
                  <a:cubicBezTo>
                    <a:pt x="6805" y="2678"/>
                    <a:pt x="7246" y="2584"/>
                    <a:pt x="7719" y="2584"/>
                  </a:cubicBezTo>
                  <a:close/>
                  <a:moveTo>
                    <a:pt x="7687" y="0"/>
                  </a:moveTo>
                  <a:cubicBezTo>
                    <a:pt x="6585" y="0"/>
                    <a:pt x="5545" y="189"/>
                    <a:pt x="4600" y="567"/>
                  </a:cubicBezTo>
                  <a:cubicBezTo>
                    <a:pt x="3655" y="945"/>
                    <a:pt x="2835" y="1481"/>
                    <a:pt x="2174" y="2143"/>
                  </a:cubicBezTo>
                  <a:cubicBezTo>
                    <a:pt x="1481" y="2804"/>
                    <a:pt x="945" y="3560"/>
                    <a:pt x="567" y="4474"/>
                  </a:cubicBezTo>
                  <a:cubicBezTo>
                    <a:pt x="189" y="5356"/>
                    <a:pt x="0" y="6333"/>
                    <a:pt x="0" y="7341"/>
                  </a:cubicBezTo>
                  <a:cubicBezTo>
                    <a:pt x="0" y="8601"/>
                    <a:pt x="189" y="9672"/>
                    <a:pt x="599" y="10617"/>
                  </a:cubicBezTo>
                  <a:cubicBezTo>
                    <a:pt x="977" y="11531"/>
                    <a:pt x="1544" y="12319"/>
                    <a:pt x="2237" y="12949"/>
                  </a:cubicBezTo>
                  <a:cubicBezTo>
                    <a:pt x="2930" y="13547"/>
                    <a:pt x="3749" y="14020"/>
                    <a:pt x="4694" y="14335"/>
                  </a:cubicBezTo>
                  <a:cubicBezTo>
                    <a:pt x="5639" y="14650"/>
                    <a:pt x="6679" y="14808"/>
                    <a:pt x="7782" y="14808"/>
                  </a:cubicBezTo>
                  <a:cubicBezTo>
                    <a:pt x="8349" y="14808"/>
                    <a:pt x="8979" y="14776"/>
                    <a:pt x="9609" y="14713"/>
                  </a:cubicBezTo>
                  <a:cubicBezTo>
                    <a:pt x="10239" y="14650"/>
                    <a:pt x="10838" y="14524"/>
                    <a:pt x="11436" y="14335"/>
                  </a:cubicBezTo>
                  <a:cubicBezTo>
                    <a:pt x="12003" y="14178"/>
                    <a:pt x="12508" y="13925"/>
                    <a:pt x="12949" y="13642"/>
                  </a:cubicBezTo>
                  <a:cubicBezTo>
                    <a:pt x="13390" y="13327"/>
                    <a:pt x="13705" y="12949"/>
                    <a:pt x="13894" y="12508"/>
                  </a:cubicBezTo>
                  <a:cubicBezTo>
                    <a:pt x="13957" y="12319"/>
                    <a:pt x="13988" y="12130"/>
                    <a:pt x="13988" y="11941"/>
                  </a:cubicBezTo>
                  <a:cubicBezTo>
                    <a:pt x="13988" y="11626"/>
                    <a:pt x="13894" y="11342"/>
                    <a:pt x="13705" y="11090"/>
                  </a:cubicBezTo>
                  <a:cubicBezTo>
                    <a:pt x="13516" y="10870"/>
                    <a:pt x="13264" y="10743"/>
                    <a:pt x="12949" y="10743"/>
                  </a:cubicBezTo>
                  <a:cubicBezTo>
                    <a:pt x="12854" y="10743"/>
                    <a:pt x="12728" y="10743"/>
                    <a:pt x="12602" y="10807"/>
                  </a:cubicBezTo>
                  <a:cubicBezTo>
                    <a:pt x="12224" y="10933"/>
                    <a:pt x="11877" y="11059"/>
                    <a:pt x="11531" y="11153"/>
                  </a:cubicBezTo>
                  <a:cubicBezTo>
                    <a:pt x="11184" y="11279"/>
                    <a:pt x="10838" y="11374"/>
                    <a:pt x="10491" y="11468"/>
                  </a:cubicBezTo>
                  <a:cubicBezTo>
                    <a:pt x="10176" y="11563"/>
                    <a:pt x="9798" y="11626"/>
                    <a:pt x="9452" y="11689"/>
                  </a:cubicBezTo>
                  <a:cubicBezTo>
                    <a:pt x="9105" y="11752"/>
                    <a:pt x="8727" y="11752"/>
                    <a:pt x="8317" y="11752"/>
                  </a:cubicBezTo>
                  <a:cubicBezTo>
                    <a:pt x="7057" y="11752"/>
                    <a:pt x="6112" y="11437"/>
                    <a:pt x="5482" y="10807"/>
                  </a:cubicBezTo>
                  <a:cubicBezTo>
                    <a:pt x="4883" y="10176"/>
                    <a:pt x="4537" y="9294"/>
                    <a:pt x="4505" y="8129"/>
                  </a:cubicBezTo>
                  <a:lnTo>
                    <a:pt x="13358" y="8129"/>
                  </a:lnTo>
                  <a:cubicBezTo>
                    <a:pt x="13799" y="8129"/>
                    <a:pt x="14177" y="8034"/>
                    <a:pt x="14429" y="7845"/>
                  </a:cubicBezTo>
                  <a:cubicBezTo>
                    <a:pt x="14681" y="7656"/>
                    <a:pt x="14807" y="7372"/>
                    <a:pt x="14807" y="6963"/>
                  </a:cubicBezTo>
                  <a:cubicBezTo>
                    <a:pt x="14807" y="6049"/>
                    <a:pt x="14650" y="5136"/>
                    <a:pt x="14366" y="4285"/>
                  </a:cubicBezTo>
                  <a:cubicBezTo>
                    <a:pt x="14083" y="3466"/>
                    <a:pt x="13642" y="2710"/>
                    <a:pt x="13075" y="2080"/>
                  </a:cubicBezTo>
                  <a:cubicBezTo>
                    <a:pt x="12476" y="1450"/>
                    <a:pt x="11751" y="945"/>
                    <a:pt x="10869" y="567"/>
                  </a:cubicBezTo>
                  <a:cubicBezTo>
                    <a:pt x="9987" y="189"/>
                    <a:pt x="8916" y="0"/>
                    <a:pt x="7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302"/>
            <p:cNvSpPr/>
            <p:nvPr/>
          </p:nvSpPr>
          <p:spPr>
            <a:xfrm>
              <a:off x="1618194" y="494575"/>
              <a:ext cx="44100" cy="211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2" name="Google Shape;5142;p302"/>
          <p:cNvGrpSpPr/>
          <p:nvPr/>
        </p:nvGrpSpPr>
        <p:grpSpPr>
          <a:xfrm>
            <a:off x="2266950" y="561950"/>
            <a:ext cx="5682325" cy="62400"/>
            <a:chOff x="2266950" y="561950"/>
            <a:chExt cx="5682325" cy="62400"/>
          </a:xfrm>
        </p:grpSpPr>
        <p:sp>
          <p:nvSpPr>
            <p:cNvPr id="5143" name="Google Shape;5143;p302"/>
            <p:cNvSpPr/>
            <p:nvPr/>
          </p:nvSpPr>
          <p:spPr>
            <a:xfrm>
              <a:off x="2266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302"/>
            <p:cNvSpPr/>
            <p:nvPr/>
          </p:nvSpPr>
          <p:spPr>
            <a:xfrm>
              <a:off x="2414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302"/>
            <p:cNvSpPr/>
            <p:nvPr/>
          </p:nvSpPr>
          <p:spPr>
            <a:xfrm>
              <a:off x="2562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302"/>
            <p:cNvSpPr/>
            <p:nvPr/>
          </p:nvSpPr>
          <p:spPr>
            <a:xfrm>
              <a:off x="2709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302"/>
            <p:cNvSpPr/>
            <p:nvPr/>
          </p:nvSpPr>
          <p:spPr>
            <a:xfrm>
              <a:off x="28575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302"/>
            <p:cNvSpPr/>
            <p:nvPr/>
          </p:nvSpPr>
          <p:spPr>
            <a:xfrm>
              <a:off x="30052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302"/>
            <p:cNvSpPr/>
            <p:nvPr/>
          </p:nvSpPr>
          <p:spPr>
            <a:xfrm>
              <a:off x="31528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302"/>
            <p:cNvSpPr/>
            <p:nvPr/>
          </p:nvSpPr>
          <p:spPr>
            <a:xfrm>
              <a:off x="33005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302"/>
            <p:cNvSpPr/>
            <p:nvPr/>
          </p:nvSpPr>
          <p:spPr>
            <a:xfrm>
              <a:off x="34481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302"/>
            <p:cNvSpPr/>
            <p:nvPr/>
          </p:nvSpPr>
          <p:spPr>
            <a:xfrm>
              <a:off x="35958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302"/>
            <p:cNvSpPr/>
            <p:nvPr/>
          </p:nvSpPr>
          <p:spPr>
            <a:xfrm>
              <a:off x="37434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302"/>
            <p:cNvSpPr/>
            <p:nvPr/>
          </p:nvSpPr>
          <p:spPr>
            <a:xfrm>
              <a:off x="38911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302"/>
            <p:cNvSpPr/>
            <p:nvPr/>
          </p:nvSpPr>
          <p:spPr>
            <a:xfrm>
              <a:off x="40387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302"/>
            <p:cNvSpPr/>
            <p:nvPr/>
          </p:nvSpPr>
          <p:spPr>
            <a:xfrm>
              <a:off x="41864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302"/>
            <p:cNvSpPr/>
            <p:nvPr/>
          </p:nvSpPr>
          <p:spPr>
            <a:xfrm>
              <a:off x="43340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302"/>
            <p:cNvSpPr/>
            <p:nvPr/>
          </p:nvSpPr>
          <p:spPr>
            <a:xfrm>
              <a:off x="44817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302"/>
            <p:cNvSpPr/>
            <p:nvPr/>
          </p:nvSpPr>
          <p:spPr>
            <a:xfrm>
              <a:off x="46293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302"/>
            <p:cNvSpPr/>
            <p:nvPr/>
          </p:nvSpPr>
          <p:spPr>
            <a:xfrm>
              <a:off x="47770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302"/>
            <p:cNvSpPr/>
            <p:nvPr/>
          </p:nvSpPr>
          <p:spPr>
            <a:xfrm>
              <a:off x="49246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302"/>
            <p:cNvSpPr/>
            <p:nvPr/>
          </p:nvSpPr>
          <p:spPr>
            <a:xfrm>
              <a:off x="50723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302"/>
            <p:cNvSpPr/>
            <p:nvPr/>
          </p:nvSpPr>
          <p:spPr>
            <a:xfrm>
              <a:off x="5219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302"/>
            <p:cNvSpPr/>
            <p:nvPr/>
          </p:nvSpPr>
          <p:spPr>
            <a:xfrm>
              <a:off x="5367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302"/>
            <p:cNvSpPr/>
            <p:nvPr/>
          </p:nvSpPr>
          <p:spPr>
            <a:xfrm>
              <a:off x="5515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302"/>
            <p:cNvSpPr/>
            <p:nvPr/>
          </p:nvSpPr>
          <p:spPr>
            <a:xfrm>
              <a:off x="5662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302"/>
            <p:cNvSpPr/>
            <p:nvPr/>
          </p:nvSpPr>
          <p:spPr>
            <a:xfrm>
              <a:off x="58197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302"/>
            <p:cNvSpPr/>
            <p:nvPr/>
          </p:nvSpPr>
          <p:spPr>
            <a:xfrm>
              <a:off x="59674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302"/>
            <p:cNvSpPr/>
            <p:nvPr/>
          </p:nvSpPr>
          <p:spPr>
            <a:xfrm>
              <a:off x="61150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302"/>
            <p:cNvSpPr/>
            <p:nvPr/>
          </p:nvSpPr>
          <p:spPr>
            <a:xfrm>
              <a:off x="62627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302"/>
            <p:cNvSpPr/>
            <p:nvPr/>
          </p:nvSpPr>
          <p:spPr>
            <a:xfrm>
              <a:off x="64103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302"/>
            <p:cNvSpPr/>
            <p:nvPr/>
          </p:nvSpPr>
          <p:spPr>
            <a:xfrm>
              <a:off x="65580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302"/>
            <p:cNvSpPr/>
            <p:nvPr/>
          </p:nvSpPr>
          <p:spPr>
            <a:xfrm>
              <a:off x="67056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302"/>
            <p:cNvSpPr/>
            <p:nvPr/>
          </p:nvSpPr>
          <p:spPr>
            <a:xfrm>
              <a:off x="68533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302"/>
            <p:cNvSpPr/>
            <p:nvPr/>
          </p:nvSpPr>
          <p:spPr>
            <a:xfrm>
              <a:off x="70009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302"/>
            <p:cNvSpPr/>
            <p:nvPr/>
          </p:nvSpPr>
          <p:spPr>
            <a:xfrm>
              <a:off x="71486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302"/>
            <p:cNvSpPr/>
            <p:nvPr/>
          </p:nvSpPr>
          <p:spPr>
            <a:xfrm>
              <a:off x="72962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302"/>
            <p:cNvSpPr/>
            <p:nvPr/>
          </p:nvSpPr>
          <p:spPr>
            <a:xfrm>
              <a:off x="74439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302"/>
            <p:cNvSpPr/>
            <p:nvPr/>
          </p:nvSpPr>
          <p:spPr>
            <a:xfrm>
              <a:off x="75915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302"/>
            <p:cNvSpPr/>
            <p:nvPr/>
          </p:nvSpPr>
          <p:spPr>
            <a:xfrm>
              <a:off x="77392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302"/>
            <p:cNvSpPr/>
            <p:nvPr/>
          </p:nvSpPr>
          <p:spPr>
            <a:xfrm>
              <a:off x="78868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82" name="Google Shape;5182;p302"/>
          <p:cNvSpPr/>
          <p:nvPr/>
        </p:nvSpPr>
        <p:spPr>
          <a:xfrm>
            <a:off x="8117475" y="426325"/>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3" name="Google Shape;5183;p302"/>
          <p:cNvGrpSpPr/>
          <p:nvPr/>
        </p:nvGrpSpPr>
        <p:grpSpPr>
          <a:xfrm>
            <a:off x="624714" y="381177"/>
            <a:ext cx="470629" cy="435824"/>
            <a:chOff x="431275" y="-2657275"/>
            <a:chExt cx="1086150" cy="1005825"/>
          </a:xfrm>
        </p:grpSpPr>
        <p:sp>
          <p:nvSpPr>
            <p:cNvPr id="5184" name="Google Shape;5184;p302"/>
            <p:cNvSpPr/>
            <p:nvPr/>
          </p:nvSpPr>
          <p:spPr>
            <a:xfrm>
              <a:off x="603775" y="-2498175"/>
              <a:ext cx="734875" cy="147300"/>
            </a:xfrm>
            <a:custGeom>
              <a:rect b="b" l="l" r="r" t="t"/>
              <a:pathLst>
                <a:path extrusionOk="0" h="5892" w="29395">
                  <a:moveTo>
                    <a:pt x="1229" y="0"/>
                  </a:moveTo>
                  <a:lnTo>
                    <a:pt x="0" y="2174"/>
                  </a:lnTo>
                  <a:cubicBezTo>
                    <a:pt x="410" y="2395"/>
                    <a:pt x="6805" y="5892"/>
                    <a:pt x="15249" y="5892"/>
                  </a:cubicBezTo>
                  <a:cubicBezTo>
                    <a:pt x="19596" y="5892"/>
                    <a:pt x="24511" y="4978"/>
                    <a:pt x="29394" y="2174"/>
                  </a:cubicBezTo>
                  <a:lnTo>
                    <a:pt x="28166" y="0"/>
                  </a:lnTo>
                  <a:cubicBezTo>
                    <a:pt x="23759" y="2526"/>
                    <a:pt x="19292" y="3368"/>
                    <a:pt x="15296" y="3368"/>
                  </a:cubicBezTo>
                  <a:cubicBezTo>
                    <a:pt x="7380" y="3368"/>
                    <a:pt x="1313" y="63"/>
                    <a:pt x="12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5" name="Google Shape;5185;p302"/>
            <p:cNvGrpSpPr/>
            <p:nvPr/>
          </p:nvGrpSpPr>
          <p:grpSpPr>
            <a:xfrm>
              <a:off x="431275" y="-2657275"/>
              <a:ext cx="1086150" cy="1005825"/>
              <a:chOff x="431275" y="-2657275"/>
              <a:chExt cx="1086150" cy="1005825"/>
            </a:xfrm>
          </p:grpSpPr>
          <p:sp>
            <p:nvSpPr>
              <p:cNvPr id="5186" name="Google Shape;5186;p302"/>
              <p:cNvSpPr/>
              <p:nvPr/>
            </p:nvSpPr>
            <p:spPr>
              <a:xfrm>
                <a:off x="468300" y="-2657275"/>
                <a:ext cx="1005825" cy="1005825"/>
              </a:xfrm>
              <a:custGeom>
                <a:rect b="b" l="l" r="r" t="t"/>
                <a:pathLst>
                  <a:path extrusionOk="0" h="40233" w="40233">
                    <a:moveTo>
                      <a:pt x="20132" y="2458"/>
                    </a:moveTo>
                    <a:cubicBezTo>
                      <a:pt x="29836" y="2458"/>
                      <a:pt x="37743" y="10397"/>
                      <a:pt x="37743" y="20101"/>
                    </a:cubicBezTo>
                    <a:cubicBezTo>
                      <a:pt x="37743" y="29836"/>
                      <a:pt x="29836" y="37743"/>
                      <a:pt x="20132" y="37743"/>
                    </a:cubicBezTo>
                    <a:cubicBezTo>
                      <a:pt x="10397" y="37743"/>
                      <a:pt x="2489" y="29836"/>
                      <a:pt x="2489" y="20101"/>
                    </a:cubicBezTo>
                    <a:cubicBezTo>
                      <a:pt x="2489" y="10397"/>
                      <a:pt x="10397" y="2458"/>
                      <a:pt x="20132" y="2458"/>
                    </a:cubicBezTo>
                    <a:close/>
                    <a:moveTo>
                      <a:pt x="20132" y="0"/>
                    </a:moveTo>
                    <a:cubicBezTo>
                      <a:pt x="9042" y="0"/>
                      <a:pt x="0" y="9011"/>
                      <a:pt x="0" y="20101"/>
                    </a:cubicBezTo>
                    <a:cubicBezTo>
                      <a:pt x="0" y="31190"/>
                      <a:pt x="9042" y="40232"/>
                      <a:pt x="20132" y="40232"/>
                    </a:cubicBezTo>
                    <a:cubicBezTo>
                      <a:pt x="31222" y="40232"/>
                      <a:pt x="40232" y="31190"/>
                      <a:pt x="40232" y="20101"/>
                    </a:cubicBezTo>
                    <a:cubicBezTo>
                      <a:pt x="40232" y="9011"/>
                      <a:pt x="31222" y="0"/>
                      <a:pt x="20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302"/>
              <p:cNvSpPr/>
              <p:nvPr/>
            </p:nvSpPr>
            <p:spPr>
              <a:xfrm>
                <a:off x="940075" y="-2626550"/>
                <a:ext cx="62250" cy="943600"/>
              </a:xfrm>
              <a:custGeom>
                <a:rect b="b" l="l" r="r" t="t"/>
                <a:pathLst>
                  <a:path extrusionOk="0" h="37744" w="2490">
                    <a:moveTo>
                      <a:pt x="1" y="0"/>
                    </a:moveTo>
                    <a:lnTo>
                      <a:pt x="1" y="37743"/>
                    </a:lnTo>
                    <a:lnTo>
                      <a:pt x="2490" y="37743"/>
                    </a:lnTo>
                    <a:lnTo>
                      <a:pt x="24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302"/>
              <p:cNvSpPr/>
              <p:nvPr/>
            </p:nvSpPr>
            <p:spPr>
              <a:xfrm>
                <a:off x="499800" y="-2185500"/>
                <a:ext cx="943600" cy="62250"/>
              </a:xfrm>
              <a:custGeom>
                <a:rect b="b" l="l" r="r" t="t"/>
                <a:pathLst>
                  <a:path extrusionOk="0" h="2490" w="37744">
                    <a:moveTo>
                      <a:pt x="1" y="1"/>
                    </a:moveTo>
                    <a:lnTo>
                      <a:pt x="1" y="2490"/>
                    </a:lnTo>
                    <a:lnTo>
                      <a:pt x="37744" y="2490"/>
                    </a:lnTo>
                    <a:lnTo>
                      <a:pt x="377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302"/>
              <p:cNvSpPr/>
              <p:nvPr/>
            </p:nvSpPr>
            <p:spPr>
              <a:xfrm>
                <a:off x="431275" y="-2648600"/>
                <a:ext cx="489150" cy="980600"/>
              </a:xfrm>
              <a:custGeom>
                <a:rect b="b" l="l" r="r" t="t"/>
                <a:pathLst>
                  <a:path extrusionOk="0" h="39224" w="19566">
                    <a:moveTo>
                      <a:pt x="17738" y="0"/>
                    </a:moveTo>
                    <a:cubicBezTo>
                      <a:pt x="17580" y="189"/>
                      <a:pt x="1" y="18304"/>
                      <a:pt x="17675" y="39224"/>
                    </a:cubicBezTo>
                    <a:lnTo>
                      <a:pt x="19565" y="37617"/>
                    </a:lnTo>
                    <a:cubicBezTo>
                      <a:pt x="3403" y="18462"/>
                      <a:pt x="18841" y="2426"/>
                      <a:pt x="19502" y="1764"/>
                    </a:cubicBezTo>
                    <a:lnTo>
                      <a:pt x="17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302"/>
              <p:cNvSpPr/>
              <p:nvPr/>
            </p:nvSpPr>
            <p:spPr>
              <a:xfrm>
                <a:off x="1028300" y="-2648600"/>
                <a:ext cx="489125" cy="980600"/>
              </a:xfrm>
              <a:custGeom>
                <a:rect b="b" l="l" r="r" t="t"/>
                <a:pathLst>
                  <a:path extrusionOk="0" h="39224" w="19565">
                    <a:moveTo>
                      <a:pt x="1828" y="0"/>
                    </a:moveTo>
                    <a:lnTo>
                      <a:pt x="63" y="1764"/>
                    </a:lnTo>
                    <a:cubicBezTo>
                      <a:pt x="725" y="2426"/>
                      <a:pt x="16162" y="18462"/>
                      <a:pt x="0" y="37617"/>
                    </a:cubicBezTo>
                    <a:lnTo>
                      <a:pt x="1891" y="39224"/>
                    </a:lnTo>
                    <a:cubicBezTo>
                      <a:pt x="19565" y="18304"/>
                      <a:pt x="2017" y="189"/>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302"/>
              <p:cNvSpPr/>
              <p:nvPr/>
            </p:nvSpPr>
            <p:spPr>
              <a:xfrm>
                <a:off x="603775" y="-1954300"/>
                <a:ext cx="734875" cy="147675"/>
              </a:xfrm>
              <a:custGeom>
                <a:rect b="b" l="l" r="r" t="t"/>
                <a:pathLst>
                  <a:path extrusionOk="0" h="5907" w="29395">
                    <a:moveTo>
                      <a:pt x="14146" y="0"/>
                    </a:moveTo>
                    <a:cubicBezTo>
                      <a:pt x="9789" y="0"/>
                      <a:pt x="4891" y="934"/>
                      <a:pt x="0" y="3733"/>
                    </a:cubicBezTo>
                    <a:lnTo>
                      <a:pt x="1229" y="5875"/>
                    </a:lnTo>
                    <a:cubicBezTo>
                      <a:pt x="5623" y="3367"/>
                      <a:pt x="10078" y="2530"/>
                      <a:pt x="14065" y="2530"/>
                    </a:cubicBezTo>
                    <a:cubicBezTo>
                      <a:pt x="21998" y="2530"/>
                      <a:pt x="28082" y="5844"/>
                      <a:pt x="28166" y="5907"/>
                    </a:cubicBezTo>
                    <a:lnTo>
                      <a:pt x="29394" y="3733"/>
                    </a:lnTo>
                    <a:cubicBezTo>
                      <a:pt x="29000" y="3504"/>
                      <a:pt x="22588" y="0"/>
                      <a:pt x="14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192" name="Google Shape;5192;p302"/>
          <p:cNvCxnSpPr/>
          <p:nvPr/>
        </p:nvCxnSpPr>
        <p:spPr>
          <a:xfrm rot="10800000">
            <a:off x="1563375" y="2965561"/>
            <a:ext cx="0" cy="267300"/>
          </a:xfrm>
          <a:prstGeom prst="straightConnector1">
            <a:avLst/>
          </a:prstGeom>
          <a:noFill/>
          <a:ln cap="flat" cmpd="sng" w="28575">
            <a:solidFill>
              <a:schemeClr val="dk1"/>
            </a:solidFill>
            <a:prstDash val="solid"/>
            <a:round/>
            <a:headEnd len="med" w="med" type="none"/>
            <a:tailEnd len="med" w="med" type="none"/>
          </a:ln>
        </p:spPr>
      </p:cxnSp>
      <p:cxnSp>
        <p:nvCxnSpPr>
          <p:cNvPr id="5193" name="Google Shape;5193;p302"/>
          <p:cNvCxnSpPr/>
          <p:nvPr/>
        </p:nvCxnSpPr>
        <p:spPr>
          <a:xfrm rot="10800000">
            <a:off x="5020978" y="2899811"/>
            <a:ext cx="0" cy="267300"/>
          </a:xfrm>
          <a:prstGeom prst="straightConnector1">
            <a:avLst/>
          </a:prstGeom>
          <a:noFill/>
          <a:ln cap="flat" cmpd="sng" w="28575">
            <a:solidFill>
              <a:schemeClr val="dk1"/>
            </a:solidFill>
            <a:prstDash val="solid"/>
            <a:round/>
            <a:headEnd len="med" w="med" type="none"/>
            <a:tailEnd len="med" w="med" type="none"/>
          </a:ln>
        </p:spPr>
      </p:cxnSp>
      <p:sp>
        <p:nvSpPr>
          <p:cNvPr id="5194" name="Google Shape;5194;p302"/>
          <p:cNvSpPr/>
          <p:nvPr/>
        </p:nvSpPr>
        <p:spPr>
          <a:xfrm>
            <a:off x="2266953" y="2423657"/>
            <a:ext cx="646883" cy="340679"/>
          </a:xfrm>
          <a:custGeom>
            <a:rect b="b" l="l" r="r" t="t"/>
            <a:pathLst>
              <a:path extrusionOk="0" h="5657" w="10742">
                <a:moveTo>
                  <a:pt x="1607" y="1250"/>
                </a:moveTo>
                <a:cubicBezTo>
                  <a:pt x="1428" y="1250"/>
                  <a:pt x="1303" y="1375"/>
                  <a:pt x="1285" y="1535"/>
                </a:cubicBezTo>
                <a:cubicBezTo>
                  <a:pt x="1250" y="1714"/>
                  <a:pt x="1410" y="1874"/>
                  <a:pt x="1589" y="1874"/>
                </a:cubicBezTo>
                <a:lnTo>
                  <a:pt x="2838" y="1874"/>
                </a:lnTo>
                <a:cubicBezTo>
                  <a:pt x="2998" y="1874"/>
                  <a:pt x="3141" y="1767"/>
                  <a:pt x="3159" y="1607"/>
                </a:cubicBezTo>
                <a:cubicBezTo>
                  <a:pt x="3177" y="1410"/>
                  <a:pt x="3034" y="1250"/>
                  <a:pt x="2856" y="1250"/>
                </a:cubicBezTo>
                <a:close/>
                <a:moveTo>
                  <a:pt x="1607" y="2517"/>
                </a:moveTo>
                <a:cubicBezTo>
                  <a:pt x="1428" y="2517"/>
                  <a:pt x="1303" y="2624"/>
                  <a:pt x="1285" y="2784"/>
                </a:cubicBezTo>
                <a:cubicBezTo>
                  <a:pt x="1250" y="2981"/>
                  <a:pt x="1410" y="3141"/>
                  <a:pt x="1589" y="3141"/>
                </a:cubicBezTo>
                <a:lnTo>
                  <a:pt x="2838" y="3141"/>
                </a:lnTo>
                <a:cubicBezTo>
                  <a:pt x="2998" y="3141"/>
                  <a:pt x="3141" y="3016"/>
                  <a:pt x="3159" y="2856"/>
                </a:cubicBezTo>
                <a:cubicBezTo>
                  <a:pt x="3177" y="2677"/>
                  <a:pt x="3034" y="2517"/>
                  <a:pt x="2856" y="2517"/>
                </a:cubicBezTo>
                <a:close/>
                <a:moveTo>
                  <a:pt x="4124" y="1887"/>
                </a:moveTo>
                <a:cubicBezTo>
                  <a:pt x="4106" y="1887"/>
                  <a:pt x="4087" y="1889"/>
                  <a:pt x="4069" y="1892"/>
                </a:cubicBezTo>
                <a:cubicBezTo>
                  <a:pt x="3908" y="1892"/>
                  <a:pt x="3801" y="2035"/>
                  <a:pt x="3801" y="2195"/>
                </a:cubicBezTo>
                <a:lnTo>
                  <a:pt x="3801" y="3444"/>
                </a:lnTo>
                <a:cubicBezTo>
                  <a:pt x="3801" y="3605"/>
                  <a:pt x="3908" y="3748"/>
                  <a:pt x="4069" y="3766"/>
                </a:cubicBezTo>
                <a:cubicBezTo>
                  <a:pt x="4080" y="3767"/>
                  <a:pt x="4091" y="3767"/>
                  <a:pt x="4102" y="3767"/>
                </a:cubicBezTo>
                <a:cubicBezTo>
                  <a:pt x="4283" y="3767"/>
                  <a:pt x="4426" y="3631"/>
                  <a:pt x="4426" y="3462"/>
                </a:cubicBezTo>
                <a:lnTo>
                  <a:pt x="4426" y="2195"/>
                </a:lnTo>
                <a:cubicBezTo>
                  <a:pt x="4426" y="2034"/>
                  <a:pt x="4294" y="1887"/>
                  <a:pt x="4124" y="1887"/>
                </a:cubicBezTo>
                <a:close/>
                <a:moveTo>
                  <a:pt x="5673" y="1875"/>
                </a:moveTo>
                <a:cubicBezTo>
                  <a:pt x="5639" y="1875"/>
                  <a:pt x="5603" y="1880"/>
                  <a:pt x="5568" y="1892"/>
                </a:cubicBezTo>
                <a:cubicBezTo>
                  <a:pt x="5389" y="1964"/>
                  <a:pt x="5318" y="2178"/>
                  <a:pt x="5407" y="2338"/>
                </a:cubicBezTo>
                <a:lnTo>
                  <a:pt x="5710" y="2963"/>
                </a:lnTo>
                <a:cubicBezTo>
                  <a:pt x="5764" y="3070"/>
                  <a:pt x="5871" y="3141"/>
                  <a:pt x="5996" y="3141"/>
                </a:cubicBezTo>
                <a:lnTo>
                  <a:pt x="7120" y="3141"/>
                </a:lnTo>
                <a:lnTo>
                  <a:pt x="6406" y="3855"/>
                </a:lnTo>
                <a:cubicBezTo>
                  <a:pt x="6299" y="3962"/>
                  <a:pt x="6281" y="4158"/>
                  <a:pt x="6388" y="4283"/>
                </a:cubicBezTo>
                <a:cubicBezTo>
                  <a:pt x="6445" y="4359"/>
                  <a:pt x="6532" y="4399"/>
                  <a:pt x="6623" y="4399"/>
                </a:cubicBezTo>
                <a:cubicBezTo>
                  <a:pt x="6703" y="4399"/>
                  <a:pt x="6785" y="4368"/>
                  <a:pt x="6852" y="4301"/>
                </a:cubicBezTo>
                <a:lnTo>
                  <a:pt x="8012" y="3141"/>
                </a:lnTo>
                <a:lnTo>
                  <a:pt x="9136" y="3141"/>
                </a:lnTo>
                <a:cubicBezTo>
                  <a:pt x="9297" y="3141"/>
                  <a:pt x="9439" y="3016"/>
                  <a:pt x="9457" y="2856"/>
                </a:cubicBezTo>
                <a:cubicBezTo>
                  <a:pt x="9475" y="2677"/>
                  <a:pt x="9332" y="2517"/>
                  <a:pt x="9136" y="2517"/>
                </a:cubicBezTo>
                <a:lnTo>
                  <a:pt x="6192" y="2517"/>
                </a:lnTo>
                <a:lnTo>
                  <a:pt x="5960" y="2071"/>
                </a:lnTo>
                <a:cubicBezTo>
                  <a:pt x="5905" y="1946"/>
                  <a:pt x="5795" y="1875"/>
                  <a:pt x="5673" y="1875"/>
                </a:cubicBezTo>
                <a:close/>
                <a:moveTo>
                  <a:pt x="1607" y="3766"/>
                </a:moveTo>
                <a:cubicBezTo>
                  <a:pt x="1428" y="3766"/>
                  <a:pt x="1303" y="3891"/>
                  <a:pt x="1285" y="4051"/>
                </a:cubicBezTo>
                <a:cubicBezTo>
                  <a:pt x="1250" y="4247"/>
                  <a:pt x="1410" y="4408"/>
                  <a:pt x="1589" y="4408"/>
                </a:cubicBezTo>
                <a:lnTo>
                  <a:pt x="2838" y="4408"/>
                </a:lnTo>
                <a:cubicBezTo>
                  <a:pt x="2998" y="4408"/>
                  <a:pt x="3141" y="4283"/>
                  <a:pt x="3159" y="4122"/>
                </a:cubicBezTo>
                <a:cubicBezTo>
                  <a:pt x="3177" y="3926"/>
                  <a:pt x="3034" y="3766"/>
                  <a:pt x="2856" y="3766"/>
                </a:cubicBezTo>
                <a:close/>
                <a:moveTo>
                  <a:pt x="10118" y="625"/>
                </a:moveTo>
                <a:lnTo>
                  <a:pt x="10118" y="5032"/>
                </a:lnTo>
                <a:lnTo>
                  <a:pt x="4997" y="5032"/>
                </a:lnTo>
                <a:cubicBezTo>
                  <a:pt x="4872" y="4658"/>
                  <a:pt x="4515" y="4408"/>
                  <a:pt x="4105" y="4408"/>
                </a:cubicBezTo>
                <a:cubicBezTo>
                  <a:pt x="3694" y="4408"/>
                  <a:pt x="3355" y="4658"/>
                  <a:pt x="3212" y="5032"/>
                </a:cubicBezTo>
                <a:lnTo>
                  <a:pt x="625" y="5032"/>
                </a:lnTo>
                <a:lnTo>
                  <a:pt x="625" y="625"/>
                </a:lnTo>
                <a:lnTo>
                  <a:pt x="3212" y="625"/>
                </a:lnTo>
                <a:cubicBezTo>
                  <a:pt x="3355" y="982"/>
                  <a:pt x="3694" y="1250"/>
                  <a:pt x="4105" y="1250"/>
                </a:cubicBezTo>
                <a:cubicBezTo>
                  <a:pt x="4515" y="1250"/>
                  <a:pt x="4872" y="982"/>
                  <a:pt x="4997" y="625"/>
                </a:cubicBezTo>
                <a:close/>
                <a:moveTo>
                  <a:pt x="304" y="1"/>
                </a:moveTo>
                <a:cubicBezTo>
                  <a:pt x="143" y="1"/>
                  <a:pt x="1" y="126"/>
                  <a:pt x="1" y="304"/>
                </a:cubicBezTo>
                <a:lnTo>
                  <a:pt x="1" y="5354"/>
                </a:lnTo>
                <a:cubicBezTo>
                  <a:pt x="1" y="5514"/>
                  <a:pt x="143" y="5657"/>
                  <a:pt x="304" y="5657"/>
                </a:cubicBezTo>
                <a:lnTo>
                  <a:pt x="3480" y="5657"/>
                </a:lnTo>
                <a:cubicBezTo>
                  <a:pt x="3658" y="5657"/>
                  <a:pt x="3801" y="5514"/>
                  <a:pt x="3801" y="5354"/>
                </a:cubicBezTo>
                <a:cubicBezTo>
                  <a:pt x="3801" y="5166"/>
                  <a:pt x="3941" y="5025"/>
                  <a:pt x="4117" y="5025"/>
                </a:cubicBezTo>
                <a:cubicBezTo>
                  <a:pt x="4159" y="5025"/>
                  <a:pt x="4203" y="5033"/>
                  <a:pt x="4247" y="5050"/>
                </a:cubicBezTo>
                <a:cubicBezTo>
                  <a:pt x="4354" y="5104"/>
                  <a:pt x="4426" y="5229"/>
                  <a:pt x="4426" y="5336"/>
                </a:cubicBezTo>
                <a:cubicBezTo>
                  <a:pt x="4426" y="5514"/>
                  <a:pt x="4568" y="5657"/>
                  <a:pt x="4747" y="5657"/>
                </a:cubicBezTo>
                <a:lnTo>
                  <a:pt x="10439" y="5657"/>
                </a:lnTo>
                <a:cubicBezTo>
                  <a:pt x="10599" y="5657"/>
                  <a:pt x="10742" y="5514"/>
                  <a:pt x="10742" y="5354"/>
                </a:cubicBezTo>
                <a:lnTo>
                  <a:pt x="10742" y="304"/>
                </a:lnTo>
                <a:cubicBezTo>
                  <a:pt x="10742" y="126"/>
                  <a:pt x="10599" y="1"/>
                  <a:pt x="10439" y="1"/>
                </a:cubicBezTo>
                <a:lnTo>
                  <a:pt x="4729" y="1"/>
                </a:lnTo>
                <a:cubicBezTo>
                  <a:pt x="4568" y="1"/>
                  <a:pt x="4426" y="126"/>
                  <a:pt x="4426" y="304"/>
                </a:cubicBezTo>
                <a:cubicBezTo>
                  <a:pt x="4426" y="474"/>
                  <a:pt x="4291" y="622"/>
                  <a:pt x="4119" y="622"/>
                </a:cubicBezTo>
                <a:cubicBezTo>
                  <a:pt x="4074" y="622"/>
                  <a:pt x="4027" y="612"/>
                  <a:pt x="3980" y="590"/>
                </a:cubicBezTo>
                <a:cubicBezTo>
                  <a:pt x="3855" y="554"/>
                  <a:pt x="3801" y="429"/>
                  <a:pt x="3801" y="304"/>
                </a:cubicBezTo>
                <a:cubicBezTo>
                  <a:pt x="3801" y="144"/>
                  <a:pt x="3658" y="1"/>
                  <a:pt x="34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302"/>
          <p:cNvSpPr/>
          <p:nvPr/>
        </p:nvSpPr>
        <p:spPr>
          <a:xfrm>
            <a:off x="5919618" y="2242486"/>
            <a:ext cx="649051" cy="530922"/>
          </a:xfrm>
          <a:custGeom>
            <a:rect b="b" l="l" r="r" t="t"/>
            <a:pathLst>
              <a:path extrusionOk="0" h="8816" w="10778">
                <a:moveTo>
                  <a:pt x="8226" y="643"/>
                </a:moveTo>
                <a:lnTo>
                  <a:pt x="8226" y="1268"/>
                </a:lnTo>
                <a:lnTo>
                  <a:pt x="2552" y="1268"/>
                </a:lnTo>
                <a:lnTo>
                  <a:pt x="2552" y="643"/>
                </a:lnTo>
                <a:close/>
                <a:moveTo>
                  <a:pt x="3820" y="2527"/>
                </a:moveTo>
                <a:cubicBezTo>
                  <a:pt x="3783" y="2527"/>
                  <a:pt x="3747" y="2535"/>
                  <a:pt x="3712" y="2552"/>
                </a:cubicBezTo>
                <a:cubicBezTo>
                  <a:pt x="3534" y="2606"/>
                  <a:pt x="3445" y="2820"/>
                  <a:pt x="3534" y="2981"/>
                </a:cubicBezTo>
                <a:lnTo>
                  <a:pt x="3855" y="3605"/>
                </a:lnTo>
                <a:cubicBezTo>
                  <a:pt x="3908" y="3712"/>
                  <a:pt x="4016" y="3783"/>
                  <a:pt x="4123" y="3783"/>
                </a:cubicBezTo>
                <a:lnTo>
                  <a:pt x="5265" y="3783"/>
                </a:lnTo>
                <a:lnTo>
                  <a:pt x="4551" y="4497"/>
                </a:lnTo>
                <a:cubicBezTo>
                  <a:pt x="4426" y="4622"/>
                  <a:pt x="4408" y="4800"/>
                  <a:pt x="4515" y="4925"/>
                </a:cubicBezTo>
                <a:cubicBezTo>
                  <a:pt x="4581" y="5001"/>
                  <a:pt x="4673" y="5042"/>
                  <a:pt x="4763" y="5042"/>
                </a:cubicBezTo>
                <a:cubicBezTo>
                  <a:pt x="4842" y="5042"/>
                  <a:pt x="4920" y="5010"/>
                  <a:pt x="4979" y="4943"/>
                </a:cubicBezTo>
                <a:lnTo>
                  <a:pt x="6157" y="3783"/>
                </a:lnTo>
                <a:lnTo>
                  <a:pt x="7263" y="3783"/>
                </a:lnTo>
                <a:cubicBezTo>
                  <a:pt x="7423" y="3783"/>
                  <a:pt x="7566" y="3659"/>
                  <a:pt x="7584" y="3498"/>
                </a:cubicBezTo>
                <a:cubicBezTo>
                  <a:pt x="7620" y="3320"/>
                  <a:pt x="7459" y="3159"/>
                  <a:pt x="7281" y="3159"/>
                </a:cubicBezTo>
                <a:lnTo>
                  <a:pt x="4319" y="3159"/>
                </a:lnTo>
                <a:lnTo>
                  <a:pt x="4105" y="2713"/>
                </a:lnTo>
                <a:cubicBezTo>
                  <a:pt x="4051" y="2605"/>
                  <a:pt x="3935" y="2527"/>
                  <a:pt x="3820" y="2527"/>
                </a:cubicBezTo>
                <a:close/>
                <a:moveTo>
                  <a:pt x="1607" y="5675"/>
                </a:moveTo>
                <a:cubicBezTo>
                  <a:pt x="1446" y="5675"/>
                  <a:pt x="1303" y="5818"/>
                  <a:pt x="1303" y="5996"/>
                </a:cubicBezTo>
                <a:cubicBezTo>
                  <a:pt x="1303" y="6157"/>
                  <a:pt x="1446" y="6299"/>
                  <a:pt x="1607" y="6299"/>
                </a:cubicBezTo>
                <a:cubicBezTo>
                  <a:pt x="1785" y="6299"/>
                  <a:pt x="1928" y="6157"/>
                  <a:pt x="1928" y="5996"/>
                </a:cubicBezTo>
                <a:cubicBezTo>
                  <a:pt x="1928" y="5818"/>
                  <a:pt x="1785" y="5675"/>
                  <a:pt x="1607" y="5675"/>
                </a:cubicBezTo>
                <a:close/>
                <a:moveTo>
                  <a:pt x="2874" y="5675"/>
                </a:moveTo>
                <a:cubicBezTo>
                  <a:pt x="2713" y="5675"/>
                  <a:pt x="2570" y="5800"/>
                  <a:pt x="2552" y="5960"/>
                </a:cubicBezTo>
                <a:cubicBezTo>
                  <a:pt x="2535" y="6139"/>
                  <a:pt x="2695" y="6299"/>
                  <a:pt x="2874" y="6299"/>
                </a:cubicBezTo>
                <a:lnTo>
                  <a:pt x="4747" y="6299"/>
                </a:lnTo>
                <a:cubicBezTo>
                  <a:pt x="4908" y="6299"/>
                  <a:pt x="5050" y="6192"/>
                  <a:pt x="5068" y="6032"/>
                </a:cubicBezTo>
                <a:cubicBezTo>
                  <a:pt x="5086" y="5835"/>
                  <a:pt x="4943" y="5675"/>
                  <a:pt x="4765" y="5675"/>
                </a:cubicBezTo>
                <a:close/>
                <a:moveTo>
                  <a:pt x="6014" y="5675"/>
                </a:moveTo>
                <a:cubicBezTo>
                  <a:pt x="5853" y="5675"/>
                  <a:pt x="5711" y="5818"/>
                  <a:pt x="5711" y="5996"/>
                </a:cubicBezTo>
                <a:cubicBezTo>
                  <a:pt x="5711" y="6157"/>
                  <a:pt x="5853" y="6299"/>
                  <a:pt x="6014" y="6299"/>
                </a:cubicBezTo>
                <a:cubicBezTo>
                  <a:pt x="6192" y="6299"/>
                  <a:pt x="6335" y="6157"/>
                  <a:pt x="6335" y="5996"/>
                </a:cubicBezTo>
                <a:cubicBezTo>
                  <a:pt x="6335" y="5818"/>
                  <a:pt x="6192" y="5675"/>
                  <a:pt x="6014" y="5675"/>
                </a:cubicBezTo>
                <a:close/>
                <a:moveTo>
                  <a:pt x="7281" y="5675"/>
                </a:moveTo>
                <a:cubicBezTo>
                  <a:pt x="7102" y="5675"/>
                  <a:pt x="6942" y="5835"/>
                  <a:pt x="6960" y="6032"/>
                </a:cubicBezTo>
                <a:cubicBezTo>
                  <a:pt x="6977" y="6192"/>
                  <a:pt x="7120" y="6299"/>
                  <a:pt x="7281" y="6299"/>
                </a:cubicBezTo>
                <a:lnTo>
                  <a:pt x="9154" y="6299"/>
                </a:lnTo>
                <a:cubicBezTo>
                  <a:pt x="9315" y="6299"/>
                  <a:pt x="9458" y="6192"/>
                  <a:pt x="9475" y="6032"/>
                </a:cubicBezTo>
                <a:cubicBezTo>
                  <a:pt x="9493" y="5835"/>
                  <a:pt x="9350" y="5675"/>
                  <a:pt x="9172" y="5675"/>
                </a:cubicBezTo>
                <a:close/>
                <a:moveTo>
                  <a:pt x="1607" y="6924"/>
                </a:moveTo>
                <a:cubicBezTo>
                  <a:pt x="1446" y="6924"/>
                  <a:pt x="1303" y="7066"/>
                  <a:pt x="1303" y="7245"/>
                </a:cubicBezTo>
                <a:cubicBezTo>
                  <a:pt x="1303" y="7423"/>
                  <a:pt x="1446" y="7566"/>
                  <a:pt x="1607" y="7566"/>
                </a:cubicBezTo>
                <a:cubicBezTo>
                  <a:pt x="1785" y="7566"/>
                  <a:pt x="1928" y="7423"/>
                  <a:pt x="1928" y="7245"/>
                </a:cubicBezTo>
                <a:cubicBezTo>
                  <a:pt x="1928" y="7066"/>
                  <a:pt x="1785" y="6924"/>
                  <a:pt x="1607" y="6924"/>
                </a:cubicBezTo>
                <a:close/>
                <a:moveTo>
                  <a:pt x="2874" y="6924"/>
                </a:moveTo>
                <a:cubicBezTo>
                  <a:pt x="2713" y="6924"/>
                  <a:pt x="2570" y="7049"/>
                  <a:pt x="2552" y="7209"/>
                </a:cubicBezTo>
                <a:cubicBezTo>
                  <a:pt x="2535" y="7406"/>
                  <a:pt x="2695" y="7566"/>
                  <a:pt x="2874" y="7566"/>
                </a:cubicBezTo>
                <a:lnTo>
                  <a:pt x="4747" y="7566"/>
                </a:lnTo>
                <a:cubicBezTo>
                  <a:pt x="4908" y="7566"/>
                  <a:pt x="5050" y="7441"/>
                  <a:pt x="5068" y="7281"/>
                </a:cubicBezTo>
                <a:cubicBezTo>
                  <a:pt x="5086" y="7084"/>
                  <a:pt x="4943" y="6924"/>
                  <a:pt x="4765" y="6924"/>
                </a:cubicBezTo>
                <a:close/>
                <a:moveTo>
                  <a:pt x="6014" y="6924"/>
                </a:moveTo>
                <a:cubicBezTo>
                  <a:pt x="5853" y="6924"/>
                  <a:pt x="5711" y="7066"/>
                  <a:pt x="5711" y="7245"/>
                </a:cubicBezTo>
                <a:cubicBezTo>
                  <a:pt x="5711" y="7423"/>
                  <a:pt x="5853" y="7566"/>
                  <a:pt x="6014" y="7566"/>
                </a:cubicBezTo>
                <a:cubicBezTo>
                  <a:pt x="6192" y="7566"/>
                  <a:pt x="6335" y="7423"/>
                  <a:pt x="6335" y="7245"/>
                </a:cubicBezTo>
                <a:cubicBezTo>
                  <a:pt x="6335" y="7066"/>
                  <a:pt x="6192" y="6924"/>
                  <a:pt x="6014" y="6924"/>
                </a:cubicBezTo>
                <a:close/>
                <a:moveTo>
                  <a:pt x="7281" y="6924"/>
                </a:moveTo>
                <a:cubicBezTo>
                  <a:pt x="7120" y="6924"/>
                  <a:pt x="6977" y="7049"/>
                  <a:pt x="6960" y="7209"/>
                </a:cubicBezTo>
                <a:cubicBezTo>
                  <a:pt x="6942" y="7406"/>
                  <a:pt x="7102" y="7566"/>
                  <a:pt x="7281" y="7566"/>
                </a:cubicBezTo>
                <a:lnTo>
                  <a:pt x="9154" y="7566"/>
                </a:lnTo>
                <a:cubicBezTo>
                  <a:pt x="9315" y="7566"/>
                  <a:pt x="9458" y="7441"/>
                  <a:pt x="9475" y="7281"/>
                </a:cubicBezTo>
                <a:cubicBezTo>
                  <a:pt x="9493" y="7084"/>
                  <a:pt x="9350" y="6924"/>
                  <a:pt x="9172" y="6924"/>
                </a:cubicBezTo>
                <a:close/>
                <a:moveTo>
                  <a:pt x="10136" y="1892"/>
                </a:moveTo>
                <a:lnTo>
                  <a:pt x="10136" y="8191"/>
                </a:lnTo>
                <a:lnTo>
                  <a:pt x="643" y="8191"/>
                </a:lnTo>
                <a:lnTo>
                  <a:pt x="643" y="1892"/>
                </a:lnTo>
                <a:close/>
                <a:moveTo>
                  <a:pt x="340" y="1"/>
                </a:moveTo>
                <a:cubicBezTo>
                  <a:pt x="179" y="1"/>
                  <a:pt x="37" y="126"/>
                  <a:pt x="19" y="286"/>
                </a:cubicBezTo>
                <a:cubicBezTo>
                  <a:pt x="1" y="483"/>
                  <a:pt x="144" y="643"/>
                  <a:pt x="340" y="643"/>
                </a:cubicBezTo>
                <a:lnTo>
                  <a:pt x="1928" y="643"/>
                </a:lnTo>
                <a:lnTo>
                  <a:pt x="1928" y="1268"/>
                </a:lnTo>
                <a:lnTo>
                  <a:pt x="340" y="1268"/>
                </a:lnTo>
                <a:cubicBezTo>
                  <a:pt x="162" y="1268"/>
                  <a:pt x="19" y="1410"/>
                  <a:pt x="19" y="1589"/>
                </a:cubicBezTo>
                <a:lnTo>
                  <a:pt x="19" y="8512"/>
                </a:lnTo>
                <a:cubicBezTo>
                  <a:pt x="19" y="8672"/>
                  <a:pt x="162" y="8815"/>
                  <a:pt x="340" y="8815"/>
                </a:cubicBezTo>
                <a:lnTo>
                  <a:pt x="10457" y="8815"/>
                </a:lnTo>
                <a:cubicBezTo>
                  <a:pt x="10617" y="8815"/>
                  <a:pt x="10760" y="8672"/>
                  <a:pt x="10760" y="8512"/>
                </a:cubicBezTo>
                <a:lnTo>
                  <a:pt x="10760" y="1589"/>
                </a:lnTo>
                <a:cubicBezTo>
                  <a:pt x="10760" y="1410"/>
                  <a:pt x="10617" y="1268"/>
                  <a:pt x="10457" y="1268"/>
                </a:cubicBezTo>
                <a:lnTo>
                  <a:pt x="8851" y="1268"/>
                </a:lnTo>
                <a:lnTo>
                  <a:pt x="8851" y="643"/>
                </a:lnTo>
                <a:lnTo>
                  <a:pt x="10439" y="643"/>
                </a:lnTo>
                <a:cubicBezTo>
                  <a:pt x="10599" y="643"/>
                  <a:pt x="10742" y="518"/>
                  <a:pt x="10760" y="358"/>
                </a:cubicBezTo>
                <a:cubicBezTo>
                  <a:pt x="10778" y="161"/>
                  <a:pt x="10635" y="1"/>
                  <a:pt x="10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2" name="Shape 4712"/>
        <p:cNvGrpSpPr/>
        <p:nvPr/>
      </p:nvGrpSpPr>
      <p:grpSpPr>
        <a:xfrm>
          <a:off x="0" y="0"/>
          <a:ext cx="0" cy="0"/>
          <a:chOff x="0" y="0"/>
          <a:chExt cx="0" cy="0"/>
        </a:xfrm>
      </p:grpSpPr>
      <p:sp>
        <p:nvSpPr>
          <p:cNvPr id="4713" name="Google Shape;4713;p294"/>
          <p:cNvSpPr txBox="1"/>
          <p:nvPr>
            <p:ph type="ctrTitle"/>
          </p:nvPr>
        </p:nvSpPr>
        <p:spPr>
          <a:xfrm>
            <a:off x="670700" y="1137075"/>
            <a:ext cx="7739100" cy="8001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sz="4000"/>
              <a:t>Project Overview</a:t>
            </a:r>
            <a:endParaRPr/>
          </a:p>
        </p:txBody>
      </p:sp>
      <p:sp>
        <p:nvSpPr>
          <p:cNvPr id="4714" name="Google Shape;4714;p294"/>
          <p:cNvSpPr txBox="1"/>
          <p:nvPr>
            <p:ph idx="2" type="title"/>
          </p:nvPr>
        </p:nvSpPr>
        <p:spPr>
          <a:xfrm>
            <a:off x="991700" y="2904850"/>
            <a:ext cx="2295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DELAYS</a:t>
            </a:r>
            <a:endParaRPr/>
          </a:p>
        </p:txBody>
      </p:sp>
      <p:sp>
        <p:nvSpPr>
          <p:cNvPr id="4715" name="Google Shape;4715;p294"/>
          <p:cNvSpPr txBox="1"/>
          <p:nvPr>
            <p:ph idx="1" type="subTitle"/>
          </p:nvPr>
        </p:nvSpPr>
        <p:spPr>
          <a:xfrm>
            <a:off x="926050" y="3432550"/>
            <a:ext cx="2295000" cy="1215900"/>
          </a:xfrm>
          <a:prstGeom prst="rect">
            <a:avLst/>
          </a:prstGeom>
        </p:spPr>
        <p:txBody>
          <a:bodyPr anchorCtr="0" anchor="t" bIns="91425" lIns="91425" spcFirstLastPara="1" rIns="91425" wrap="square" tIns="274300">
            <a:noAutofit/>
          </a:bodyPr>
          <a:lstStyle/>
          <a:p>
            <a:pPr indent="0" lvl="0" marL="0" rtl="0" algn="l">
              <a:lnSpc>
                <a:spcPct val="115000"/>
              </a:lnSpc>
              <a:spcBef>
                <a:spcPts val="0"/>
              </a:spcBef>
              <a:spcAft>
                <a:spcPts val="1200"/>
              </a:spcAft>
              <a:buNone/>
            </a:pPr>
            <a:r>
              <a:rPr b="0" lang="en" sz="1200"/>
              <a:t>Every year, </a:t>
            </a:r>
            <a:r>
              <a:rPr b="0" lang="en" sz="1200"/>
              <a:t>approximately 25-30% of flights are delayed</a:t>
            </a:r>
            <a:endParaRPr/>
          </a:p>
        </p:txBody>
      </p:sp>
      <p:sp>
        <p:nvSpPr>
          <p:cNvPr id="4716" name="Google Shape;4716;p294"/>
          <p:cNvSpPr txBox="1"/>
          <p:nvPr>
            <p:ph idx="3" type="title"/>
          </p:nvPr>
        </p:nvSpPr>
        <p:spPr>
          <a:xfrm>
            <a:off x="5863775" y="2904850"/>
            <a:ext cx="2295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COST</a:t>
            </a:r>
            <a:endParaRPr/>
          </a:p>
        </p:txBody>
      </p:sp>
      <p:sp>
        <p:nvSpPr>
          <p:cNvPr id="4717" name="Google Shape;4717;p294"/>
          <p:cNvSpPr txBox="1"/>
          <p:nvPr>
            <p:ph idx="4" type="subTitle"/>
          </p:nvPr>
        </p:nvSpPr>
        <p:spPr>
          <a:xfrm>
            <a:off x="5783525" y="3432550"/>
            <a:ext cx="2295000" cy="121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200"/>
              <a:t>Delays in flights cost passengers and the operations </a:t>
            </a:r>
            <a:r>
              <a:rPr b="0" lang="en" sz="1200"/>
              <a:t>approximately more than $28 billion</a:t>
            </a:r>
            <a:endParaRPr/>
          </a:p>
        </p:txBody>
      </p:sp>
      <p:cxnSp>
        <p:nvCxnSpPr>
          <p:cNvPr id="4718" name="Google Shape;4718;p294"/>
          <p:cNvCxnSpPr/>
          <p:nvPr/>
        </p:nvCxnSpPr>
        <p:spPr>
          <a:xfrm rot="10800000">
            <a:off x="926050" y="3035050"/>
            <a:ext cx="0" cy="267300"/>
          </a:xfrm>
          <a:prstGeom prst="straightConnector1">
            <a:avLst/>
          </a:prstGeom>
          <a:noFill/>
          <a:ln cap="flat" cmpd="sng" w="28575">
            <a:solidFill>
              <a:schemeClr val="dk1"/>
            </a:solidFill>
            <a:prstDash val="solid"/>
            <a:round/>
            <a:headEnd len="med" w="med" type="none"/>
            <a:tailEnd len="med" w="med" type="none"/>
          </a:ln>
        </p:spPr>
      </p:cxnSp>
      <p:cxnSp>
        <p:nvCxnSpPr>
          <p:cNvPr id="4719" name="Google Shape;4719;p294"/>
          <p:cNvCxnSpPr/>
          <p:nvPr/>
        </p:nvCxnSpPr>
        <p:spPr>
          <a:xfrm rot="10800000">
            <a:off x="5785928" y="3035050"/>
            <a:ext cx="0" cy="267300"/>
          </a:xfrm>
          <a:prstGeom prst="straightConnector1">
            <a:avLst/>
          </a:prstGeom>
          <a:noFill/>
          <a:ln cap="flat" cmpd="sng" w="28575">
            <a:solidFill>
              <a:schemeClr val="dk1"/>
            </a:solidFill>
            <a:prstDash val="solid"/>
            <a:round/>
            <a:headEnd len="med" w="med" type="none"/>
            <a:tailEnd len="med" w="med" type="none"/>
          </a:ln>
        </p:spPr>
      </p:cxnSp>
      <p:sp>
        <p:nvSpPr>
          <p:cNvPr id="4720" name="Google Shape;4720;p294"/>
          <p:cNvSpPr txBox="1"/>
          <p:nvPr>
            <p:ph idx="7" type="title"/>
          </p:nvPr>
        </p:nvSpPr>
        <p:spPr>
          <a:xfrm>
            <a:off x="926050" y="2034750"/>
            <a:ext cx="3925500" cy="107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7000"/>
              <a:t>25%- 30%</a:t>
            </a:r>
            <a:endParaRPr sz="7000"/>
          </a:p>
        </p:txBody>
      </p:sp>
      <p:sp>
        <p:nvSpPr>
          <p:cNvPr id="4721" name="Google Shape;4721;p294"/>
          <p:cNvSpPr txBox="1"/>
          <p:nvPr>
            <p:ph idx="8" type="title"/>
          </p:nvPr>
        </p:nvSpPr>
        <p:spPr>
          <a:xfrm>
            <a:off x="5785925" y="1937175"/>
            <a:ext cx="2290200" cy="107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7000"/>
              <a:t>$28B</a:t>
            </a:r>
            <a:endParaRPr sz="7000"/>
          </a:p>
        </p:txBody>
      </p:sp>
      <p:grpSp>
        <p:nvGrpSpPr>
          <p:cNvPr id="4722" name="Google Shape;4722;p294"/>
          <p:cNvGrpSpPr/>
          <p:nvPr/>
        </p:nvGrpSpPr>
        <p:grpSpPr>
          <a:xfrm>
            <a:off x="1192931" y="465829"/>
            <a:ext cx="896605" cy="214346"/>
            <a:chOff x="1192931" y="491429"/>
            <a:chExt cx="896605" cy="214346"/>
          </a:xfrm>
        </p:grpSpPr>
        <p:sp>
          <p:nvSpPr>
            <p:cNvPr id="4723" name="Google Shape;4723;p294"/>
            <p:cNvSpPr/>
            <p:nvPr/>
          </p:nvSpPr>
          <p:spPr>
            <a:xfrm>
              <a:off x="1192931" y="497641"/>
              <a:ext cx="195396" cy="205039"/>
            </a:xfrm>
            <a:custGeom>
              <a:rect b="b" l="l" r="r" t="t"/>
              <a:pathLst>
                <a:path extrusionOk="0" h="20795" w="19817">
                  <a:moveTo>
                    <a:pt x="9893" y="3907"/>
                  </a:moveTo>
                  <a:lnTo>
                    <a:pt x="13012" y="13107"/>
                  </a:lnTo>
                  <a:lnTo>
                    <a:pt x="6679" y="13107"/>
                  </a:lnTo>
                  <a:lnTo>
                    <a:pt x="9830" y="3907"/>
                  </a:lnTo>
                  <a:close/>
                  <a:moveTo>
                    <a:pt x="9861" y="1"/>
                  </a:moveTo>
                  <a:cubicBezTo>
                    <a:pt x="9137" y="1"/>
                    <a:pt x="8507" y="127"/>
                    <a:pt x="8003" y="410"/>
                  </a:cubicBezTo>
                  <a:cubicBezTo>
                    <a:pt x="7467" y="662"/>
                    <a:pt x="7026" y="1041"/>
                    <a:pt x="6616" y="1576"/>
                  </a:cubicBezTo>
                  <a:cubicBezTo>
                    <a:pt x="6238" y="2080"/>
                    <a:pt x="5860" y="2710"/>
                    <a:pt x="5545" y="3466"/>
                  </a:cubicBezTo>
                  <a:cubicBezTo>
                    <a:pt x="5199" y="4223"/>
                    <a:pt x="4852" y="5073"/>
                    <a:pt x="4506" y="6050"/>
                  </a:cubicBezTo>
                  <a:lnTo>
                    <a:pt x="630" y="16446"/>
                  </a:lnTo>
                  <a:cubicBezTo>
                    <a:pt x="567" y="16635"/>
                    <a:pt x="504" y="16793"/>
                    <a:pt x="441" y="16982"/>
                  </a:cubicBezTo>
                  <a:cubicBezTo>
                    <a:pt x="347" y="17171"/>
                    <a:pt x="284" y="17360"/>
                    <a:pt x="221" y="17549"/>
                  </a:cubicBezTo>
                  <a:cubicBezTo>
                    <a:pt x="158" y="17738"/>
                    <a:pt x="95" y="17927"/>
                    <a:pt x="63" y="18116"/>
                  </a:cubicBezTo>
                  <a:cubicBezTo>
                    <a:pt x="0" y="18274"/>
                    <a:pt x="0" y="18431"/>
                    <a:pt x="0" y="18589"/>
                  </a:cubicBezTo>
                  <a:cubicBezTo>
                    <a:pt x="0" y="18935"/>
                    <a:pt x="63" y="19250"/>
                    <a:pt x="189" y="19534"/>
                  </a:cubicBezTo>
                  <a:cubicBezTo>
                    <a:pt x="315" y="19786"/>
                    <a:pt x="473" y="20006"/>
                    <a:pt x="693" y="20196"/>
                  </a:cubicBezTo>
                  <a:cubicBezTo>
                    <a:pt x="914" y="20385"/>
                    <a:pt x="1166" y="20542"/>
                    <a:pt x="1481" y="20637"/>
                  </a:cubicBezTo>
                  <a:cubicBezTo>
                    <a:pt x="1765" y="20731"/>
                    <a:pt x="2080" y="20794"/>
                    <a:pt x="2395" y="20794"/>
                  </a:cubicBezTo>
                  <a:cubicBezTo>
                    <a:pt x="2773" y="20794"/>
                    <a:pt x="3088" y="20731"/>
                    <a:pt x="3371" y="20637"/>
                  </a:cubicBezTo>
                  <a:cubicBezTo>
                    <a:pt x="3655" y="20542"/>
                    <a:pt x="3875" y="20385"/>
                    <a:pt x="4096" y="20164"/>
                  </a:cubicBezTo>
                  <a:cubicBezTo>
                    <a:pt x="4316" y="19912"/>
                    <a:pt x="4506" y="19628"/>
                    <a:pt x="4695" y="19250"/>
                  </a:cubicBezTo>
                  <a:cubicBezTo>
                    <a:pt x="4852" y="18872"/>
                    <a:pt x="5041" y="18431"/>
                    <a:pt x="5199" y="17896"/>
                  </a:cubicBezTo>
                  <a:lnTo>
                    <a:pt x="5797" y="16068"/>
                  </a:lnTo>
                  <a:lnTo>
                    <a:pt x="13894" y="16068"/>
                  </a:lnTo>
                  <a:lnTo>
                    <a:pt x="14587" y="17896"/>
                  </a:lnTo>
                  <a:cubicBezTo>
                    <a:pt x="14776" y="18431"/>
                    <a:pt x="14965" y="18872"/>
                    <a:pt x="15154" y="19219"/>
                  </a:cubicBezTo>
                  <a:cubicBezTo>
                    <a:pt x="15343" y="19597"/>
                    <a:pt x="15532" y="19912"/>
                    <a:pt x="15721" y="20133"/>
                  </a:cubicBezTo>
                  <a:cubicBezTo>
                    <a:pt x="15942" y="20353"/>
                    <a:pt x="16194" y="20511"/>
                    <a:pt x="16446" y="20637"/>
                  </a:cubicBezTo>
                  <a:cubicBezTo>
                    <a:pt x="16729" y="20731"/>
                    <a:pt x="17044" y="20794"/>
                    <a:pt x="17423" y="20794"/>
                  </a:cubicBezTo>
                  <a:cubicBezTo>
                    <a:pt x="17738" y="20794"/>
                    <a:pt x="18053" y="20731"/>
                    <a:pt x="18336" y="20637"/>
                  </a:cubicBezTo>
                  <a:cubicBezTo>
                    <a:pt x="18620" y="20542"/>
                    <a:pt x="18872" y="20385"/>
                    <a:pt x="19092" y="20196"/>
                  </a:cubicBezTo>
                  <a:cubicBezTo>
                    <a:pt x="19313" y="20006"/>
                    <a:pt x="19502" y="19786"/>
                    <a:pt x="19628" y="19534"/>
                  </a:cubicBezTo>
                  <a:cubicBezTo>
                    <a:pt x="19754" y="19250"/>
                    <a:pt x="19817" y="18935"/>
                    <a:pt x="19817" y="18589"/>
                  </a:cubicBezTo>
                  <a:cubicBezTo>
                    <a:pt x="19817" y="18431"/>
                    <a:pt x="19785" y="18274"/>
                    <a:pt x="19754" y="18116"/>
                  </a:cubicBezTo>
                  <a:cubicBezTo>
                    <a:pt x="19691" y="17927"/>
                    <a:pt x="19659" y="17738"/>
                    <a:pt x="19596" y="17549"/>
                  </a:cubicBezTo>
                  <a:cubicBezTo>
                    <a:pt x="19502" y="17360"/>
                    <a:pt x="19439" y="17171"/>
                    <a:pt x="19376" y="16982"/>
                  </a:cubicBezTo>
                  <a:cubicBezTo>
                    <a:pt x="19281" y="16793"/>
                    <a:pt x="19218" y="16635"/>
                    <a:pt x="19155" y="16446"/>
                  </a:cubicBezTo>
                  <a:lnTo>
                    <a:pt x="15217" y="6050"/>
                  </a:lnTo>
                  <a:cubicBezTo>
                    <a:pt x="14808" y="4916"/>
                    <a:pt x="14398" y="3970"/>
                    <a:pt x="14052" y="3183"/>
                  </a:cubicBezTo>
                  <a:cubicBezTo>
                    <a:pt x="13705" y="2427"/>
                    <a:pt x="13327" y="1797"/>
                    <a:pt x="12949" y="1324"/>
                  </a:cubicBezTo>
                  <a:cubicBezTo>
                    <a:pt x="12539" y="851"/>
                    <a:pt x="12098" y="505"/>
                    <a:pt x="11626" y="316"/>
                  </a:cubicBezTo>
                  <a:cubicBezTo>
                    <a:pt x="11153" y="95"/>
                    <a:pt x="10554" y="1"/>
                    <a:pt x="9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294"/>
            <p:cNvSpPr/>
            <p:nvPr/>
          </p:nvSpPr>
          <p:spPr>
            <a:xfrm>
              <a:off x="1412256" y="491429"/>
              <a:ext cx="49093" cy="211250"/>
            </a:xfrm>
            <a:custGeom>
              <a:rect b="b" l="l" r="r" t="t"/>
              <a:pathLst>
                <a:path extrusionOk="0" h="21425" w="4979">
                  <a:moveTo>
                    <a:pt x="2490" y="1"/>
                  </a:moveTo>
                  <a:cubicBezTo>
                    <a:pt x="2143" y="1"/>
                    <a:pt x="1797" y="64"/>
                    <a:pt x="1482"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77" y="3498"/>
                    <a:pt x="1230" y="3624"/>
                    <a:pt x="1545" y="3718"/>
                  </a:cubicBezTo>
                  <a:cubicBezTo>
                    <a:pt x="1828" y="3813"/>
                    <a:pt x="2143" y="3844"/>
                    <a:pt x="2490" y="3844"/>
                  </a:cubicBezTo>
                  <a:cubicBezTo>
                    <a:pt x="2805" y="3844"/>
                    <a:pt x="3088" y="3813"/>
                    <a:pt x="3403" y="3718"/>
                  </a:cubicBezTo>
                  <a:cubicBezTo>
                    <a:pt x="3718" y="3655"/>
                    <a:pt x="3970" y="3529"/>
                    <a:pt x="4191" y="3372"/>
                  </a:cubicBezTo>
                  <a:cubicBezTo>
                    <a:pt x="4412" y="3214"/>
                    <a:pt x="4601" y="2994"/>
                    <a:pt x="4758" y="2773"/>
                  </a:cubicBezTo>
                  <a:cubicBezTo>
                    <a:pt x="4884" y="2521"/>
                    <a:pt x="4979" y="2238"/>
                    <a:pt x="4979" y="1923"/>
                  </a:cubicBezTo>
                  <a:cubicBezTo>
                    <a:pt x="4979" y="1608"/>
                    <a:pt x="4916" y="1355"/>
                    <a:pt x="4758" y="1103"/>
                  </a:cubicBezTo>
                  <a:cubicBezTo>
                    <a:pt x="4632" y="851"/>
                    <a:pt x="4443" y="662"/>
                    <a:pt x="4222" y="505"/>
                  </a:cubicBezTo>
                  <a:cubicBezTo>
                    <a:pt x="3970" y="347"/>
                    <a:pt x="3718" y="221"/>
                    <a:pt x="3403" y="127"/>
                  </a:cubicBezTo>
                  <a:cubicBezTo>
                    <a:pt x="3120" y="32"/>
                    <a:pt x="2805" y="1"/>
                    <a:pt x="2490" y="1"/>
                  </a:cubicBezTo>
                  <a:close/>
                  <a:moveTo>
                    <a:pt x="2395"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95"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95"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294"/>
            <p:cNvSpPr/>
            <p:nvPr/>
          </p:nvSpPr>
          <p:spPr>
            <a:xfrm>
              <a:off x="1492414" y="558226"/>
              <a:ext cx="98166" cy="144459"/>
            </a:xfrm>
            <a:custGeom>
              <a:rect b="b" l="l" r="r" t="t"/>
              <a:pathLst>
                <a:path extrusionOk="0" h="14651" w="9956">
                  <a:moveTo>
                    <a:pt x="8128" y="0"/>
                  </a:moveTo>
                  <a:cubicBezTo>
                    <a:pt x="7152" y="0"/>
                    <a:pt x="6364" y="284"/>
                    <a:pt x="5734" y="819"/>
                  </a:cubicBezTo>
                  <a:cubicBezTo>
                    <a:pt x="5104" y="1387"/>
                    <a:pt x="4726" y="2143"/>
                    <a:pt x="4568" y="3088"/>
                  </a:cubicBezTo>
                  <a:cubicBezTo>
                    <a:pt x="4568" y="2143"/>
                    <a:pt x="4379" y="1450"/>
                    <a:pt x="4001" y="945"/>
                  </a:cubicBezTo>
                  <a:cubicBezTo>
                    <a:pt x="3623" y="473"/>
                    <a:pt x="3056" y="252"/>
                    <a:pt x="2300" y="252"/>
                  </a:cubicBezTo>
                  <a:cubicBezTo>
                    <a:pt x="2016" y="252"/>
                    <a:pt x="1701" y="284"/>
                    <a:pt x="1449" y="378"/>
                  </a:cubicBezTo>
                  <a:cubicBezTo>
                    <a:pt x="1166" y="473"/>
                    <a:pt x="914" y="599"/>
                    <a:pt x="693" y="788"/>
                  </a:cubicBezTo>
                  <a:cubicBezTo>
                    <a:pt x="473" y="945"/>
                    <a:pt x="315" y="1166"/>
                    <a:pt x="189" y="1450"/>
                  </a:cubicBezTo>
                  <a:cubicBezTo>
                    <a:pt x="63" y="1702"/>
                    <a:pt x="0" y="2017"/>
                    <a:pt x="0" y="2363"/>
                  </a:cubicBezTo>
                  <a:lnTo>
                    <a:pt x="0" y="11815"/>
                  </a:lnTo>
                  <a:cubicBezTo>
                    <a:pt x="0" y="12728"/>
                    <a:pt x="158" y="13421"/>
                    <a:pt x="473" y="13925"/>
                  </a:cubicBezTo>
                  <a:cubicBezTo>
                    <a:pt x="819" y="14398"/>
                    <a:pt x="1386" y="14650"/>
                    <a:pt x="2174" y="14650"/>
                  </a:cubicBezTo>
                  <a:cubicBezTo>
                    <a:pt x="3025" y="14650"/>
                    <a:pt x="3655" y="14398"/>
                    <a:pt x="4001" y="13925"/>
                  </a:cubicBezTo>
                  <a:cubicBezTo>
                    <a:pt x="4379" y="13421"/>
                    <a:pt x="4568" y="12728"/>
                    <a:pt x="4568" y="11815"/>
                  </a:cubicBezTo>
                  <a:lnTo>
                    <a:pt x="4568" y="6742"/>
                  </a:lnTo>
                  <a:cubicBezTo>
                    <a:pt x="4568" y="6175"/>
                    <a:pt x="4631" y="5703"/>
                    <a:pt x="4789" y="5325"/>
                  </a:cubicBezTo>
                  <a:cubicBezTo>
                    <a:pt x="4946" y="4947"/>
                    <a:pt x="5167" y="4632"/>
                    <a:pt x="5450" y="4379"/>
                  </a:cubicBezTo>
                  <a:cubicBezTo>
                    <a:pt x="5702" y="4127"/>
                    <a:pt x="6018" y="3970"/>
                    <a:pt x="6396" y="3844"/>
                  </a:cubicBezTo>
                  <a:cubicBezTo>
                    <a:pt x="6774" y="3718"/>
                    <a:pt x="7152" y="3623"/>
                    <a:pt x="7593" y="3592"/>
                  </a:cubicBezTo>
                  <a:cubicBezTo>
                    <a:pt x="8317" y="3529"/>
                    <a:pt x="8884" y="3371"/>
                    <a:pt x="9294" y="3088"/>
                  </a:cubicBezTo>
                  <a:cubicBezTo>
                    <a:pt x="9735" y="2804"/>
                    <a:pt x="9956" y="2332"/>
                    <a:pt x="9956" y="1733"/>
                  </a:cubicBezTo>
                  <a:cubicBezTo>
                    <a:pt x="9956" y="1513"/>
                    <a:pt x="9893" y="1324"/>
                    <a:pt x="9830" y="1103"/>
                  </a:cubicBezTo>
                  <a:cubicBezTo>
                    <a:pt x="9735" y="882"/>
                    <a:pt x="9641" y="693"/>
                    <a:pt x="9483" y="536"/>
                  </a:cubicBezTo>
                  <a:cubicBezTo>
                    <a:pt x="9326" y="378"/>
                    <a:pt x="9137" y="252"/>
                    <a:pt x="8916" y="158"/>
                  </a:cubicBezTo>
                  <a:cubicBezTo>
                    <a:pt x="8695" y="63"/>
                    <a:pt x="8412" y="0"/>
                    <a:pt x="8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294"/>
            <p:cNvSpPr/>
            <p:nvPr/>
          </p:nvSpPr>
          <p:spPr>
            <a:xfrm>
              <a:off x="1694682" y="491429"/>
              <a:ext cx="49093" cy="211250"/>
            </a:xfrm>
            <a:custGeom>
              <a:rect b="b" l="l" r="r" t="t"/>
              <a:pathLst>
                <a:path extrusionOk="0" h="21425" w="4979">
                  <a:moveTo>
                    <a:pt x="2489" y="1"/>
                  </a:moveTo>
                  <a:cubicBezTo>
                    <a:pt x="2111" y="1"/>
                    <a:pt x="1796" y="64"/>
                    <a:pt x="1481"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46" y="3498"/>
                    <a:pt x="1229" y="3624"/>
                    <a:pt x="1513" y="3718"/>
                  </a:cubicBezTo>
                  <a:cubicBezTo>
                    <a:pt x="1828" y="3813"/>
                    <a:pt x="2143" y="3844"/>
                    <a:pt x="2489" y="3844"/>
                  </a:cubicBezTo>
                  <a:cubicBezTo>
                    <a:pt x="2805" y="3844"/>
                    <a:pt x="3088" y="3813"/>
                    <a:pt x="3403" y="3718"/>
                  </a:cubicBezTo>
                  <a:cubicBezTo>
                    <a:pt x="3687" y="3655"/>
                    <a:pt x="3970" y="3529"/>
                    <a:pt x="4191" y="3372"/>
                  </a:cubicBezTo>
                  <a:cubicBezTo>
                    <a:pt x="4411" y="3214"/>
                    <a:pt x="4600" y="2994"/>
                    <a:pt x="4758" y="2773"/>
                  </a:cubicBezTo>
                  <a:cubicBezTo>
                    <a:pt x="4884" y="2521"/>
                    <a:pt x="4978" y="2238"/>
                    <a:pt x="4978" y="1923"/>
                  </a:cubicBezTo>
                  <a:cubicBezTo>
                    <a:pt x="4978" y="1608"/>
                    <a:pt x="4884" y="1355"/>
                    <a:pt x="4758" y="1103"/>
                  </a:cubicBezTo>
                  <a:cubicBezTo>
                    <a:pt x="4632" y="851"/>
                    <a:pt x="4443" y="662"/>
                    <a:pt x="4222" y="505"/>
                  </a:cubicBezTo>
                  <a:cubicBezTo>
                    <a:pt x="3970" y="347"/>
                    <a:pt x="3718" y="221"/>
                    <a:pt x="3403" y="127"/>
                  </a:cubicBezTo>
                  <a:cubicBezTo>
                    <a:pt x="3120" y="32"/>
                    <a:pt x="2805" y="1"/>
                    <a:pt x="2489" y="1"/>
                  </a:cubicBezTo>
                  <a:close/>
                  <a:moveTo>
                    <a:pt x="2363"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63"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63"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294"/>
            <p:cNvSpPr/>
            <p:nvPr/>
          </p:nvSpPr>
          <p:spPr>
            <a:xfrm>
              <a:off x="1774525" y="558226"/>
              <a:ext cx="141974" cy="144459"/>
            </a:xfrm>
            <a:custGeom>
              <a:rect b="b" l="l" r="r" t="t"/>
              <a:pathLst>
                <a:path extrusionOk="0" h="14651" w="14399">
                  <a:moveTo>
                    <a:pt x="9609" y="0"/>
                  </a:moveTo>
                  <a:cubicBezTo>
                    <a:pt x="9042" y="0"/>
                    <a:pt x="8475" y="63"/>
                    <a:pt x="7940" y="221"/>
                  </a:cubicBezTo>
                  <a:cubicBezTo>
                    <a:pt x="7404" y="378"/>
                    <a:pt x="6900" y="567"/>
                    <a:pt x="6459" y="851"/>
                  </a:cubicBezTo>
                  <a:cubicBezTo>
                    <a:pt x="6018" y="1103"/>
                    <a:pt x="5640" y="1418"/>
                    <a:pt x="5325" y="1796"/>
                  </a:cubicBezTo>
                  <a:cubicBezTo>
                    <a:pt x="4978" y="2174"/>
                    <a:pt x="4758" y="2615"/>
                    <a:pt x="4569" y="3056"/>
                  </a:cubicBezTo>
                  <a:cubicBezTo>
                    <a:pt x="4569" y="2143"/>
                    <a:pt x="4380" y="1450"/>
                    <a:pt x="4033" y="977"/>
                  </a:cubicBezTo>
                  <a:cubicBezTo>
                    <a:pt x="3655" y="473"/>
                    <a:pt x="3056" y="252"/>
                    <a:pt x="2206" y="252"/>
                  </a:cubicBezTo>
                  <a:cubicBezTo>
                    <a:pt x="1387" y="252"/>
                    <a:pt x="819" y="473"/>
                    <a:pt x="504" y="977"/>
                  </a:cubicBezTo>
                  <a:cubicBezTo>
                    <a:pt x="158" y="1450"/>
                    <a:pt x="0" y="2143"/>
                    <a:pt x="0" y="3056"/>
                  </a:cubicBezTo>
                  <a:lnTo>
                    <a:pt x="32" y="11815"/>
                  </a:lnTo>
                  <a:cubicBezTo>
                    <a:pt x="32" y="12728"/>
                    <a:pt x="189" y="13421"/>
                    <a:pt x="504" y="13925"/>
                  </a:cubicBezTo>
                  <a:cubicBezTo>
                    <a:pt x="851" y="14398"/>
                    <a:pt x="1418" y="14650"/>
                    <a:pt x="2206" y="14650"/>
                  </a:cubicBezTo>
                  <a:cubicBezTo>
                    <a:pt x="3056" y="14650"/>
                    <a:pt x="3655" y="14398"/>
                    <a:pt x="4033" y="13925"/>
                  </a:cubicBezTo>
                  <a:cubicBezTo>
                    <a:pt x="4411" y="13421"/>
                    <a:pt x="4600" y="12728"/>
                    <a:pt x="4600" y="11815"/>
                  </a:cubicBezTo>
                  <a:lnTo>
                    <a:pt x="4600" y="5892"/>
                  </a:lnTo>
                  <a:cubicBezTo>
                    <a:pt x="4600" y="5388"/>
                    <a:pt x="4663" y="4947"/>
                    <a:pt x="4821" y="4569"/>
                  </a:cubicBezTo>
                  <a:cubicBezTo>
                    <a:pt x="4978" y="4190"/>
                    <a:pt x="5167" y="3875"/>
                    <a:pt x="5451" y="3592"/>
                  </a:cubicBezTo>
                  <a:cubicBezTo>
                    <a:pt x="5703" y="3340"/>
                    <a:pt x="6018" y="3151"/>
                    <a:pt x="6364" y="3025"/>
                  </a:cubicBezTo>
                  <a:cubicBezTo>
                    <a:pt x="6711" y="2899"/>
                    <a:pt x="7089" y="2836"/>
                    <a:pt x="7499" y="2836"/>
                  </a:cubicBezTo>
                  <a:cubicBezTo>
                    <a:pt x="7814" y="2836"/>
                    <a:pt x="8129" y="2899"/>
                    <a:pt x="8412" y="2993"/>
                  </a:cubicBezTo>
                  <a:cubicBezTo>
                    <a:pt x="8696" y="3119"/>
                    <a:pt x="8948" y="3277"/>
                    <a:pt x="9137" y="3529"/>
                  </a:cubicBezTo>
                  <a:cubicBezTo>
                    <a:pt x="9357" y="3749"/>
                    <a:pt x="9515" y="4033"/>
                    <a:pt x="9641" y="4348"/>
                  </a:cubicBezTo>
                  <a:cubicBezTo>
                    <a:pt x="9767" y="4695"/>
                    <a:pt x="9830" y="5104"/>
                    <a:pt x="9830" y="5545"/>
                  </a:cubicBezTo>
                  <a:lnTo>
                    <a:pt x="9830" y="11815"/>
                  </a:lnTo>
                  <a:cubicBezTo>
                    <a:pt x="9830" y="12728"/>
                    <a:pt x="9987" y="13421"/>
                    <a:pt x="10334" y="13925"/>
                  </a:cubicBezTo>
                  <a:cubicBezTo>
                    <a:pt x="10649" y="14398"/>
                    <a:pt x="11216" y="14650"/>
                    <a:pt x="12004" y="14650"/>
                  </a:cubicBezTo>
                  <a:cubicBezTo>
                    <a:pt x="12854" y="14650"/>
                    <a:pt x="13484" y="14398"/>
                    <a:pt x="13831" y="13925"/>
                  </a:cubicBezTo>
                  <a:cubicBezTo>
                    <a:pt x="14209" y="13421"/>
                    <a:pt x="14398" y="12728"/>
                    <a:pt x="14398" y="11815"/>
                  </a:cubicBezTo>
                  <a:lnTo>
                    <a:pt x="14398" y="5356"/>
                  </a:lnTo>
                  <a:cubicBezTo>
                    <a:pt x="14398" y="4443"/>
                    <a:pt x="14272" y="3686"/>
                    <a:pt x="13989" y="2993"/>
                  </a:cubicBezTo>
                  <a:cubicBezTo>
                    <a:pt x="13737" y="2332"/>
                    <a:pt x="13358" y="1765"/>
                    <a:pt x="12917" y="1324"/>
                  </a:cubicBezTo>
                  <a:cubicBezTo>
                    <a:pt x="12476" y="882"/>
                    <a:pt x="11972" y="536"/>
                    <a:pt x="11405" y="315"/>
                  </a:cubicBezTo>
                  <a:cubicBezTo>
                    <a:pt x="10838" y="95"/>
                    <a:pt x="10239" y="0"/>
                    <a:pt x="9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294"/>
            <p:cNvSpPr/>
            <p:nvPr/>
          </p:nvSpPr>
          <p:spPr>
            <a:xfrm>
              <a:off x="1943530" y="558226"/>
              <a:ext cx="146007" cy="146007"/>
            </a:xfrm>
            <a:custGeom>
              <a:rect b="b" l="l" r="r" t="t"/>
              <a:pathLst>
                <a:path extrusionOk="0" h="14808" w="14808">
                  <a:moveTo>
                    <a:pt x="7719" y="2584"/>
                  </a:moveTo>
                  <a:cubicBezTo>
                    <a:pt x="8254" y="2584"/>
                    <a:pt x="8695" y="2678"/>
                    <a:pt x="9105" y="2836"/>
                  </a:cubicBezTo>
                  <a:cubicBezTo>
                    <a:pt x="9483" y="3025"/>
                    <a:pt x="9830" y="3277"/>
                    <a:pt x="10113" y="3592"/>
                  </a:cubicBezTo>
                  <a:cubicBezTo>
                    <a:pt x="10365" y="3907"/>
                    <a:pt x="10586" y="4253"/>
                    <a:pt x="10743" y="4695"/>
                  </a:cubicBezTo>
                  <a:cubicBezTo>
                    <a:pt x="10869" y="5136"/>
                    <a:pt x="10964" y="5577"/>
                    <a:pt x="10995" y="6112"/>
                  </a:cubicBezTo>
                  <a:lnTo>
                    <a:pt x="4474" y="6112"/>
                  </a:lnTo>
                  <a:cubicBezTo>
                    <a:pt x="4505" y="5608"/>
                    <a:pt x="4600" y="5167"/>
                    <a:pt x="4757" y="4726"/>
                  </a:cubicBezTo>
                  <a:cubicBezTo>
                    <a:pt x="4915" y="4316"/>
                    <a:pt x="5135" y="3938"/>
                    <a:pt x="5419" y="3623"/>
                  </a:cubicBezTo>
                  <a:cubicBezTo>
                    <a:pt x="5702" y="3308"/>
                    <a:pt x="6049" y="3056"/>
                    <a:pt x="6427" y="2867"/>
                  </a:cubicBezTo>
                  <a:cubicBezTo>
                    <a:pt x="6805" y="2678"/>
                    <a:pt x="7246" y="2584"/>
                    <a:pt x="7719" y="2584"/>
                  </a:cubicBezTo>
                  <a:close/>
                  <a:moveTo>
                    <a:pt x="7687" y="0"/>
                  </a:moveTo>
                  <a:cubicBezTo>
                    <a:pt x="6585" y="0"/>
                    <a:pt x="5545" y="189"/>
                    <a:pt x="4600" y="567"/>
                  </a:cubicBezTo>
                  <a:cubicBezTo>
                    <a:pt x="3655" y="945"/>
                    <a:pt x="2835" y="1481"/>
                    <a:pt x="2174" y="2143"/>
                  </a:cubicBezTo>
                  <a:cubicBezTo>
                    <a:pt x="1481" y="2804"/>
                    <a:pt x="945" y="3560"/>
                    <a:pt x="567" y="4474"/>
                  </a:cubicBezTo>
                  <a:cubicBezTo>
                    <a:pt x="189" y="5356"/>
                    <a:pt x="0" y="6333"/>
                    <a:pt x="0" y="7341"/>
                  </a:cubicBezTo>
                  <a:cubicBezTo>
                    <a:pt x="0" y="8601"/>
                    <a:pt x="189" y="9672"/>
                    <a:pt x="599" y="10617"/>
                  </a:cubicBezTo>
                  <a:cubicBezTo>
                    <a:pt x="977" y="11531"/>
                    <a:pt x="1544" y="12319"/>
                    <a:pt x="2237" y="12949"/>
                  </a:cubicBezTo>
                  <a:cubicBezTo>
                    <a:pt x="2930" y="13547"/>
                    <a:pt x="3749" y="14020"/>
                    <a:pt x="4694" y="14335"/>
                  </a:cubicBezTo>
                  <a:cubicBezTo>
                    <a:pt x="5639" y="14650"/>
                    <a:pt x="6679" y="14808"/>
                    <a:pt x="7782" y="14808"/>
                  </a:cubicBezTo>
                  <a:cubicBezTo>
                    <a:pt x="8349" y="14808"/>
                    <a:pt x="8979" y="14776"/>
                    <a:pt x="9609" y="14713"/>
                  </a:cubicBezTo>
                  <a:cubicBezTo>
                    <a:pt x="10239" y="14650"/>
                    <a:pt x="10838" y="14524"/>
                    <a:pt x="11436" y="14335"/>
                  </a:cubicBezTo>
                  <a:cubicBezTo>
                    <a:pt x="12003" y="14178"/>
                    <a:pt x="12508" y="13925"/>
                    <a:pt x="12949" y="13642"/>
                  </a:cubicBezTo>
                  <a:cubicBezTo>
                    <a:pt x="13390" y="13327"/>
                    <a:pt x="13705" y="12949"/>
                    <a:pt x="13894" y="12508"/>
                  </a:cubicBezTo>
                  <a:cubicBezTo>
                    <a:pt x="13957" y="12319"/>
                    <a:pt x="13988" y="12130"/>
                    <a:pt x="13988" y="11941"/>
                  </a:cubicBezTo>
                  <a:cubicBezTo>
                    <a:pt x="13988" y="11626"/>
                    <a:pt x="13894" y="11342"/>
                    <a:pt x="13705" y="11090"/>
                  </a:cubicBezTo>
                  <a:cubicBezTo>
                    <a:pt x="13516" y="10870"/>
                    <a:pt x="13264" y="10743"/>
                    <a:pt x="12949" y="10743"/>
                  </a:cubicBezTo>
                  <a:cubicBezTo>
                    <a:pt x="12854" y="10743"/>
                    <a:pt x="12728" y="10743"/>
                    <a:pt x="12602" y="10807"/>
                  </a:cubicBezTo>
                  <a:cubicBezTo>
                    <a:pt x="12224" y="10933"/>
                    <a:pt x="11877" y="11059"/>
                    <a:pt x="11531" y="11153"/>
                  </a:cubicBezTo>
                  <a:cubicBezTo>
                    <a:pt x="11184" y="11279"/>
                    <a:pt x="10838" y="11374"/>
                    <a:pt x="10491" y="11468"/>
                  </a:cubicBezTo>
                  <a:cubicBezTo>
                    <a:pt x="10176" y="11563"/>
                    <a:pt x="9798" y="11626"/>
                    <a:pt x="9452" y="11689"/>
                  </a:cubicBezTo>
                  <a:cubicBezTo>
                    <a:pt x="9105" y="11752"/>
                    <a:pt x="8727" y="11752"/>
                    <a:pt x="8317" y="11752"/>
                  </a:cubicBezTo>
                  <a:cubicBezTo>
                    <a:pt x="7057" y="11752"/>
                    <a:pt x="6112" y="11437"/>
                    <a:pt x="5482" y="10807"/>
                  </a:cubicBezTo>
                  <a:cubicBezTo>
                    <a:pt x="4883" y="10176"/>
                    <a:pt x="4537" y="9294"/>
                    <a:pt x="4505" y="8129"/>
                  </a:cubicBezTo>
                  <a:lnTo>
                    <a:pt x="13358" y="8129"/>
                  </a:lnTo>
                  <a:cubicBezTo>
                    <a:pt x="13799" y="8129"/>
                    <a:pt x="14177" y="8034"/>
                    <a:pt x="14429" y="7845"/>
                  </a:cubicBezTo>
                  <a:cubicBezTo>
                    <a:pt x="14681" y="7656"/>
                    <a:pt x="14807" y="7372"/>
                    <a:pt x="14807" y="6963"/>
                  </a:cubicBezTo>
                  <a:cubicBezTo>
                    <a:pt x="14807" y="6049"/>
                    <a:pt x="14650" y="5136"/>
                    <a:pt x="14366" y="4285"/>
                  </a:cubicBezTo>
                  <a:cubicBezTo>
                    <a:pt x="14083" y="3466"/>
                    <a:pt x="13642" y="2710"/>
                    <a:pt x="13075" y="2080"/>
                  </a:cubicBezTo>
                  <a:cubicBezTo>
                    <a:pt x="12476" y="1450"/>
                    <a:pt x="11751" y="945"/>
                    <a:pt x="10869" y="567"/>
                  </a:cubicBezTo>
                  <a:cubicBezTo>
                    <a:pt x="9987" y="189"/>
                    <a:pt x="8916" y="0"/>
                    <a:pt x="7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294"/>
            <p:cNvSpPr/>
            <p:nvPr/>
          </p:nvSpPr>
          <p:spPr>
            <a:xfrm>
              <a:off x="1618194" y="494575"/>
              <a:ext cx="44100" cy="211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0" name="Google Shape;4730;p294"/>
          <p:cNvGrpSpPr/>
          <p:nvPr/>
        </p:nvGrpSpPr>
        <p:grpSpPr>
          <a:xfrm>
            <a:off x="2266950" y="561950"/>
            <a:ext cx="5682325" cy="62400"/>
            <a:chOff x="2266950" y="561950"/>
            <a:chExt cx="5682325" cy="62400"/>
          </a:xfrm>
        </p:grpSpPr>
        <p:sp>
          <p:nvSpPr>
            <p:cNvPr id="4731" name="Google Shape;4731;p294"/>
            <p:cNvSpPr/>
            <p:nvPr/>
          </p:nvSpPr>
          <p:spPr>
            <a:xfrm>
              <a:off x="2266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294"/>
            <p:cNvSpPr/>
            <p:nvPr/>
          </p:nvSpPr>
          <p:spPr>
            <a:xfrm>
              <a:off x="2414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294"/>
            <p:cNvSpPr/>
            <p:nvPr/>
          </p:nvSpPr>
          <p:spPr>
            <a:xfrm>
              <a:off x="2562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294"/>
            <p:cNvSpPr/>
            <p:nvPr/>
          </p:nvSpPr>
          <p:spPr>
            <a:xfrm>
              <a:off x="2709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294"/>
            <p:cNvSpPr/>
            <p:nvPr/>
          </p:nvSpPr>
          <p:spPr>
            <a:xfrm>
              <a:off x="28575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294"/>
            <p:cNvSpPr/>
            <p:nvPr/>
          </p:nvSpPr>
          <p:spPr>
            <a:xfrm>
              <a:off x="30052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294"/>
            <p:cNvSpPr/>
            <p:nvPr/>
          </p:nvSpPr>
          <p:spPr>
            <a:xfrm>
              <a:off x="31528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294"/>
            <p:cNvSpPr/>
            <p:nvPr/>
          </p:nvSpPr>
          <p:spPr>
            <a:xfrm>
              <a:off x="33005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294"/>
            <p:cNvSpPr/>
            <p:nvPr/>
          </p:nvSpPr>
          <p:spPr>
            <a:xfrm>
              <a:off x="34481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294"/>
            <p:cNvSpPr/>
            <p:nvPr/>
          </p:nvSpPr>
          <p:spPr>
            <a:xfrm>
              <a:off x="35958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294"/>
            <p:cNvSpPr/>
            <p:nvPr/>
          </p:nvSpPr>
          <p:spPr>
            <a:xfrm>
              <a:off x="37434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294"/>
            <p:cNvSpPr/>
            <p:nvPr/>
          </p:nvSpPr>
          <p:spPr>
            <a:xfrm>
              <a:off x="38911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294"/>
            <p:cNvSpPr/>
            <p:nvPr/>
          </p:nvSpPr>
          <p:spPr>
            <a:xfrm>
              <a:off x="40387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294"/>
            <p:cNvSpPr/>
            <p:nvPr/>
          </p:nvSpPr>
          <p:spPr>
            <a:xfrm>
              <a:off x="41864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294"/>
            <p:cNvSpPr/>
            <p:nvPr/>
          </p:nvSpPr>
          <p:spPr>
            <a:xfrm>
              <a:off x="43340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294"/>
            <p:cNvSpPr/>
            <p:nvPr/>
          </p:nvSpPr>
          <p:spPr>
            <a:xfrm>
              <a:off x="44817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294"/>
            <p:cNvSpPr/>
            <p:nvPr/>
          </p:nvSpPr>
          <p:spPr>
            <a:xfrm>
              <a:off x="46293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294"/>
            <p:cNvSpPr/>
            <p:nvPr/>
          </p:nvSpPr>
          <p:spPr>
            <a:xfrm>
              <a:off x="47770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294"/>
            <p:cNvSpPr/>
            <p:nvPr/>
          </p:nvSpPr>
          <p:spPr>
            <a:xfrm>
              <a:off x="49246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294"/>
            <p:cNvSpPr/>
            <p:nvPr/>
          </p:nvSpPr>
          <p:spPr>
            <a:xfrm>
              <a:off x="50723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294"/>
            <p:cNvSpPr/>
            <p:nvPr/>
          </p:nvSpPr>
          <p:spPr>
            <a:xfrm>
              <a:off x="5219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294"/>
            <p:cNvSpPr/>
            <p:nvPr/>
          </p:nvSpPr>
          <p:spPr>
            <a:xfrm>
              <a:off x="5367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294"/>
            <p:cNvSpPr/>
            <p:nvPr/>
          </p:nvSpPr>
          <p:spPr>
            <a:xfrm>
              <a:off x="5515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294"/>
            <p:cNvSpPr/>
            <p:nvPr/>
          </p:nvSpPr>
          <p:spPr>
            <a:xfrm>
              <a:off x="5662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294"/>
            <p:cNvSpPr/>
            <p:nvPr/>
          </p:nvSpPr>
          <p:spPr>
            <a:xfrm>
              <a:off x="58197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294"/>
            <p:cNvSpPr/>
            <p:nvPr/>
          </p:nvSpPr>
          <p:spPr>
            <a:xfrm>
              <a:off x="59674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294"/>
            <p:cNvSpPr/>
            <p:nvPr/>
          </p:nvSpPr>
          <p:spPr>
            <a:xfrm>
              <a:off x="61150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294"/>
            <p:cNvSpPr/>
            <p:nvPr/>
          </p:nvSpPr>
          <p:spPr>
            <a:xfrm>
              <a:off x="62627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294"/>
            <p:cNvSpPr/>
            <p:nvPr/>
          </p:nvSpPr>
          <p:spPr>
            <a:xfrm>
              <a:off x="64103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294"/>
            <p:cNvSpPr/>
            <p:nvPr/>
          </p:nvSpPr>
          <p:spPr>
            <a:xfrm>
              <a:off x="65580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294"/>
            <p:cNvSpPr/>
            <p:nvPr/>
          </p:nvSpPr>
          <p:spPr>
            <a:xfrm>
              <a:off x="67056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294"/>
            <p:cNvSpPr/>
            <p:nvPr/>
          </p:nvSpPr>
          <p:spPr>
            <a:xfrm>
              <a:off x="68533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294"/>
            <p:cNvSpPr/>
            <p:nvPr/>
          </p:nvSpPr>
          <p:spPr>
            <a:xfrm>
              <a:off x="70009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294"/>
            <p:cNvSpPr/>
            <p:nvPr/>
          </p:nvSpPr>
          <p:spPr>
            <a:xfrm>
              <a:off x="71486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294"/>
            <p:cNvSpPr/>
            <p:nvPr/>
          </p:nvSpPr>
          <p:spPr>
            <a:xfrm>
              <a:off x="72962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294"/>
            <p:cNvSpPr/>
            <p:nvPr/>
          </p:nvSpPr>
          <p:spPr>
            <a:xfrm>
              <a:off x="74439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294"/>
            <p:cNvSpPr/>
            <p:nvPr/>
          </p:nvSpPr>
          <p:spPr>
            <a:xfrm>
              <a:off x="75915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294"/>
            <p:cNvSpPr/>
            <p:nvPr/>
          </p:nvSpPr>
          <p:spPr>
            <a:xfrm>
              <a:off x="77392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294"/>
            <p:cNvSpPr/>
            <p:nvPr/>
          </p:nvSpPr>
          <p:spPr>
            <a:xfrm>
              <a:off x="78868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0" name="Google Shape;4770;p294"/>
          <p:cNvSpPr/>
          <p:nvPr/>
        </p:nvSpPr>
        <p:spPr>
          <a:xfrm>
            <a:off x="8117475" y="426325"/>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1" name="Google Shape;4771;p294"/>
          <p:cNvGrpSpPr/>
          <p:nvPr/>
        </p:nvGrpSpPr>
        <p:grpSpPr>
          <a:xfrm>
            <a:off x="624714" y="381177"/>
            <a:ext cx="470629" cy="435824"/>
            <a:chOff x="431275" y="-2657275"/>
            <a:chExt cx="1086150" cy="1005825"/>
          </a:xfrm>
        </p:grpSpPr>
        <p:sp>
          <p:nvSpPr>
            <p:cNvPr id="4772" name="Google Shape;4772;p294"/>
            <p:cNvSpPr/>
            <p:nvPr/>
          </p:nvSpPr>
          <p:spPr>
            <a:xfrm>
              <a:off x="603775" y="-2498175"/>
              <a:ext cx="734875" cy="147300"/>
            </a:xfrm>
            <a:custGeom>
              <a:rect b="b" l="l" r="r" t="t"/>
              <a:pathLst>
                <a:path extrusionOk="0" h="5892" w="29395">
                  <a:moveTo>
                    <a:pt x="1229" y="0"/>
                  </a:moveTo>
                  <a:lnTo>
                    <a:pt x="0" y="2174"/>
                  </a:lnTo>
                  <a:cubicBezTo>
                    <a:pt x="410" y="2395"/>
                    <a:pt x="6805" y="5892"/>
                    <a:pt x="15249" y="5892"/>
                  </a:cubicBezTo>
                  <a:cubicBezTo>
                    <a:pt x="19596" y="5892"/>
                    <a:pt x="24511" y="4978"/>
                    <a:pt x="29394" y="2174"/>
                  </a:cubicBezTo>
                  <a:lnTo>
                    <a:pt x="28166" y="0"/>
                  </a:lnTo>
                  <a:cubicBezTo>
                    <a:pt x="23759" y="2526"/>
                    <a:pt x="19292" y="3368"/>
                    <a:pt x="15296" y="3368"/>
                  </a:cubicBezTo>
                  <a:cubicBezTo>
                    <a:pt x="7380" y="3368"/>
                    <a:pt x="1313" y="63"/>
                    <a:pt x="12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3" name="Google Shape;4773;p294"/>
            <p:cNvGrpSpPr/>
            <p:nvPr/>
          </p:nvGrpSpPr>
          <p:grpSpPr>
            <a:xfrm>
              <a:off x="431275" y="-2657275"/>
              <a:ext cx="1086150" cy="1005825"/>
              <a:chOff x="431275" y="-2657275"/>
              <a:chExt cx="1086150" cy="1005825"/>
            </a:xfrm>
          </p:grpSpPr>
          <p:sp>
            <p:nvSpPr>
              <p:cNvPr id="4774" name="Google Shape;4774;p294"/>
              <p:cNvSpPr/>
              <p:nvPr/>
            </p:nvSpPr>
            <p:spPr>
              <a:xfrm>
                <a:off x="468300" y="-2657275"/>
                <a:ext cx="1005825" cy="1005825"/>
              </a:xfrm>
              <a:custGeom>
                <a:rect b="b" l="l" r="r" t="t"/>
                <a:pathLst>
                  <a:path extrusionOk="0" h="40233" w="40233">
                    <a:moveTo>
                      <a:pt x="20132" y="2458"/>
                    </a:moveTo>
                    <a:cubicBezTo>
                      <a:pt x="29836" y="2458"/>
                      <a:pt x="37743" y="10397"/>
                      <a:pt x="37743" y="20101"/>
                    </a:cubicBezTo>
                    <a:cubicBezTo>
                      <a:pt x="37743" y="29836"/>
                      <a:pt x="29836" y="37743"/>
                      <a:pt x="20132" y="37743"/>
                    </a:cubicBezTo>
                    <a:cubicBezTo>
                      <a:pt x="10397" y="37743"/>
                      <a:pt x="2489" y="29836"/>
                      <a:pt x="2489" y="20101"/>
                    </a:cubicBezTo>
                    <a:cubicBezTo>
                      <a:pt x="2489" y="10397"/>
                      <a:pt x="10397" y="2458"/>
                      <a:pt x="20132" y="2458"/>
                    </a:cubicBezTo>
                    <a:close/>
                    <a:moveTo>
                      <a:pt x="20132" y="0"/>
                    </a:moveTo>
                    <a:cubicBezTo>
                      <a:pt x="9042" y="0"/>
                      <a:pt x="0" y="9011"/>
                      <a:pt x="0" y="20101"/>
                    </a:cubicBezTo>
                    <a:cubicBezTo>
                      <a:pt x="0" y="31190"/>
                      <a:pt x="9042" y="40232"/>
                      <a:pt x="20132" y="40232"/>
                    </a:cubicBezTo>
                    <a:cubicBezTo>
                      <a:pt x="31222" y="40232"/>
                      <a:pt x="40232" y="31190"/>
                      <a:pt x="40232" y="20101"/>
                    </a:cubicBezTo>
                    <a:cubicBezTo>
                      <a:pt x="40232" y="9011"/>
                      <a:pt x="31222" y="0"/>
                      <a:pt x="20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294"/>
              <p:cNvSpPr/>
              <p:nvPr/>
            </p:nvSpPr>
            <p:spPr>
              <a:xfrm>
                <a:off x="940075" y="-2626550"/>
                <a:ext cx="62250" cy="943600"/>
              </a:xfrm>
              <a:custGeom>
                <a:rect b="b" l="l" r="r" t="t"/>
                <a:pathLst>
                  <a:path extrusionOk="0" h="37744" w="2490">
                    <a:moveTo>
                      <a:pt x="1" y="0"/>
                    </a:moveTo>
                    <a:lnTo>
                      <a:pt x="1" y="37743"/>
                    </a:lnTo>
                    <a:lnTo>
                      <a:pt x="2490" y="37743"/>
                    </a:lnTo>
                    <a:lnTo>
                      <a:pt x="24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294"/>
              <p:cNvSpPr/>
              <p:nvPr/>
            </p:nvSpPr>
            <p:spPr>
              <a:xfrm>
                <a:off x="499800" y="-2185500"/>
                <a:ext cx="943600" cy="62250"/>
              </a:xfrm>
              <a:custGeom>
                <a:rect b="b" l="l" r="r" t="t"/>
                <a:pathLst>
                  <a:path extrusionOk="0" h="2490" w="37744">
                    <a:moveTo>
                      <a:pt x="1" y="1"/>
                    </a:moveTo>
                    <a:lnTo>
                      <a:pt x="1" y="2490"/>
                    </a:lnTo>
                    <a:lnTo>
                      <a:pt x="37744" y="2490"/>
                    </a:lnTo>
                    <a:lnTo>
                      <a:pt x="377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294"/>
              <p:cNvSpPr/>
              <p:nvPr/>
            </p:nvSpPr>
            <p:spPr>
              <a:xfrm>
                <a:off x="431275" y="-2648600"/>
                <a:ext cx="489150" cy="980600"/>
              </a:xfrm>
              <a:custGeom>
                <a:rect b="b" l="l" r="r" t="t"/>
                <a:pathLst>
                  <a:path extrusionOk="0" h="39224" w="19566">
                    <a:moveTo>
                      <a:pt x="17738" y="0"/>
                    </a:moveTo>
                    <a:cubicBezTo>
                      <a:pt x="17580" y="189"/>
                      <a:pt x="1" y="18304"/>
                      <a:pt x="17675" y="39224"/>
                    </a:cubicBezTo>
                    <a:lnTo>
                      <a:pt x="19565" y="37617"/>
                    </a:lnTo>
                    <a:cubicBezTo>
                      <a:pt x="3403" y="18462"/>
                      <a:pt x="18841" y="2426"/>
                      <a:pt x="19502" y="1764"/>
                    </a:cubicBezTo>
                    <a:lnTo>
                      <a:pt x="17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294"/>
              <p:cNvSpPr/>
              <p:nvPr/>
            </p:nvSpPr>
            <p:spPr>
              <a:xfrm>
                <a:off x="1028300" y="-2648600"/>
                <a:ext cx="489125" cy="980600"/>
              </a:xfrm>
              <a:custGeom>
                <a:rect b="b" l="l" r="r" t="t"/>
                <a:pathLst>
                  <a:path extrusionOk="0" h="39224" w="19565">
                    <a:moveTo>
                      <a:pt x="1828" y="0"/>
                    </a:moveTo>
                    <a:lnTo>
                      <a:pt x="63" y="1764"/>
                    </a:lnTo>
                    <a:cubicBezTo>
                      <a:pt x="725" y="2426"/>
                      <a:pt x="16162" y="18462"/>
                      <a:pt x="0" y="37617"/>
                    </a:cubicBezTo>
                    <a:lnTo>
                      <a:pt x="1891" y="39224"/>
                    </a:lnTo>
                    <a:cubicBezTo>
                      <a:pt x="19565" y="18304"/>
                      <a:pt x="2017" y="189"/>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294"/>
              <p:cNvSpPr/>
              <p:nvPr/>
            </p:nvSpPr>
            <p:spPr>
              <a:xfrm>
                <a:off x="603775" y="-1954300"/>
                <a:ext cx="734875" cy="147675"/>
              </a:xfrm>
              <a:custGeom>
                <a:rect b="b" l="l" r="r" t="t"/>
                <a:pathLst>
                  <a:path extrusionOk="0" h="5907" w="29395">
                    <a:moveTo>
                      <a:pt x="14146" y="0"/>
                    </a:moveTo>
                    <a:cubicBezTo>
                      <a:pt x="9789" y="0"/>
                      <a:pt x="4891" y="934"/>
                      <a:pt x="0" y="3733"/>
                    </a:cubicBezTo>
                    <a:lnTo>
                      <a:pt x="1229" y="5875"/>
                    </a:lnTo>
                    <a:cubicBezTo>
                      <a:pt x="5623" y="3367"/>
                      <a:pt x="10078" y="2530"/>
                      <a:pt x="14065" y="2530"/>
                    </a:cubicBezTo>
                    <a:cubicBezTo>
                      <a:pt x="21998" y="2530"/>
                      <a:pt x="28082" y="5844"/>
                      <a:pt x="28166" y="5907"/>
                    </a:cubicBezTo>
                    <a:lnTo>
                      <a:pt x="29394" y="3733"/>
                    </a:lnTo>
                    <a:cubicBezTo>
                      <a:pt x="29000" y="3504"/>
                      <a:pt x="22588" y="0"/>
                      <a:pt x="14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3" name="Shape 4783"/>
        <p:cNvGrpSpPr/>
        <p:nvPr/>
      </p:nvGrpSpPr>
      <p:grpSpPr>
        <a:xfrm>
          <a:off x="0" y="0"/>
          <a:ext cx="0" cy="0"/>
          <a:chOff x="0" y="0"/>
          <a:chExt cx="0" cy="0"/>
        </a:xfrm>
      </p:grpSpPr>
      <p:sp>
        <p:nvSpPr>
          <p:cNvPr id="4784" name="Google Shape;4784;p295"/>
          <p:cNvSpPr txBox="1"/>
          <p:nvPr>
            <p:ph type="ctrTitle"/>
          </p:nvPr>
        </p:nvSpPr>
        <p:spPr>
          <a:xfrm>
            <a:off x="702450" y="1093138"/>
            <a:ext cx="7739100" cy="8001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sz="4000"/>
              <a:t>Purpose</a:t>
            </a:r>
            <a:endParaRPr sz="4000"/>
          </a:p>
        </p:txBody>
      </p:sp>
      <p:sp>
        <p:nvSpPr>
          <p:cNvPr id="4785" name="Google Shape;4785;p295"/>
          <p:cNvSpPr txBox="1"/>
          <p:nvPr>
            <p:ph idx="1" type="subTitle"/>
          </p:nvPr>
        </p:nvSpPr>
        <p:spPr>
          <a:xfrm>
            <a:off x="2124371" y="2238525"/>
            <a:ext cx="2185200" cy="7215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200"/>
              <a:t>Which airline has the most delayed flights?</a:t>
            </a:r>
            <a:endParaRPr b="0" sz="1200"/>
          </a:p>
          <a:p>
            <a:pPr indent="0" lvl="0" marL="0" rtl="0" algn="l">
              <a:spcBef>
                <a:spcPts val="1200"/>
              </a:spcBef>
              <a:spcAft>
                <a:spcPts val="0"/>
              </a:spcAft>
              <a:buNone/>
            </a:pPr>
            <a:r>
              <a:t/>
            </a:r>
            <a:endParaRPr/>
          </a:p>
        </p:txBody>
      </p:sp>
      <p:sp>
        <p:nvSpPr>
          <p:cNvPr id="4786" name="Google Shape;4786;p295"/>
          <p:cNvSpPr txBox="1"/>
          <p:nvPr>
            <p:ph idx="3" type="title"/>
          </p:nvPr>
        </p:nvSpPr>
        <p:spPr>
          <a:xfrm>
            <a:off x="702450" y="1947063"/>
            <a:ext cx="1384800" cy="11016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01</a:t>
            </a:r>
            <a:endParaRPr/>
          </a:p>
        </p:txBody>
      </p:sp>
      <p:grpSp>
        <p:nvGrpSpPr>
          <p:cNvPr id="4787" name="Google Shape;4787;p295"/>
          <p:cNvGrpSpPr/>
          <p:nvPr/>
        </p:nvGrpSpPr>
        <p:grpSpPr>
          <a:xfrm>
            <a:off x="1192931" y="465829"/>
            <a:ext cx="896605" cy="214346"/>
            <a:chOff x="1192931" y="491429"/>
            <a:chExt cx="896605" cy="214346"/>
          </a:xfrm>
        </p:grpSpPr>
        <p:sp>
          <p:nvSpPr>
            <p:cNvPr id="4788" name="Google Shape;4788;p295"/>
            <p:cNvSpPr/>
            <p:nvPr/>
          </p:nvSpPr>
          <p:spPr>
            <a:xfrm>
              <a:off x="1192931" y="497641"/>
              <a:ext cx="195396" cy="205039"/>
            </a:xfrm>
            <a:custGeom>
              <a:rect b="b" l="l" r="r" t="t"/>
              <a:pathLst>
                <a:path extrusionOk="0" h="20795" w="19817">
                  <a:moveTo>
                    <a:pt x="9893" y="3907"/>
                  </a:moveTo>
                  <a:lnTo>
                    <a:pt x="13012" y="13107"/>
                  </a:lnTo>
                  <a:lnTo>
                    <a:pt x="6679" y="13107"/>
                  </a:lnTo>
                  <a:lnTo>
                    <a:pt x="9830" y="3907"/>
                  </a:lnTo>
                  <a:close/>
                  <a:moveTo>
                    <a:pt x="9861" y="1"/>
                  </a:moveTo>
                  <a:cubicBezTo>
                    <a:pt x="9137" y="1"/>
                    <a:pt x="8507" y="127"/>
                    <a:pt x="8003" y="410"/>
                  </a:cubicBezTo>
                  <a:cubicBezTo>
                    <a:pt x="7467" y="662"/>
                    <a:pt x="7026" y="1041"/>
                    <a:pt x="6616" y="1576"/>
                  </a:cubicBezTo>
                  <a:cubicBezTo>
                    <a:pt x="6238" y="2080"/>
                    <a:pt x="5860" y="2710"/>
                    <a:pt x="5545" y="3466"/>
                  </a:cubicBezTo>
                  <a:cubicBezTo>
                    <a:pt x="5199" y="4223"/>
                    <a:pt x="4852" y="5073"/>
                    <a:pt x="4506" y="6050"/>
                  </a:cubicBezTo>
                  <a:lnTo>
                    <a:pt x="630" y="16446"/>
                  </a:lnTo>
                  <a:cubicBezTo>
                    <a:pt x="567" y="16635"/>
                    <a:pt x="504" y="16793"/>
                    <a:pt x="441" y="16982"/>
                  </a:cubicBezTo>
                  <a:cubicBezTo>
                    <a:pt x="347" y="17171"/>
                    <a:pt x="284" y="17360"/>
                    <a:pt x="221" y="17549"/>
                  </a:cubicBezTo>
                  <a:cubicBezTo>
                    <a:pt x="158" y="17738"/>
                    <a:pt x="95" y="17927"/>
                    <a:pt x="63" y="18116"/>
                  </a:cubicBezTo>
                  <a:cubicBezTo>
                    <a:pt x="0" y="18274"/>
                    <a:pt x="0" y="18431"/>
                    <a:pt x="0" y="18589"/>
                  </a:cubicBezTo>
                  <a:cubicBezTo>
                    <a:pt x="0" y="18935"/>
                    <a:pt x="63" y="19250"/>
                    <a:pt x="189" y="19534"/>
                  </a:cubicBezTo>
                  <a:cubicBezTo>
                    <a:pt x="315" y="19786"/>
                    <a:pt x="473" y="20006"/>
                    <a:pt x="693" y="20196"/>
                  </a:cubicBezTo>
                  <a:cubicBezTo>
                    <a:pt x="914" y="20385"/>
                    <a:pt x="1166" y="20542"/>
                    <a:pt x="1481" y="20637"/>
                  </a:cubicBezTo>
                  <a:cubicBezTo>
                    <a:pt x="1765" y="20731"/>
                    <a:pt x="2080" y="20794"/>
                    <a:pt x="2395" y="20794"/>
                  </a:cubicBezTo>
                  <a:cubicBezTo>
                    <a:pt x="2773" y="20794"/>
                    <a:pt x="3088" y="20731"/>
                    <a:pt x="3371" y="20637"/>
                  </a:cubicBezTo>
                  <a:cubicBezTo>
                    <a:pt x="3655" y="20542"/>
                    <a:pt x="3875" y="20385"/>
                    <a:pt x="4096" y="20164"/>
                  </a:cubicBezTo>
                  <a:cubicBezTo>
                    <a:pt x="4316" y="19912"/>
                    <a:pt x="4506" y="19628"/>
                    <a:pt x="4695" y="19250"/>
                  </a:cubicBezTo>
                  <a:cubicBezTo>
                    <a:pt x="4852" y="18872"/>
                    <a:pt x="5041" y="18431"/>
                    <a:pt x="5199" y="17896"/>
                  </a:cubicBezTo>
                  <a:lnTo>
                    <a:pt x="5797" y="16068"/>
                  </a:lnTo>
                  <a:lnTo>
                    <a:pt x="13894" y="16068"/>
                  </a:lnTo>
                  <a:lnTo>
                    <a:pt x="14587" y="17896"/>
                  </a:lnTo>
                  <a:cubicBezTo>
                    <a:pt x="14776" y="18431"/>
                    <a:pt x="14965" y="18872"/>
                    <a:pt x="15154" y="19219"/>
                  </a:cubicBezTo>
                  <a:cubicBezTo>
                    <a:pt x="15343" y="19597"/>
                    <a:pt x="15532" y="19912"/>
                    <a:pt x="15721" y="20133"/>
                  </a:cubicBezTo>
                  <a:cubicBezTo>
                    <a:pt x="15942" y="20353"/>
                    <a:pt x="16194" y="20511"/>
                    <a:pt x="16446" y="20637"/>
                  </a:cubicBezTo>
                  <a:cubicBezTo>
                    <a:pt x="16729" y="20731"/>
                    <a:pt x="17044" y="20794"/>
                    <a:pt x="17423" y="20794"/>
                  </a:cubicBezTo>
                  <a:cubicBezTo>
                    <a:pt x="17738" y="20794"/>
                    <a:pt x="18053" y="20731"/>
                    <a:pt x="18336" y="20637"/>
                  </a:cubicBezTo>
                  <a:cubicBezTo>
                    <a:pt x="18620" y="20542"/>
                    <a:pt x="18872" y="20385"/>
                    <a:pt x="19092" y="20196"/>
                  </a:cubicBezTo>
                  <a:cubicBezTo>
                    <a:pt x="19313" y="20006"/>
                    <a:pt x="19502" y="19786"/>
                    <a:pt x="19628" y="19534"/>
                  </a:cubicBezTo>
                  <a:cubicBezTo>
                    <a:pt x="19754" y="19250"/>
                    <a:pt x="19817" y="18935"/>
                    <a:pt x="19817" y="18589"/>
                  </a:cubicBezTo>
                  <a:cubicBezTo>
                    <a:pt x="19817" y="18431"/>
                    <a:pt x="19785" y="18274"/>
                    <a:pt x="19754" y="18116"/>
                  </a:cubicBezTo>
                  <a:cubicBezTo>
                    <a:pt x="19691" y="17927"/>
                    <a:pt x="19659" y="17738"/>
                    <a:pt x="19596" y="17549"/>
                  </a:cubicBezTo>
                  <a:cubicBezTo>
                    <a:pt x="19502" y="17360"/>
                    <a:pt x="19439" y="17171"/>
                    <a:pt x="19376" y="16982"/>
                  </a:cubicBezTo>
                  <a:cubicBezTo>
                    <a:pt x="19281" y="16793"/>
                    <a:pt x="19218" y="16635"/>
                    <a:pt x="19155" y="16446"/>
                  </a:cubicBezTo>
                  <a:lnTo>
                    <a:pt x="15217" y="6050"/>
                  </a:lnTo>
                  <a:cubicBezTo>
                    <a:pt x="14808" y="4916"/>
                    <a:pt x="14398" y="3970"/>
                    <a:pt x="14052" y="3183"/>
                  </a:cubicBezTo>
                  <a:cubicBezTo>
                    <a:pt x="13705" y="2427"/>
                    <a:pt x="13327" y="1797"/>
                    <a:pt x="12949" y="1324"/>
                  </a:cubicBezTo>
                  <a:cubicBezTo>
                    <a:pt x="12539" y="851"/>
                    <a:pt x="12098" y="505"/>
                    <a:pt x="11626" y="316"/>
                  </a:cubicBezTo>
                  <a:cubicBezTo>
                    <a:pt x="11153" y="95"/>
                    <a:pt x="10554" y="1"/>
                    <a:pt x="9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295"/>
            <p:cNvSpPr/>
            <p:nvPr/>
          </p:nvSpPr>
          <p:spPr>
            <a:xfrm>
              <a:off x="1412256" y="491429"/>
              <a:ext cx="49093" cy="211250"/>
            </a:xfrm>
            <a:custGeom>
              <a:rect b="b" l="l" r="r" t="t"/>
              <a:pathLst>
                <a:path extrusionOk="0" h="21425" w="4979">
                  <a:moveTo>
                    <a:pt x="2490" y="1"/>
                  </a:moveTo>
                  <a:cubicBezTo>
                    <a:pt x="2143" y="1"/>
                    <a:pt x="1797" y="64"/>
                    <a:pt x="1482"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77" y="3498"/>
                    <a:pt x="1230" y="3624"/>
                    <a:pt x="1545" y="3718"/>
                  </a:cubicBezTo>
                  <a:cubicBezTo>
                    <a:pt x="1828" y="3813"/>
                    <a:pt x="2143" y="3844"/>
                    <a:pt x="2490" y="3844"/>
                  </a:cubicBezTo>
                  <a:cubicBezTo>
                    <a:pt x="2805" y="3844"/>
                    <a:pt x="3088" y="3813"/>
                    <a:pt x="3403" y="3718"/>
                  </a:cubicBezTo>
                  <a:cubicBezTo>
                    <a:pt x="3718" y="3655"/>
                    <a:pt x="3970" y="3529"/>
                    <a:pt x="4191" y="3372"/>
                  </a:cubicBezTo>
                  <a:cubicBezTo>
                    <a:pt x="4412" y="3214"/>
                    <a:pt x="4601" y="2994"/>
                    <a:pt x="4758" y="2773"/>
                  </a:cubicBezTo>
                  <a:cubicBezTo>
                    <a:pt x="4884" y="2521"/>
                    <a:pt x="4979" y="2238"/>
                    <a:pt x="4979" y="1923"/>
                  </a:cubicBezTo>
                  <a:cubicBezTo>
                    <a:pt x="4979" y="1608"/>
                    <a:pt x="4916" y="1355"/>
                    <a:pt x="4758" y="1103"/>
                  </a:cubicBezTo>
                  <a:cubicBezTo>
                    <a:pt x="4632" y="851"/>
                    <a:pt x="4443" y="662"/>
                    <a:pt x="4222" y="505"/>
                  </a:cubicBezTo>
                  <a:cubicBezTo>
                    <a:pt x="3970" y="347"/>
                    <a:pt x="3718" y="221"/>
                    <a:pt x="3403" y="127"/>
                  </a:cubicBezTo>
                  <a:cubicBezTo>
                    <a:pt x="3120" y="32"/>
                    <a:pt x="2805" y="1"/>
                    <a:pt x="2490" y="1"/>
                  </a:cubicBezTo>
                  <a:close/>
                  <a:moveTo>
                    <a:pt x="2395"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95"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95"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295"/>
            <p:cNvSpPr/>
            <p:nvPr/>
          </p:nvSpPr>
          <p:spPr>
            <a:xfrm>
              <a:off x="1492414" y="558226"/>
              <a:ext cx="98166" cy="144459"/>
            </a:xfrm>
            <a:custGeom>
              <a:rect b="b" l="l" r="r" t="t"/>
              <a:pathLst>
                <a:path extrusionOk="0" h="14651" w="9956">
                  <a:moveTo>
                    <a:pt x="8128" y="0"/>
                  </a:moveTo>
                  <a:cubicBezTo>
                    <a:pt x="7152" y="0"/>
                    <a:pt x="6364" y="284"/>
                    <a:pt x="5734" y="819"/>
                  </a:cubicBezTo>
                  <a:cubicBezTo>
                    <a:pt x="5104" y="1387"/>
                    <a:pt x="4726" y="2143"/>
                    <a:pt x="4568" y="3088"/>
                  </a:cubicBezTo>
                  <a:cubicBezTo>
                    <a:pt x="4568" y="2143"/>
                    <a:pt x="4379" y="1450"/>
                    <a:pt x="4001" y="945"/>
                  </a:cubicBezTo>
                  <a:cubicBezTo>
                    <a:pt x="3623" y="473"/>
                    <a:pt x="3056" y="252"/>
                    <a:pt x="2300" y="252"/>
                  </a:cubicBezTo>
                  <a:cubicBezTo>
                    <a:pt x="2016" y="252"/>
                    <a:pt x="1701" y="284"/>
                    <a:pt x="1449" y="378"/>
                  </a:cubicBezTo>
                  <a:cubicBezTo>
                    <a:pt x="1166" y="473"/>
                    <a:pt x="914" y="599"/>
                    <a:pt x="693" y="788"/>
                  </a:cubicBezTo>
                  <a:cubicBezTo>
                    <a:pt x="473" y="945"/>
                    <a:pt x="315" y="1166"/>
                    <a:pt x="189" y="1450"/>
                  </a:cubicBezTo>
                  <a:cubicBezTo>
                    <a:pt x="63" y="1702"/>
                    <a:pt x="0" y="2017"/>
                    <a:pt x="0" y="2363"/>
                  </a:cubicBezTo>
                  <a:lnTo>
                    <a:pt x="0" y="11815"/>
                  </a:lnTo>
                  <a:cubicBezTo>
                    <a:pt x="0" y="12728"/>
                    <a:pt x="158" y="13421"/>
                    <a:pt x="473" y="13925"/>
                  </a:cubicBezTo>
                  <a:cubicBezTo>
                    <a:pt x="819" y="14398"/>
                    <a:pt x="1386" y="14650"/>
                    <a:pt x="2174" y="14650"/>
                  </a:cubicBezTo>
                  <a:cubicBezTo>
                    <a:pt x="3025" y="14650"/>
                    <a:pt x="3655" y="14398"/>
                    <a:pt x="4001" y="13925"/>
                  </a:cubicBezTo>
                  <a:cubicBezTo>
                    <a:pt x="4379" y="13421"/>
                    <a:pt x="4568" y="12728"/>
                    <a:pt x="4568" y="11815"/>
                  </a:cubicBezTo>
                  <a:lnTo>
                    <a:pt x="4568" y="6742"/>
                  </a:lnTo>
                  <a:cubicBezTo>
                    <a:pt x="4568" y="6175"/>
                    <a:pt x="4631" y="5703"/>
                    <a:pt x="4789" y="5325"/>
                  </a:cubicBezTo>
                  <a:cubicBezTo>
                    <a:pt x="4946" y="4947"/>
                    <a:pt x="5167" y="4632"/>
                    <a:pt x="5450" y="4379"/>
                  </a:cubicBezTo>
                  <a:cubicBezTo>
                    <a:pt x="5702" y="4127"/>
                    <a:pt x="6018" y="3970"/>
                    <a:pt x="6396" y="3844"/>
                  </a:cubicBezTo>
                  <a:cubicBezTo>
                    <a:pt x="6774" y="3718"/>
                    <a:pt x="7152" y="3623"/>
                    <a:pt x="7593" y="3592"/>
                  </a:cubicBezTo>
                  <a:cubicBezTo>
                    <a:pt x="8317" y="3529"/>
                    <a:pt x="8884" y="3371"/>
                    <a:pt x="9294" y="3088"/>
                  </a:cubicBezTo>
                  <a:cubicBezTo>
                    <a:pt x="9735" y="2804"/>
                    <a:pt x="9956" y="2332"/>
                    <a:pt x="9956" y="1733"/>
                  </a:cubicBezTo>
                  <a:cubicBezTo>
                    <a:pt x="9956" y="1513"/>
                    <a:pt x="9893" y="1324"/>
                    <a:pt x="9830" y="1103"/>
                  </a:cubicBezTo>
                  <a:cubicBezTo>
                    <a:pt x="9735" y="882"/>
                    <a:pt x="9641" y="693"/>
                    <a:pt x="9483" y="536"/>
                  </a:cubicBezTo>
                  <a:cubicBezTo>
                    <a:pt x="9326" y="378"/>
                    <a:pt x="9137" y="252"/>
                    <a:pt x="8916" y="158"/>
                  </a:cubicBezTo>
                  <a:cubicBezTo>
                    <a:pt x="8695" y="63"/>
                    <a:pt x="8412" y="0"/>
                    <a:pt x="8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295"/>
            <p:cNvSpPr/>
            <p:nvPr/>
          </p:nvSpPr>
          <p:spPr>
            <a:xfrm>
              <a:off x="1694682" y="491429"/>
              <a:ext cx="49093" cy="211250"/>
            </a:xfrm>
            <a:custGeom>
              <a:rect b="b" l="l" r="r" t="t"/>
              <a:pathLst>
                <a:path extrusionOk="0" h="21425" w="4979">
                  <a:moveTo>
                    <a:pt x="2489" y="1"/>
                  </a:moveTo>
                  <a:cubicBezTo>
                    <a:pt x="2111" y="1"/>
                    <a:pt x="1796" y="64"/>
                    <a:pt x="1481"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46" y="3498"/>
                    <a:pt x="1229" y="3624"/>
                    <a:pt x="1513" y="3718"/>
                  </a:cubicBezTo>
                  <a:cubicBezTo>
                    <a:pt x="1828" y="3813"/>
                    <a:pt x="2143" y="3844"/>
                    <a:pt x="2489" y="3844"/>
                  </a:cubicBezTo>
                  <a:cubicBezTo>
                    <a:pt x="2805" y="3844"/>
                    <a:pt x="3088" y="3813"/>
                    <a:pt x="3403" y="3718"/>
                  </a:cubicBezTo>
                  <a:cubicBezTo>
                    <a:pt x="3687" y="3655"/>
                    <a:pt x="3970" y="3529"/>
                    <a:pt x="4191" y="3372"/>
                  </a:cubicBezTo>
                  <a:cubicBezTo>
                    <a:pt x="4411" y="3214"/>
                    <a:pt x="4600" y="2994"/>
                    <a:pt x="4758" y="2773"/>
                  </a:cubicBezTo>
                  <a:cubicBezTo>
                    <a:pt x="4884" y="2521"/>
                    <a:pt x="4978" y="2238"/>
                    <a:pt x="4978" y="1923"/>
                  </a:cubicBezTo>
                  <a:cubicBezTo>
                    <a:pt x="4978" y="1608"/>
                    <a:pt x="4884" y="1355"/>
                    <a:pt x="4758" y="1103"/>
                  </a:cubicBezTo>
                  <a:cubicBezTo>
                    <a:pt x="4632" y="851"/>
                    <a:pt x="4443" y="662"/>
                    <a:pt x="4222" y="505"/>
                  </a:cubicBezTo>
                  <a:cubicBezTo>
                    <a:pt x="3970" y="347"/>
                    <a:pt x="3718" y="221"/>
                    <a:pt x="3403" y="127"/>
                  </a:cubicBezTo>
                  <a:cubicBezTo>
                    <a:pt x="3120" y="32"/>
                    <a:pt x="2805" y="1"/>
                    <a:pt x="2489" y="1"/>
                  </a:cubicBezTo>
                  <a:close/>
                  <a:moveTo>
                    <a:pt x="2363"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63"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63"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295"/>
            <p:cNvSpPr/>
            <p:nvPr/>
          </p:nvSpPr>
          <p:spPr>
            <a:xfrm>
              <a:off x="1774525" y="558226"/>
              <a:ext cx="141974" cy="144459"/>
            </a:xfrm>
            <a:custGeom>
              <a:rect b="b" l="l" r="r" t="t"/>
              <a:pathLst>
                <a:path extrusionOk="0" h="14651" w="14399">
                  <a:moveTo>
                    <a:pt x="9609" y="0"/>
                  </a:moveTo>
                  <a:cubicBezTo>
                    <a:pt x="9042" y="0"/>
                    <a:pt x="8475" y="63"/>
                    <a:pt x="7940" y="221"/>
                  </a:cubicBezTo>
                  <a:cubicBezTo>
                    <a:pt x="7404" y="378"/>
                    <a:pt x="6900" y="567"/>
                    <a:pt x="6459" y="851"/>
                  </a:cubicBezTo>
                  <a:cubicBezTo>
                    <a:pt x="6018" y="1103"/>
                    <a:pt x="5640" y="1418"/>
                    <a:pt x="5325" y="1796"/>
                  </a:cubicBezTo>
                  <a:cubicBezTo>
                    <a:pt x="4978" y="2174"/>
                    <a:pt x="4758" y="2615"/>
                    <a:pt x="4569" y="3056"/>
                  </a:cubicBezTo>
                  <a:cubicBezTo>
                    <a:pt x="4569" y="2143"/>
                    <a:pt x="4380" y="1450"/>
                    <a:pt x="4033" y="977"/>
                  </a:cubicBezTo>
                  <a:cubicBezTo>
                    <a:pt x="3655" y="473"/>
                    <a:pt x="3056" y="252"/>
                    <a:pt x="2206" y="252"/>
                  </a:cubicBezTo>
                  <a:cubicBezTo>
                    <a:pt x="1387" y="252"/>
                    <a:pt x="819" y="473"/>
                    <a:pt x="504" y="977"/>
                  </a:cubicBezTo>
                  <a:cubicBezTo>
                    <a:pt x="158" y="1450"/>
                    <a:pt x="0" y="2143"/>
                    <a:pt x="0" y="3056"/>
                  </a:cubicBezTo>
                  <a:lnTo>
                    <a:pt x="32" y="11815"/>
                  </a:lnTo>
                  <a:cubicBezTo>
                    <a:pt x="32" y="12728"/>
                    <a:pt x="189" y="13421"/>
                    <a:pt x="504" y="13925"/>
                  </a:cubicBezTo>
                  <a:cubicBezTo>
                    <a:pt x="851" y="14398"/>
                    <a:pt x="1418" y="14650"/>
                    <a:pt x="2206" y="14650"/>
                  </a:cubicBezTo>
                  <a:cubicBezTo>
                    <a:pt x="3056" y="14650"/>
                    <a:pt x="3655" y="14398"/>
                    <a:pt x="4033" y="13925"/>
                  </a:cubicBezTo>
                  <a:cubicBezTo>
                    <a:pt x="4411" y="13421"/>
                    <a:pt x="4600" y="12728"/>
                    <a:pt x="4600" y="11815"/>
                  </a:cubicBezTo>
                  <a:lnTo>
                    <a:pt x="4600" y="5892"/>
                  </a:lnTo>
                  <a:cubicBezTo>
                    <a:pt x="4600" y="5388"/>
                    <a:pt x="4663" y="4947"/>
                    <a:pt x="4821" y="4569"/>
                  </a:cubicBezTo>
                  <a:cubicBezTo>
                    <a:pt x="4978" y="4190"/>
                    <a:pt x="5167" y="3875"/>
                    <a:pt x="5451" y="3592"/>
                  </a:cubicBezTo>
                  <a:cubicBezTo>
                    <a:pt x="5703" y="3340"/>
                    <a:pt x="6018" y="3151"/>
                    <a:pt x="6364" y="3025"/>
                  </a:cubicBezTo>
                  <a:cubicBezTo>
                    <a:pt x="6711" y="2899"/>
                    <a:pt x="7089" y="2836"/>
                    <a:pt x="7499" y="2836"/>
                  </a:cubicBezTo>
                  <a:cubicBezTo>
                    <a:pt x="7814" y="2836"/>
                    <a:pt x="8129" y="2899"/>
                    <a:pt x="8412" y="2993"/>
                  </a:cubicBezTo>
                  <a:cubicBezTo>
                    <a:pt x="8696" y="3119"/>
                    <a:pt x="8948" y="3277"/>
                    <a:pt x="9137" y="3529"/>
                  </a:cubicBezTo>
                  <a:cubicBezTo>
                    <a:pt x="9357" y="3749"/>
                    <a:pt x="9515" y="4033"/>
                    <a:pt x="9641" y="4348"/>
                  </a:cubicBezTo>
                  <a:cubicBezTo>
                    <a:pt x="9767" y="4695"/>
                    <a:pt x="9830" y="5104"/>
                    <a:pt x="9830" y="5545"/>
                  </a:cubicBezTo>
                  <a:lnTo>
                    <a:pt x="9830" y="11815"/>
                  </a:lnTo>
                  <a:cubicBezTo>
                    <a:pt x="9830" y="12728"/>
                    <a:pt x="9987" y="13421"/>
                    <a:pt x="10334" y="13925"/>
                  </a:cubicBezTo>
                  <a:cubicBezTo>
                    <a:pt x="10649" y="14398"/>
                    <a:pt x="11216" y="14650"/>
                    <a:pt x="12004" y="14650"/>
                  </a:cubicBezTo>
                  <a:cubicBezTo>
                    <a:pt x="12854" y="14650"/>
                    <a:pt x="13484" y="14398"/>
                    <a:pt x="13831" y="13925"/>
                  </a:cubicBezTo>
                  <a:cubicBezTo>
                    <a:pt x="14209" y="13421"/>
                    <a:pt x="14398" y="12728"/>
                    <a:pt x="14398" y="11815"/>
                  </a:cubicBezTo>
                  <a:lnTo>
                    <a:pt x="14398" y="5356"/>
                  </a:lnTo>
                  <a:cubicBezTo>
                    <a:pt x="14398" y="4443"/>
                    <a:pt x="14272" y="3686"/>
                    <a:pt x="13989" y="2993"/>
                  </a:cubicBezTo>
                  <a:cubicBezTo>
                    <a:pt x="13737" y="2332"/>
                    <a:pt x="13358" y="1765"/>
                    <a:pt x="12917" y="1324"/>
                  </a:cubicBezTo>
                  <a:cubicBezTo>
                    <a:pt x="12476" y="882"/>
                    <a:pt x="11972" y="536"/>
                    <a:pt x="11405" y="315"/>
                  </a:cubicBezTo>
                  <a:cubicBezTo>
                    <a:pt x="10838" y="95"/>
                    <a:pt x="10239" y="0"/>
                    <a:pt x="9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295"/>
            <p:cNvSpPr/>
            <p:nvPr/>
          </p:nvSpPr>
          <p:spPr>
            <a:xfrm>
              <a:off x="1943530" y="558226"/>
              <a:ext cx="146007" cy="146007"/>
            </a:xfrm>
            <a:custGeom>
              <a:rect b="b" l="l" r="r" t="t"/>
              <a:pathLst>
                <a:path extrusionOk="0" h="14808" w="14808">
                  <a:moveTo>
                    <a:pt x="7719" y="2584"/>
                  </a:moveTo>
                  <a:cubicBezTo>
                    <a:pt x="8254" y="2584"/>
                    <a:pt x="8695" y="2678"/>
                    <a:pt x="9105" y="2836"/>
                  </a:cubicBezTo>
                  <a:cubicBezTo>
                    <a:pt x="9483" y="3025"/>
                    <a:pt x="9830" y="3277"/>
                    <a:pt x="10113" y="3592"/>
                  </a:cubicBezTo>
                  <a:cubicBezTo>
                    <a:pt x="10365" y="3907"/>
                    <a:pt x="10586" y="4253"/>
                    <a:pt x="10743" y="4695"/>
                  </a:cubicBezTo>
                  <a:cubicBezTo>
                    <a:pt x="10869" y="5136"/>
                    <a:pt x="10964" y="5577"/>
                    <a:pt x="10995" y="6112"/>
                  </a:cubicBezTo>
                  <a:lnTo>
                    <a:pt x="4474" y="6112"/>
                  </a:lnTo>
                  <a:cubicBezTo>
                    <a:pt x="4505" y="5608"/>
                    <a:pt x="4600" y="5167"/>
                    <a:pt x="4757" y="4726"/>
                  </a:cubicBezTo>
                  <a:cubicBezTo>
                    <a:pt x="4915" y="4316"/>
                    <a:pt x="5135" y="3938"/>
                    <a:pt x="5419" y="3623"/>
                  </a:cubicBezTo>
                  <a:cubicBezTo>
                    <a:pt x="5702" y="3308"/>
                    <a:pt x="6049" y="3056"/>
                    <a:pt x="6427" y="2867"/>
                  </a:cubicBezTo>
                  <a:cubicBezTo>
                    <a:pt x="6805" y="2678"/>
                    <a:pt x="7246" y="2584"/>
                    <a:pt x="7719" y="2584"/>
                  </a:cubicBezTo>
                  <a:close/>
                  <a:moveTo>
                    <a:pt x="7687" y="0"/>
                  </a:moveTo>
                  <a:cubicBezTo>
                    <a:pt x="6585" y="0"/>
                    <a:pt x="5545" y="189"/>
                    <a:pt x="4600" y="567"/>
                  </a:cubicBezTo>
                  <a:cubicBezTo>
                    <a:pt x="3655" y="945"/>
                    <a:pt x="2835" y="1481"/>
                    <a:pt x="2174" y="2143"/>
                  </a:cubicBezTo>
                  <a:cubicBezTo>
                    <a:pt x="1481" y="2804"/>
                    <a:pt x="945" y="3560"/>
                    <a:pt x="567" y="4474"/>
                  </a:cubicBezTo>
                  <a:cubicBezTo>
                    <a:pt x="189" y="5356"/>
                    <a:pt x="0" y="6333"/>
                    <a:pt x="0" y="7341"/>
                  </a:cubicBezTo>
                  <a:cubicBezTo>
                    <a:pt x="0" y="8601"/>
                    <a:pt x="189" y="9672"/>
                    <a:pt x="599" y="10617"/>
                  </a:cubicBezTo>
                  <a:cubicBezTo>
                    <a:pt x="977" y="11531"/>
                    <a:pt x="1544" y="12319"/>
                    <a:pt x="2237" y="12949"/>
                  </a:cubicBezTo>
                  <a:cubicBezTo>
                    <a:pt x="2930" y="13547"/>
                    <a:pt x="3749" y="14020"/>
                    <a:pt x="4694" y="14335"/>
                  </a:cubicBezTo>
                  <a:cubicBezTo>
                    <a:pt x="5639" y="14650"/>
                    <a:pt x="6679" y="14808"/>
                    <a:pt x="7782" y="14808"/>
                  </a:cubicBezTo>
                  <a:cubicBezTo>
                    <a:pt x="8349" y="14808"/>
                    <a:pt x="8979" y="14776"/>
                    <a:pt x="9609" y="14713"/>
                  </a:cubicBezTo>
                  <a:cubicBezTo>
                    <a:pt x="10239" y="14650"/>
                    <a:pt x="10838" y="14524"/>
                    <a:pt x="11436" y="14335"/>
                  </a:cubicBezTo>
                  <a:cubicBezTo>
                    <a:pt x="12003" y="14178"/>
                    <a:pt x="12508" y="13925"/>
                    <a:pt x="12949" y="13642"/>
                  </a:cubicBezTo>
                  <a:cubicBezTo>
                    <a:pt x="13390" y="13327"/>
                    <a:pt x="13705" y="12949"/>
                    <a:pt x="13894" y="12508"/>
                  </a:cubicBezTo>
                  <a:cubicBezTo>
                    <a:pt x="13957" y="12319"/>
                    <a:pt x="13988" y="12130"/>
                    <a:pt x="13988" y="11941"/>
                  </a:cubicBezTo>
                  <a:cubicBezTo>
                    <a:pt x="13988" y="11626"/>
                    <a:pt x="13894" y="11342"/>
                    <a:pt x="13705" y="11090"/>
                  </a:cubicBezTo>
                  <a:cubicBezTo>
                    <a:pt x="13516" y="10870"/>
                    <a:pt x="13264" y="10743"/>
                    <a:pt x="12949" y="10743"/>
                  </a:cubicBezTo>
                  <a:cubicBezTo>
                    <a:pt x="12854" y="10743"/>
                    <a:pt x="12728" y="10743"/>
                    <a:pt x="12602" y="10807"/>
                  </a:cubicBezTo>
                  <a:cubicBezTo>
                    <a:pt x="12224" y="10933"/>
                    <a:pt x="11877" y="11059"/>
                    <a:pt x="11531" y="11153"/>
                  </a:cubicBezTo>
                  <a:cubicBezTo>
                    <a:pt x="11184" y="11279"/>
                    <a:pt x="10838" y="11374"/>
                    <a:pt x="10491" y="11468"/>
                  </a:cubicBezTo>
                  <a:cubicBezTo>
                    <a:pt x="10176" y="11563"/>
                    <a:pt x="9798" y="11626"/>
                    <a:pt x="9452" y="11689"/>
                  </a:cubicBezTo>
                  <a:cubicBezTo>
                    <a:pt x="9105" y="11752"/>
                    <a:pt x="8727" y="11752"/>
                    <a:pt x="8317" y="11752"/>
                  </a:cubicBezTo>
                  <a:cubicBezTo>
                    <a:pt x="7057" y="11752"/>
                    <a:pt x="6112" y="11437"/>
                    <a:pt x="5482" y="10807"/>
                  </a:cubicBezTo>
                  <a:cubicBezTo>
                    <a:pt x="4883" y="10176"/>
                    <a:pt x="4537" y="9294"/>
                    <a:pt x="4505" y="8129"/>
                  </a:cubicBezTo>
                  <a:lnTo>
                    <a:pt x="13358" y="8129"/>
                  </a:lnTo>
                  <a:cubicBezTo>
                    <a:pt x="13799" y="8129"/>
                    <a:pt x="14177" y="8034"/>
                    <a:pt x="14429" y="7845"/>
                  </a:cubicBezTo>
                  <a:cubicBezTo>
                    <a:pt x="14681" y="7656"/>
                    <a:pt x="14807" y="7372"/>
                    <a:pt x="14807" y="6963"/>
                  </a:cubicBezTo>
                  <a:cubicBezTo>
                    <a:pt x="14807" y="6049"/>
                    <a:pt x="14650" y="5136"/>
                    <a:pt x="14366" y="4285"/>
                  </a:cubicBezTo>
                  <a:cubicBezTo>
                    <a:pt x="14083" y="3466"/>
                    <a:pt x="13642" y="2710"/>
                    <a:pt x="13075" y="2080"/>
                  </a:cubicBezTo>
                  <a:cubicBezTo>
                    <a:pt x="12476" y="1450"/>
                    <a:pt x="11751" y="945"/>
                    <a:pt x="10869" y="567"/>
                  </a:cubicBezTo>
                  <a:cubicBezTo>
                    <a:pt x="9987" y="189"/>
                    <a:pt x="8916" y="0"/>
                    <a:pt x="7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295"/>
            <p:cNvSpPr/>
            <p:nvPr/>
          </p:nvSpPr>
          <p:spPr>
            <a:xfrm>
              <a:off x="1618194" y="494575"/>
              <a:ext cx="44100" cy="211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5" name="Google Shape;4795;p295"/>
          <p:cNvGrpSpPr/>
          <p:nvPr/>
        </p:nvGrpSpPr>
        <p:grpSpPr>
          <a:xfrm>
            <a:off x="2266950" y="561950"/>
            <a:ext cx="5682325" cy="62400"/>
            <a:chOff x="2266950" y="561950"/>
            <a:chExt cx="5682325" cy="62400"/>
          </a:xfrm>
        </p:grpSpPr>
        <p:sp>
          <p:nvSpPr>
            <p:cNvPr id="4796" name="Google Shape;4796;p295"/>
            <p:cNvSpPr/>
            <p:nvPr/>
          </p:nvSpPr>
          <p:spPr>
            <a:xfrm>
              <a:off x="2266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295"/>
            <p:cNvSpPr/>
            <p:nvPr/>
          </p:nvSpPr>
          <p:spPr>
            <a:xfrm>
              <a:off x="2414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295"/>
            <p:cNvSpPr/>
            <p:nvPr/>
          </p:nvSpPr>
          <p:spPr>
            <a:xfrm>
              <a:off x="2562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295"/>
            <p:cNvSpPr/>
            <p:nvPr/>
          </p:nvSpPr>
          <p:spPr>
            <a:xfrm>
              <a:off x="2709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295"/>
            <p:cNvSpPr/>
            <p:nvPr/>
          </p:nvSpPr>
          <p:spPr>
            <a:xfrm>
              <a:off x="28575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295"/>
            <p:cNvSpPr/>
            <p:nvPr/>
          </p:nvSpPr>
          <p:spPr>
            <a:xfrm>
              <a:off x="30052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295"/>
            <p:cNvSpPr/>
            <p:nvPr/>
          </p:nvSpPr>
          <p:spPr>
            <a:xfrm>
              <a:off x="31528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295"/>
            <p:cNvSpPr/>
            <p:nvPr/>
          </p:nvSpPr>
          <p:spPr>
            <a:xfrm>
              <a:off x="33005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295"/>
            <p:cNvSpPr/>
            <p:nvPr/>
          </p:nvSpPr>
          <p:spPr>
            <a:xfrm>
              <a:off x="34481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295"/>
            <p:cNvSpPr/>
            <p:nvPr/>
          </p:nvSpPr>
          <p:spPr>
            <a:xfrm>
              <a:off x="35958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295"/>
            <p:cNvSpPr/>
            <p:nvPr/>
          </p:nvSpPr>
          <p:spPr>
            <a:xfrm>
              <a:off x="37434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295"/>
            <p:cNvSpPr/>
            <p:nvPr/>
          </p:nvSpPr>
          <p:spPr>
            <a:xfrm>
              <a:off x="38911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295"/>
            <p:cNvSpPr/>
            <p:nvPr/>
          </p:nvSpPr>
          <p:spPr>
            <a:xfrm>
              <a:off x="40387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295"/>
            <p:cNvSpPr/>
            <p:nvPr/>
          </p:nvSpPr>
          <p:spPr>
            <a:xfrm>
              <a:off x="41864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295"/>
            <p:cNvSpPr/>
            <p:nvPr/>
          </p:nvSpPr>
          <p:spPr>
            <a:xfrm>
              <a:off x="43340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295"/>
            <p:cNvSpPr/>
            <p:nvPr/>
          </p:nvSpPr>
          <p:spPr>
            <a:xfrm>
              <a:off x="44817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295"/>
            <p:cNvSpPr/>
            <p:nvPr/>
          </p:nvSpPr>
          <p:spPr>
            <a:xfrm>
              <a:off x="46293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295"/>
            <p:cNvSpPr/>
            <p:nvPr/>
          </p:nvSpPr>
          <p:spPr>
            <a:xfrm>
              <a:off x="47770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295"/>
            <p:cNvSpPr/>
            <p:nvPr/>
          </p:nvSpPr>
          <p:spPr>
            <a:xfrm>
              <a:off x="49246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295"/>
            <p:cNvSpPr/>
            <p:nvPr/>
          </p:nvSpPr>
          <p:spPr>
            <a:xfrm>
              <a:off x="50723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295"/>
            <p:cNvSpPr/>
            <p:nvPr/>
          </p:nvSpPr>
          <p:spPr>
            <a:xfrm>
              <a:off x="5219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295"/>
            <p:cNvSpPr/>
            <p:nvPr/>
          </p:nvSpPr>
          <p:spPr>
            <a:xfrm>
              <a:off x="5367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295"/>
            <p:cNvSpPr/>
            <p:nvPr/>
          </p:nvSpPr>
          <p:spPr>
            <a:xfrm>
              <a:off x="5515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295"/>
            <p:cNvSpPr/>
            <p:nvPr/>
          </p:nvSpPr>
          <p:spPr>
            <a:xfrm>
              <a:off x="5662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295"/>
            <p:cNvSpPr/>
            <p:nvPr/>
          </p:nvSpPr>
          <p:spPr>
            <a:xfrm>
              <a:off x="58197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295"/>
            <p:cNvSpPr/>
            <p:nvPr/>
          </p:nvSpPr>
          <p:spPr>
            <a:xfrm>
              <a:off x="59674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295"/>
            <p:cNvSpPr/>
            <p:nvPr/>
          </p:nvSpPr>
          <p:spPr>
            <a:xfrm>
              <a:off x="61150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295"/>
            <p:cNvSpPr/>
            <p:nvPr/>
          </p:nvSpPr>
          <p:spPr>
            <a:xfrm>
              <a:off x="62627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295"/>
            <p:cNvSpPr/>
            <p:nvPr/>
          </p:nvSpPr>
          <p:spPr>
            <a:xfrm>
              <a:off x="64103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295"/>
            <p:cNvSpPr/>
            <p:nvPr/>
          </p:nvSpPr>
          <p:spPr>
            <a:xfrm>
              <a:off x="65580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295"/>
            <p:cNvSpPr/>
            <p:nvPr/>
          </p:nvSpPr>
          <p:spPr>
            <a:xfrm>
              <a:off x="67056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295"/>
            <p:cNvSpPr/>
            <p:nvPr/>
          </p:nvSpPr>
          <p:spPr>
            <a:xfrm>
              <a:off x="68533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295"/>
            <p:cNvSpPr/>
            <p:nvPr/>
          </p:nvSpPr>
          <p:spPr>
            <a:xfrm>
              <a:off x="70009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295"/>
            <p:cNvSpPr/>
            <p:nvPr/>
          </p:nvSpPr>
          <p:spPr>
            <a:xfrm>
              <a:off x="71486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295"/>
            <p:cNvSpPr/>
            <p:nvPr/>
          </p:nvSpPr>
          <p:spPr>
            <a:xfrm>
              <a:off x="72962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295"/>
            <p:cNvSpPr/>
            <p:nvPr/>
          </p:nvSpPr>
          <p:spPr>
            <a:xfrm>
              <a:off x="74439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295"/>
            <p:cNvSpPr/>
            <p:nvPr/>
          </p:nvSpPr>
          <p:spPr>
            <a:xfrm>
              <a:off x="75915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295"/>
            <p:cNvSpPr/>
            <p:nvPr/>
          </p:nvSpPr>
          <p:spPr>
            <a:xfrm>
              <a:off x="77392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295"/>
            <p:cNvSpPr/>
            <p:nvPr/>
          </p:nvSpPr>
          <p:spPr>
            <a:xfrm>
              <a:off x="78868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5" name="Google Shape;4835;p295"/>
          <p:cNvSpPr/>
          <p:nvPr/>
        </p:nvSpPr>
        <p:spPr>
          <a:xfrm>
            <a:off x="8117475" y="426325"/>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6" name="Google Shape;4836;p295"/>
          <p:cNvGrpSpPr/>
          <p:nvPr/>
        </p:nvGrpSpPr>
        <p:grpSpPr>
          <a:xfrm>
            <a:off x="624714" y="381177"/>
            <a:ext cx="470629" cy="435824"/>
            <a:chOff x="431275" y="-2657275"/>
            <a:chExt cx="1086150" cy="1005825"/>
          </a:xfrm>
        </p:grpSpPr>
        <p:sp>
          <p:nvSpPr>
            <p:cNvPr id="4837" name="Google Shape;4837;p295"/>
            <p:cNvSpPr/>
            <p:nvPr/>
          </p:nvSpPr>
          <p:spPr>
            <a:xfrm>
              <a:off x="603775" y="-2498175"/>
              <a:ext cx="734875" cy="147300"/>
            </a:xfrm>
            <a:custGeom>
              <a:rect b="b" l="l" r="r" t="t"/>
              <a:pathLst>
                <a:path extrusionOk="0" h="5892" w="29395">
                  <a:moveTo>
                    <a:pt x="1229" y="0"/>
                  </a:moveTo>
                  <a:lnTo>
                    <a:pt x="0" y="2174"/>
                  </a:lnTo>
                  <a:cubicBezTo>
                    <a:pt x="410" y="2395"/>
                    <a:pt x="6805" y="5892"/>
                    <a:pt x="15249" y="5892"/>
                  </a:cubicBezTo>
                  <a:cubicBezTo>
                    <a:pt x="19596" y="5892"/>
                    <a:pt x="24511" y="4978"/>
                    <a:pt x="29394" y="2174"/>
                  </a:cubicBezTo>
                  <a:lnTo>
                    <a:pt x="28166" y="0"/>
                  </a:lnTo>
                  <a:cubicBezTo>
                    <a:pt x="23759" y="2526"/>
                    <a:pt x="19292" y="3368"/>
                    <a:pt x="15296" y="3368"/>
                  </a:cubicBezTo>
                  <a:cubicBezTo>
                    <a:pt x="7380" y="3368"/>
                    <a:pt x="1313" y="63"/>
                    <a:pt x="12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8" name="Google Shape;4838;p295"/>
            <p:cNvGrpSpPr/>
            <p:nvPr/>
          </p:nvGrpSpPr>
          <p:grpSpPr>
            <a:xfrm>
              <a:off x="431275" y="-2657275"/>
              <a:ext cx="1086150" cy="1005825"/>
              <a:chOff x="431275" y="-2657275"/>
              <a:chExt cx="1086150" cy="1005825"/>
            </a:xfrm>
          </p:grpSpPr>
          <p:sp>
            <p:nvSpPr>
              <p:cNvPr id="4839" name="Google Shape;4839;p295"/>
              <p:cNvSpPr/>
              <p:nvPr/>
            </p:nvSpPr>
            <p:spPr>
              <a:xfrm>
                <a:off x="468300" y="-2657275"/>
                <a:ext cx="1005825" cy="1005825"/>
              </a:xfrm>
              <a:custGeom>
                <a:rect b="b" l="l" r="r" t="t"/>
                <a:pathLst>
                  <a:path extrusionOk="0" h="40233" w="40233">
                    <a:moveTo>
                      <a:pt x="20132" y="2458"/>
                    </a:moveTo>
                    <a:cubicBezTo>
                      <a:pt x="29836" y="2458"/>
                      <a:pt x="37743" y="10397"/>
                      <a:pt x="37743" y="20101"/>
                    </a:cubicBezTo>
                    <a:cubicBezTo>
                      <a:pt x="37743" y="29836"/>
                      <a:pt x="29836" y="37743"/>
                      <a:pt x="20132" y="37743"/>
                    </a:cubicBezTo>
                    <a:cubicBezTo>
                      <a:pt x="10397" y="37743"/>
                      <a:pt x="2489" y="29836"/>
                      <a:pt x="2489" y="20101"/>
                    </a:cubicBezTo>
                    <a:cubicBezTo>
                      <a:pt x="2489" y="10397"/>
                      <a:pt x="10397" y="2458"/>
                      <a:pt x="20132" y="2458"/>
                    </a:cubicBezTo>
                    <a:close/>
                    <a:moveTo>
                      <a:pt x="20132" y="0"/>
                    </a:moveTo>
                    <a:cubicBezTo>
                      <a:pt x="9042" y="0"/>
                      <a:pt x="0" y="9011"/>
                      <a:pt x="0" y="20101"/>
                    </a:cubicBezTo>
                    <a:cubicBezTo>
                      <a:pt x="0" y="31190"/>
                      <a:pt x="9042" y="40232"/>
                      <a:pt x="20132" y="40232"/>
                    </a:cubicBezTo>
                    <a:cubicBezTo>
                      <a:pt x="31222" y="40232"/>
                      <a:pt x="40232" y="31190"/>
                      <a:pt x="40232" y="20101"/>
                    </a:cubicBezTo>
                    <a:cubicBezTo>
                      <a:pt x="40232" y="9011"/>
                      <a:pt x="31222" y="0"/>
                      <a:pt x="20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295"/>
              <p:cNvSpPr/>
              <p:nvPr/>
            </p:nvSpPr>
            <p:spPr>
              <a:xfrm>
                <a:off x="940075" y="-2626550"/>
                <a:ext cx="62250" cy="943600"/>
              </a:xfrm>
              <a:custGeom>
                <a:rect b="b" l="l" r="r" t="t"/>
                <a:pathLst>
                  <a:path extrusionOk="0" h="37744" w="2490">
                    <a:moveTo>
                      <a:pt x="1" y="0"/>
                    </a:moveTo>
                    <a:lnTo>
                      <a:pt x="1" y="37743"/>
                    </a:lnTo>
                    <a:lnTo>
                      <a:pt x="2490" y="37743"/>
                    </a:lnTo>
                    <a:lnTo>
                      <a:pt x="24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295"/>
              <p:cNvSpPr/>
              <p:nvPr/>
            </p:nvSpPr>
            <p:spPr>
              <a:xfrm>
                <a:off x="499800" y="-2185500"/>
                <a:ext cx="943600" cy="62250"/>
              </a:xfrm>
              <a:custGeom>
                <a:rect b="b" l="l" r="r" t="t"/>
                <a:pathLst>
                  <a:path extrusionOk="0" h="2490" w="37744">
                    <a:moveTo>
                      <a:pt x="1" y="1"/>
                    </a:moveTo>
                    <a:lnTo>
                      <a:pt x="1" y="2490"/>
                    </a:lnTo>
                    <a:lnTo>
                      <a:pt x="37744" y="2490"/>
                    </a:lnTo>
                    <a:lnTo>
                      <a:pt x="377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295"/>
              <p:cNvSpPr/>
              <p:nvPr/>
            </p:nvSpPr>
            <p:spPr>
              <a:xfrm>
                <a:off x="431275" y="-2648600"/>
                <a:ext cx="489150" cy="980600"/>
              </a:xfrm>
              <a:custGeom>
                <a:rect b="b" l="l" r="r" t="t"/>
                <a:pathLst>
                  <a:path extrusionOk="0" h="39224" w="19566">
                    <a:moveTo>
                      <a:pt x="17738" y="0"/>
                    </a:moveTo>
                    <a:cubicBezTo>
                      <a:pt x="17580" y="189"/>
                      <a:pt x="1" y="18304"/>
                      <a:pt x="17675" y="39224"/>
                    </a:cubicBezTo>
                    <a:lnTo>
                      <a:pt x="19565" y="37617"/>
                    </a:lnTo>
                    <a:cubicBezTo>
                      <a:pt x="3403" y="18462"/>
                      <a:pt x="18841" y="2426"/>
                      <a:pt x="19502" y="1764"/>
                    </a:cubicBezTo>
                    <a:lnTo>
                      <a:pt x="17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295"/>
              <p:cNvSpPr/>
              <p:nvPr/>
            </p:nvSpPr>
            <p:spPr>
              <a:xfrm>
                <a:off x="1028300" y="-2648600"/>
                <a:ext cx="489125" cy="980600"/>
              </a:xfrm>
              <a:custGeom>
                <a:rect b="b" l="l" r="r" t="t"/>
                <a:pathLst>
                  <a:path extrusionOk="0" h="39224" w="19565">
                    <a:moveTo>
                      <a:pt x="1828" y="0"/>
                    </a:moveTo>
                    <a:lnTo>
                      <a:pt x="63" y="1764"/>
                    </a:lnTo>
                    <a:cubicBezTo>
                      <a:pt x="725" y="2426"/>
                      <a:pt x="16162" y="18462"/>
                      <a:pt x="0" y="37617"/>
                    </a:cubicBezTo>
                    <a:lnTo>
                      <a:pt x="1891" y="39224"/>
                    </a:lnTo>
                    <a:cubicBezTo>
                      <a:pt x="19565" y="18304"/>
                      <a:pt x="2017" y="189"/>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295"/>
              <p:cNvSpPr/>
              <p:nvPr/>
            </p:nvSpPr>
            <p:spPr>
              <a:xfrm>
                <a:off x="603775" y="-1954300"/>
                <a:ext cx="734875" cy="147675"/>
              </a:xfrm>
              <a:custGeom>
                <a:rect b="b" l="l" r="r" t="t"/>
                <a:pathLst>
                  <a:path extrusionOk="0" h="5907" w="29395">
                    <a:moveTo>
                      <a:pt x="14146" y="0"/>
                    </a:moveTo>
                    <a:cubicBezTo>
                      <a:pt x="9789" y="0"/>
                      <a:pt x="4891" y="934"/>
                      <a:pt x="0" y="3733"/>
                    </a:cubicBezTo>
                    <a:lnTo>
                      <a:pt x="1229" y="5875"/>
                    </a:lnTo>
                    <a:cubicBezTo>
                      <a:pt x="5623" y="3367"/>
                      <a:pt x="10078" y="2530"/>
                      <a:pt x="14065" y="2530"/>
                    </a:cubicBezTo>
                    <a:cubicBezTo>
                      <a:pt x="21998" y="2530"/>
                      <a:pt x="28082" y="5844"/>
                      <a:pt x="28166" y="5907"/>
                    </a:cubicBezTo>
                    <a:lnTo>
                      <a:pt x="29394" y="3733"/>
                    </a:lnTo>
                    <a:cubicBezTo>
                      <a:pt x="29000" y="3504"/>
                      <a:pt x="22588" y="0"/>
                      <a:pt x="14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45" name="Google Shape;4845;p295"/>
          <p:cNvSpPr txBox="1"/>
          <p:nvPr>
            <p:ph idx="5" type="subTitle"/>
          </p:nvPr>
        </p:nvSpPr>
        <p:spPr>
          <a:xfrm>
            <a:off x="6118721" y="1865475"/>
            <a:ext cx="2185200" cy="7215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0" lang="en" sz="1200"/>
              <a:t>Will flying time impact delay occurrences?</a:t>
            </a:r>
            <a:endParaRPr b="0" sz="1200"/>
          </a:p>
          <a:p>
            <a:pPr indent="0" lvl="0" marL="0" rtl="0" algn="l">
              <a:spcBef>
                <a:spcPts val="1200"/>
              </a:spcBef>
              <a:spcAft>
                <a:spcPts val="0"/>
              </a:spcAft>
              <a:buNone/>
            </a:pPr>
            <a:r>
              <a:t/>
            </a:r>
            <a:endParaRPr/>
          </a:p>
        </p:txBody>
      </p:sp>
      <p:sp>
        <p:nvSpPr>
          <p:cNvPr id="4846" name="Google Shape;4846;p295"/>
          <p:cNvSpPr txBox="1"/>
          <p:nvPr>
            <p:ph idx="6" type="title"/>
          </p:nvPr>
        </p:nvSpPr>
        <p:spPr>
          <a:xfrm>
            <a:off x="4696800" y="1667125"/>
            <a:ext cx="1384800" cy="11016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03</a:t>
            </a:r>
            <a:endParaRPr/>
          </a:p>
        </p:txBody>
      </p:sp>
      <p:sp>
        <p:nvSpPr>
          <p:cNvPr id="4847" name="Google Shape;4847;p295"/>
          <p:cNvSpPr txBox="1"/>
          <p:nvPr>
            <p:ph idx="8" type="subTitle"/>
          </p:nvPr>
        </p:nvSpPr>
        <p:spPr>
          <a:xfrm>
            <a:off x="2124371" y="3351738"/>
            <a:ext cx="2185200" cy="7215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0" lang="en" sz="1200"/>
              <a:t>Which routes have the most delayed occurrences?</a:t>
            </a:r>
            <a:endParaRPr b="0" sz="1200"/>
          </a:p>
          <a:p>
            <a:pPr indent="0" lvl="0" marL="0" rtl="0" algn="l">
              <a:spcBef>
                <a:spcPts val="1200"/>
              </a:spcBef>
              <a:spcAft>
                <a:spcPts val="0"/>
              </a:spcAft>
              <a:buNone/>
            </a:pPr>
            <a:r>
              <a:t/>
            </a:r>
            <a:endParaRPr/>
          </a:p>
        </p:txBody>
      </p:sp>
      <p:sp>
        <p:nvSpPr>
          <p:cNvPr id="4848" name="Google Shape;4848;p295"/>
          <p:cNvSpPr txBox="1"/>
          <p:nvPr>
            <p:ph idx="9" type="title"/>
          </p:nvPr>
        </p:nvSpPr>
        <p:spPr>
          <a:xfrm>
            <a:off x="702450" y="3161688"/>
            <a:ext cx="1384800" cy="11016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02</a:t>
            </a:r>
            <a:endParaRPr/>
          </a:p>
        </p:txBody>
      </p:sp>
      <p:sp>
        <p:nvSpPr>
          <p:cNvPr id="4849" name="Google Shape;4849;p295"/>
          <p:cNvSpPr txBox="1"/>
          <p:nvPr>
            <p:ph idx="14" type="subTitle"/>
          </p:nvPr>
        </p:nvSpPr>
        <p:spPr>
          <a:xfrm>
            <a:off x="6118721" y="2786050"/>
            <a:ext cx="2185200" cy="7215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0" lang="en" sz="1200"/>
              <a:t>Which date of the week will have the most delay? Weekend vs Weekday</a:t>
            </a:r>
            <a:endParaRPr b="0" sz="1200"/>
          </a:p>
          <a:p>
            <a:pPr indent="0" lvl="0" marL="0" rtl="0" algn="l">
              <a:spcBef>
                <a:spcPts val="1200"/>
              </a:spcBef>
              <a:spcAft>
                <a:spcPts val="0"/>
              </a:spcAft>
              <a:buNone/>
            </a:pPr>
            <a:r>
              <a:t/>
            </a:r>
            <a:endParaRPr/>
          </a:p>
        </p:txBody>
      </p:sp>
      <p:sp>
        <p:nvSpPr>
          <p:cNvPr id="4850" name="Google Shape;4850;p295"/>
          <p:cNvSpPr txBox="1"/>
          <p:nvPr>
            <p:ph idx="15" type="title"/>
          </p:nvPr>
        </p:nvSpPr>
        <p:spPr>
          <a:xfrm>
            <a:off x="4696800" y="2682025"/>
            <a:ext cx="1384800" cy="11016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04</a:t>
            </a:r>
            <a:endParaRPr/>
          </a:p>
        </p:txBody>
      </p:sp>
      <p:cxnSp>
        <p:nvCxnSpPr>
          <p:cNvPr id="4851" name="Google Shape;4851;p295"/>
          <p:cNvCxnSpPr/>
          <p:nvPr/>
        </p:nvCxnSpPr>
        <p:spPr>
          <a:xfrm rot="10800000">
            <a:off x="2071332" y="2364213"/>
            <a:ext cx="0" cy="267300"/>
          </a:xfrm>
          <a:prstGeom prst="straightConnector1">
            <a:avLst/>
          </a:prstGeom>
          <a:noFill/>
          <a:ln cap="flat" cmpd="sng" w="28575">
            <a:solidFill>
              <a:schemeClr val="dk1"/>
            </a:solidFill>
            <a:prstDash val="solid"/>
            <a:round/>
            <a:headEnd len="med" w="med" type="none"/>
            <a:tailEnd len="med" w="med" type="none"/>
          </a:ln>
        </p:spPr>
      </p:cxnSp>
      <p:cxnSp>
        <p:nvCxnSpPr>
          <p:cNvPr id="4852" name="Google Shape;4852;p295"/>
          <p:cNvCxnSpPr/>
          <p:nvPr/>
        </p:nvCxnSpPr>
        <p:spPr>
          <a:xfrm rot="10800000">
            <a:off x="6081594" y="2169388"/>
            <a:ext cx="0" cy="267300"/>
          </a:xfrm>
          <a:prstGeom prst="straightConnector1">
            <a:avLst/>
          </a:prstGeom>
          <a:noFill/>
          <a:ln cap="flat" cmpd="sng" w="28575">
            <a:solidFill>
              <a:schemeClr val="dk1"/>
            </a:solidFill>
            <a:prstDash val="solid"/>
            <a:round/>
            <a:headEnd len="med" w="med" type="none"/>
            <a:tailEnd len="med" w="med" type="none"/>
          </a:ln>
        </p:spPr>
      </p:cxnSp>
      <p:cxnSp>
        <p:nvCxnSpPr>
          <p:cNvPr id="4853" name="Google Shape;4853;p295"/>
          <p:cNvCxnSpPr/>
          <p:nvPr/>
        </p:nvCxnSpPr>
        <p:spPr>
          <a:xfrm rot="10800000">
            <a:off x="2044969" y="3578838"/>
            <a:ext cx="0" cy="267300"/>
          </a:xfrm>
          <a:prstGeom prst="straightConnector1">
            <a:avLst/>
          </a:prstGeom>
          <a:noFill/>
          <a:ln cap="flat" cmpd="sng" w="28575">
            <a:solidFill>
              <a:schemeClr val="dk1"/>
            </a:solidFill>
            <a:prstDash val="solid"/>
            <a:round/>
            <a:headEnd len="med" w="med" type="none"/>
            <a:tailEnd len="med" w="med" type="none"/>
          </a:ln>
        </p:spPr>
      </p:cxnSp>
      <p:cxnSp>
        <p:nvCxnSpPr>
          <p:cNvPr id="4854" name="Google Shape;4854;p295"/>
          <p:cNvCxnSpPr/>
          <p:nvPr/>
        </p:nvCxnSpPr>
        <p:spPr>
          <a:xfrm rot="10800000">
            <a:off x="6081594" y="4123800"/>
            <a:ext cx="0" cy="267300"/>
          </a:xfrm>
          <a:prstGeom prst="straightConnector1">
            <a:avLst/>
          </a:prstGeom>
          <a:noFill/>
          <a:ln cap="flat" cmpd="sng" w="28575">
            <a:solidFill>
              <a:schemeClr val="dk1"/>
            </a:solidFill>
            <a:prstDash val="solid"/>
            <a:round/>
            <a:headEnd len="med" w="med" type="none"/>
            <a:tailEnd len="med" w="med" type="none"/>
          </a:ln>
        </p:spPr>
      </p:cxnSp>
      <p:sp>
        <p:nvSpPr>
          <p:cNvPr id="4855" name="Google Shape;4855;p295"/>
          <p:cNvSpPr txBox="1"/>
          <p:nvPr>
            <p:ph idx="15" type="title"/>
          </p:nvPr>
        </p:nvSpPr>
        <p:spPr>
          <a:xfrm>
            <a:off x="4696800" y="3706650"/>
            <a:ext cx="1384800" cy="11016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05</a:t>
            </a:r>
            <a:endParaRPr/>
          </a:p>
        </p:txBody>
      </p:sp>
      <p:sp>
        <p:nvSpPr>
          <p:cNvPr id="4856" name="Google Shape;4856;p295"/>
          <p:cNvSpPr txBox="1"/>
          <p:nvPr>
            <p:ph idx="5" type="subTitle"/>
          </p:nvPr>
        </p:nvSpPr>
        <p:spPr>
          <a:xfrm>
            <a:off x="6118721" y="3821975"/>
            <a:ext cx="2185200" cy="7215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0" lang="en" sz="1200"/>
              <a:t>Which airport (departure/arrival) is the worst?</a:t>
            </a:r>
            <a:endParaRPr b="0" sz="1200"/>
          </a:p>
          <a:p>
            <a:pPr indent="0" lvl="0" marL="0" rtl="0" algn="l">
              <a:lnSpc>
                <a:spcPct val="115000"/>
              </a:lnSpc>
              <a:spcBef>
                <a:spcPts val="1200"/>
              </a:spcBef>
              <a:spcAft>
                <a:spcPts val="0"/>
              </a:spcAft>
              <a:buNone/>
            </a:pPr>
            <a:r>
              <a:t/>
            </a:r>
            <a:endParaRPr b="0" sz="1200"/>
          </a:p>
          <a:p>
            <a:pPr indent="0" lvl="0" marL="0" rtl="0" algn="l">
              <a:spcBef>
                <a:spcPts val="1200"/>
              </a:spcBef>
              <a:spcAft>
                <a:spcPts val="0"/>
              </a:spcAft>
              <a:buNone/>
            </a:pPr>
            <a:r>
              <a:t/>
            </a:r>
            <a:endParaRPr/>
          </a:p>
        </p:txBody>
      </p:sp>
      <p:cxnSp>
        <p:nvCxnSpPr>
          <p:cNvPr id="4857" name="Google Shape;4857;p295"/>
          <p:cNvCxnSpPr/>
          <p:nvPr/>
        </p:nvCxnSpPr>
        <p:spPr>
          <a:xfrm rot="10800000">
            <a:off x="6081594" y="3161700"/>
            <a:ext cx="0" cy="2673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1" name="Shape 4861"/>
        <p:cNvGrpSpPr/>
        <p:nvPr/>
      </p:nvGrpSpPr>
      <p:grpSpPr>
        <a:xfrm>
          <a:off x="0" y="0"/>
          <a:ext cx="0" cy="0"/>
          <a:chOff x="0" y="0"/>
          <a:chExt cx="0" cy="0"/>
        </a:xfrm>
      </p:grpSpPr>
      <p:sp>
        <p:nvSpPr>
          <p:cNvPr id="4862" name="Google Shape;4862;p296"/>
          <p:cNvSpPr txBox="1"/>
          <p:nvPr>
            <p:ph type="ctrTitle"/>
          </p:nvPr>
        </p:nvSpPr>
        <p:spPr>
          <a:xfrm>
            <a:off x="1068900" y="1316067"/>
            <a:ext cx="4057200" cy="6468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sz="4000"/>
              <a:t>Problem Statement</a:t>
            </a:r>
            <a:endParaRPr sz="4000"/>
          </a:p>
        </p:txBody>
      </p:sp>
      <p:grpSp>
        <p:nvGrpSpPr>
          <p:cNvPr id="4863" name="Google Shape;4863;p296"/>
          <p:cNvGrpSpPr/>
          <p:nvPr/>
        </p:nvGrpSpPr>
        <p:grpSpPr>
          <a:xfrm>
            <a:off x="699900" y="421100"/>
            <a:ext cx="1389637" cy="355999"/>
            <a:chOff x="699900" y="446700"/>
            <a:chExt cx="1389637" cy="355999"/>
          </a:xfrm>
        </p:grpSpPr>
        <p:sp>
          <p:nvSpPr>
            <p:cNvPr id="4864" name="Google Shape;4864;p296"/>
            <p:cNvSpPr/>
            <p:nvPr/>
          </p:nvSpPr>
          <p:spPr>
            <a:xfrm>
              <a:off x="1192931" y="497641"/>
              <a:ext cx="195396" cy="205039"/>
            </a:xfrm>
            <a:custGeom>
              <a:rect b="b" l="l" r="r" t="t"/>
              <a:pathLst>
                <a:path extrusionOk="0" h="20795" w="19817">
                  <a:moveTo>
                    <a:pt x="9893" y="3907"/>
                  </a:moveTo>
                  <a:lnTo>
                    <a:pt x="13012" y="13107"/>
                  </a:lnTo>
                  <a:lnTo>
                    <a:pt x="6679" y="13107"/>
                  </a:lnTo>
                  <a:lnTo>
                    <a:pt x="9830" y="3907"/>
                  </a:lnTo>
                  <a:close/>
                  <a:moveTo>
                    <a:pt x="9861" y="1"/>
                  </a:moveTo>
                  <a:cubicBezTo>
                    <a:pt x="9137" y="1"/>
                    <a:pt x="8507" y="127"/>
                    <a:pt x="8003" y="410"/>
                  </a:cubicBezTo>
                  <a:cubicBezTo>
                    <a:pt x="7467" y="662"/>
                    <a:pt x="7026" y="1041"/>
                    <a:pt x="6616" y="1576"/>
                  </a:cubicBezTo>
                  <a:cubicBezTo>
                    <a:pt x="6238" y="2080"/>
                    <a:pt x="5860" y="2710"/>
                    <a:pt x="5545" y="3466"/>
                  </a:cubicBezTo>
                  <a:cubicBezTo>
                    <a:pt x="5199" y="4223"/>
                    <a:pt x="4852" y="5073"/>
                    <a:pt x="4506" y="6050"/>
                  </a:cubicBezTo>
                  <a:lnTo>
                    <a:pt x="630" y="16446"/>
                  </a:lnTo>
                  <a:cubicBezTo>
                    <a:pt x="567" y="16635"/>
                    <a:pt x="504" y="16793"/>
                    <a:pt x="441" y="16982"/>
                  </a:cubicBezTo>
                  <a:cubicBezTo>
                    <a:pt x="347" y="17171"/>
                    <a:pt x="284" y="17360"/>
                    <a:pt x="221" y="17549"/>
                  </a:cubicBezTo>
                  <a:cubicBezTo>
                    <a:pt x="158" y="17738"/>
                    <a:pt x="95" y="17927"/>
                    <a:pt x="63" y="18116"/>
                  </a:cubicBezTo>
                  <a:cubicBezTo>
                    <a:pt x="0" y="18274"/>
                    <a:pt x="0" y="18431"/>
                    <a:pt x="0" y="18589"/>
                  </a:cubicBezTo>
                  <a:cubicBezTo>
                    <a:pt x="0" y="18935"/>
                    <a:pt x="63" y="19250"/>
                    <a:pt x="189" y="19534"/>
                  </a:cubicBezTo>
                  <a:cubicBezTo>
                    <a:pt x="315" y="19786"/>
                    <a:pt x="473" y="20006"/>
                    <a:pt x="693" y="20196"/>
                  </a:cubicBezTo>
                  <a:cubicBezTo>
                    <a:pt x="914" y="20385"/>
                    <a:pt x="1166" y="20542"/>
                    <a:pt x="1481" y="20637"/>
                  </a:cubicBezTo>
                  <a:cubicBezTo>
                    <a:pt x="1765" y="20731"/>
                    <a:pt x="2080" y="20794"/>
                    <a:pt x="2395" y="20794"/>
                  </a:cubicBezTo>
                  <a:cubicBezTo>
                    <a:pt x="2773" y="20794"/>
                    <a:pt x="3088" y="20731"/>
                    <a:pt x="3371" y="20637"/>
                  </a:cubicBezTo>
                  <a:cubicBezTo>
                    <a:pt x="3655" y="20542"/>
                    <a:pt x="3875" y="20385"/>
                    <a:pt x="4096" y="20164"/>
                  </a:cubicBezTo>
                  <a:cubicBezTo>
                    <a:pt x="4316" y="19912"/>
                    <a:pt x="4506" y="19628"/>
                    <a:pt x="4695" y="19250"/>
                  </a:cubicBezTo>
                  <a:cubicBezTo>
                    <a:pt x="4852" y="18872"/>
                    <a:pt x="5041" y="18431"/>
                    <a:pt x="5199" y="17896"/>
                  </a:cubicBezTo>
                  <a:lnTo>
                    <a:pt x="5797" y="16068"/>
                  </a:lnTo>
                  <a:lnTo>
                    <a:pt x="13894" y="16068"/>
                  </a:lnTo>
                  <a:lnTo>
                    <a:pt x="14587" y="17896"/>
                  </a:lnTo>
                  <a:cubicBezTo>
                    <a:pt x="14776" y="18431"/>
                    <a:pt x="14965" y="18872"/>
                    <a:pt x="15154" y="19219"/>
                  </a:cubicBezTo>
                  <a:cubicBezTo>
                    <a:pt x="15343" y="19597"/>
                    <a:pt x="15532" y="19912"/>
                    <a:pt x="15721" y="20133"/>
                  </a:cubicBezTo>
                  <a:cubicBezTo>
                    <a:pt x="15942" y="20353"/>
                    <a:pt x="16194" y="20511"/>
                    <a:pt x="16446" y="20637"/>
                  </a:cubicBezTo>
                  <a:cubicBezTo>
                    <a:pt x="16729" y="20731"/>
                    <a:pt x="17044" y="20794"/>
                    <a:pt x="17423" y="20794"/>
                  </a:cubicBezTo>
                  <a:cubicBezTo>
                    <a:pt x="17738" y="20794"/>
                    <a:pt x="18053" y="20731"/>
                    <a:pt x="18336" y="20637"/>
                  </a:cubicBezTo>
                  <a:cubicBezTo>
                    <a:pt x="18620" y="20542"/>
                    <a:pt x="18872" y="20385"/>
                    <a:pt x="19092" y="20196"/>
                  </a:cubicBezTo>
                  <a:cubicBezTo>
                    <a:pt x="19313" y="20006"/>
                    <a:pt x="19502" y="19786"/>
                    <a:pt x="19628" y="19534"/>
                  </a:cubicBezTo>
                  <a:cubicBezTo>
                    <a:pt x="19754" y="19250"/>
                    <a:pt x="19817" y="18935"/>
                    <a:pt x="19817" y="18589"/>
                  </a:cubicBezTo>
                  <a:cubicBezTo>
                    <a:pt x="19817" y="18431"/>
                    <a:pt x="19785" y="18274"/>
                    <a:pt x="19754" y="18116"/>
                  </a:cubicBezTo>
                  <a:cubicBezTo>
                    <a:pt x="19691" y="17927"/>
                    <a:pt x="19659" y="17738"/>
                    <a:pt x="19596" y="17549"/>
                  </a:cubicBezTo>
                  <a:cubicBezTo>
                    <a:pt x="19502" y="17360"/>
                    <a:pt x="19439" y="17171"/>
                    <a:pt x="19376" y="16982"/>
                  </a:cubicBezTo>
                  <a:cubicBezTo>
                    <a:pt x="19281" y="16793"/>
                    <a:pt x="19218" y="16635"/>
                    <a:pt x="19155" y="16446"/>
                  </a:cubicBezTo>
                  <a:lnTo>
                    <a:pt x="15217" y="6050"/>
                  </a:lnTo>
                  <a:cubicBezTo>
                    <a:pt x="14808" y="4916"/>
                    <a:pt x="14398" y="3970"/>
                    <a:pt x="14052" y="3183"/>
                  </a:cubicBezTo>
                  <a:cubicBezTo>
                    <a:pt x="13705" y="2427"/>
                    <a:pt x="13327" y="1797"/>
                    <a:pt x="12949" y="1324"/>
                  </a:cubicBezTo>
                  <a:cubicBezTo>
                    <a:pt x="12539" y="851"/>
                    <a:pt x="12098" y="505"/>
                    <a:pt x="11626" y="316"/>
                  </a:cubicBezTo>
                  <a:cubicBezTo>
                    <a:pt x="11153" y="95"/>
                    <a:pt x="10554" y="1"/>
                    <a:pt x="9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296"/>
            <p:cNvSpPr/>
            <p:nvPr/>
          </p:nvSpPr>
          <p:spPr>
            <a:xfrm>
              <a:off x="1412256" y="491429"/>
              <a:ext cx="49093" cy="211250"/>
            </a:xfrm>
            <a:custGeom>
              <a:rect b="b" l="l" r="r" t="t"/>
              <a:pathLst>
                <a:path extrusionOk="0" h="21425" w="4979">
                  <a:moveTo>
                    <a:pt x="2490" y="1"/>
                  </a:moveTo>
                  <a:cubicBezTo>
                    <a:pt x="2143" y="1"/>
                    <a:pt x="1797" y="64"/>
                    <a:pt x="1482"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77" y="3498"/>
                    <a:pt x="1230" y="3624"/>
                    <a:pt x="1545" y="3718"/>
                  </a:cubicBezTo>
                  <a:cubicBezTo>
                    <a:pt x="1828" y="3813"/>
                    <a:pt x="2143" y="3844"/>
                    <a:pt x="2490" y="3844"/>
                  </a:cubicBezTo>
                  <a:cubicBezTo>
                    <a:pt x="2805" y="3844"/>
                    <a:pt x="3088" y="3813"/>
                    <a:pt x="3403" y="3718"/>
                  </a:cubicBezTo>
                  <a:cubicBezTo>
                    <a:pt x="3718" y="3655"/>
                    <a:pt x="3970" y="3529"/>
                    <a:pt x="4191" y="3372"/>
                  </a:cubicBezTo>
                  <a:cubicBezTo>
                    <a:pt x="4412" y="3214"/>
                    <a:pt x="4601" y="2994"/>
                    <a:pt x="4758" y="2773"/>
                  </a:cubicBezTo>
                  <a:cubicBezTo>
                    <a:pt x="4884" y="2521"/>
                    <a:pt x="4979" y="2238"/>
                    <a:pt x="4979" y="1923"/>
                  </a:cubicBezTo>
                  <a:cubicBezTo>
                    <a:pt x="4979" y="1608"/>
                    <a:pt x="4916" y="1355"/>
                    <a:pt x="4758" y="1103"/>
                  </a:cubicBezTo>
                  <a:cubicBezTo>
                    <a:pt x="4632" y="851"/>
                    <a:pt x="4443" y="662"/>
                    <a:pt x="4222" y="505"/>
                  </a:cubicBezTo>
                  <a:cubicBezTo>
                    <a:pt x="3970" y="347"/>
                    <a:pt x="3718" y="221"/>
                    <a:pt x="3403" y="127"/>
                  </a:cubicBezTo>
                  <a:cubicBezTo>
                    <a:pt x="3120" y="32"/>
                    <a:pt x="2805" y="1"/>
                    <a:pt x="2490" y="1"/>
                  </a:cubicBezTo>
                  <a:close/>
                  <a:moveTo>
                    <a:pt x="2395"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95"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95"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296"/>
            <p:cNvSpPr/>
            <p:nvPr/>
          </p:nvSpPr>
          <p:spPr>
            <a:xfrm>
              <a:off x="1492414" y="558226"/>
              <a:ext cx="98166" cy="144459"/>
            </a:xfrm>
            <a:custGeom>
              <a:rect b="b" l="l" r="r" t="t"/>
              <a:pathLst>
                <a:path extrusionOk="0" h="14651" w="9956">
                  <a:moveTo>
                    <a:pt x="8128" y="0"/>
                  </a:moveTo>
                  <a:cubicBezTo>
                    <a:pt x="7152" y="0"/>
                    <a:pt x="6364" y="284"/>
                    <a:pt x="5734" y="819"/>
                  </a:cubicBezTo>
                  <a:cubicBezTo>
                    <a:pt x="5104" y="1387"/>
                    <a:pt x="4726" y="2143"/>
                    <a:pt x="4568" y="3088"/>
                  </a:cubicBezTo>
                  <a:cubicBezTo>
                    <a:pt x="4568" y="2143"/>
                    <a:pt x="4379" y="1450"/>
                    <a:pt x="4001" y="945"/>
                  </a:cubicBezTo>
                  <a:cubicBezTo>
                    <a:pt x="3623" y="473"/>
                    <a:pt x="3056" y="252"/>
                    <a:pt x="2300" y="252"/>
                  </a:cubicBezTo>
                  <a:cubicBezTo>
                    <a:pt x="2016" y="252"/>
                    <a:pt x="1701" y="284"/>
                    <a:pt x="1449" y="378"/>
                  </a:cubicBezTo>
                  <a:cubicBezTo>
                    <a:pt x="1166" y="473"/>
                    <a:pt x="914" y="599"/>
                    <a:pt x="693" y="788"/>
                  </a:cubicBezTo>
                  <a:cubicBezTo>
                    <a:pt x="473" y="945"/>
                    <a:pt x="315" y="1166"/>
                    <a:pt x="189" y="1450"/>
                  </a:cubicBezTo>
                  <a:cubicBezTo>
                    <a:pt x="63" y="1702"/>
                    <a:pt x="0" y="2017"/>
                    <a:pt x="0" y="2363"/>
                  </a:cubicBezTo>
                  <a:lnTo>
                    <a:pt x="0" y="11815"/>
                  </a:lnTo>
                  <a:cubicBezTo>
                    <a:pt x="0" y="12728"/>
                    <a:pt x="158" y="13421"/>
                    <a:pt x="473" y="13925"/>
                  </a:cubicBezTo>
                  <a:cubicBezTo>
                    <a:pt x="819" y="14398"/>
                    <a:pt x="1386" y="14650"/>
                    <a:pt x="2174" y="14650"/>
                  </a:cubicBezTo>
                  <a:cubicBezTo>
                    <a:pt x="3025" y="14650"/>
                    <a:pt x="3655" y="14398"/>
                    <a:pt x="4001" y="13925"/>
                  </a:cubicBezTo>
                  <a:cubicBezTo>
                    <a:pt x="4379" y="13421"/>
                    <a:pt x="4568" y="12728"/>
                    <a:pt x="4568" y="11815"/>
                  </a:cubicBezTo>
                  <a:lnTo>
                    <a:pt x="4568" y="6742"/>
                  </a:lnTo>
                  <a:cubicBezTo>
                    <a:pt x="4568" y="6175"/>
                    <a:pt x="4631" y="5703"/>
                    <a:pt x="4789" y="5325"/>
                  </a:cubicBezTo>
                  <a:cubicBezTo>
                    <a:pt x="4946" y="4947"/>
                    <a:pt x="5167" y="4632"/>
                    <a:pt x="5450" y="4379"/>
                  </a:cubicBezTo>
                  <a:cubicBezTo>
                    <a:pt x="5702" y="4127"/>
                    <a:pt x="6018" y="3970"/>
                    <a:pt x="6396" y="3844"/>
                  </a:cubicBezTo>
                  <a:cubicBezTo>
                    <a:pt x="6774" y="3718"/>
                    <a:pt x="7152" y="3623"/>
                    <a:pt x="7593" y="3592"/>
                  </a:cubicBezTo>
                  <a:cubicBezTo>
                    <a:pt x="8317" y="3529"/>
                    <a:pt x="8884" y="3371"/>
                    <a:pt x="9294" y="3088"/>
                  </a:cubicBezTo>
                  <a:cubicBezTo>
                    <a:pt x="9735" y="2804"/>
                    <a:pt x="9956" y="2332"/>
                    <a:pt x="9956" y="1733"/>
                  </a:cubicBezTo>
                  <a:cubicBezTo>
                    <a:pt x="9956" y="1513"/>
                    <a:pt x="9893" y="1324"/>
                    <a:pt x="9830" y="1103"/>
                  </a:cubicBezTo>
                  <a:cubicBezTo>
                    <a:pt x="9735" y="882"/>
                    <a:pt x="9641" y="693"/>
                    <a:pt x="9483" y="536"/>
                  </a:cubicBezTo>
                  <a:cubicBezTo>
                    <a:pt x="9326" y="378"/>
                    <a:pt x="9137" y="252"/>
                    <a:pt x="8916" y="158"/>
                  </a:cubicBezTo>
                  <a:cubicBezTo>
                    <a:pt x="8695" y="63"/>
                    <a:pt x="8412" y="0"/>
                    <a:pt x="8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296"/>
            <p:cNvSpPr/>
            <p:nvPr/>
          </p:nvSpPr>
          <p:spPr>
            <a:xfrm>
              <a:off x="1694682" y="491429"/>
              <a:ext cx="49093" cy="211250"/>
            </a:xfrm>
            <a:custGeom>
              <a:rect b="b" l="l" r="r" t="t"/>
              <a:pathLst>
                <a:path extrusionOk="0" h="21425" w="4979">
                  <a:moveTo>
                    <a:pt x="2489" y="1"/>
                  </a:moveTo>
                  <a:cubicBezTo>
                    <a:pt x="2111" y="1"/>
                    <a:pt x="1796" y="64"/>
                    <a:pt x="1481"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46" y="3498"/>
                    <a:pt x="1229" y="3624"/>
                    <a:pt x="1513" y="3718"/>
                  </a:cubicBezTo>
                  <a:cubicBezTo>
                    <a:pt x="1828" y="3813"/>
                    <a:pt x="2143" y="3844"/>
                    <a:pt x="2489" y="3844"/>
                  </a:cubicBezTo>
                  <a:cubicBezTo>
                    <a:pt x="2805" y="3844"/>
                    <a:pt x="3088" y="3813"/>
                    <a:pt x="3403" y="3718"/>
                  </a:cubicBezTo>
                  <a:cubicBezTo>
                    <a:pt x="3687" y="3655"/>
                    <a:pt x="3970" y="3529"/>
                    <a:pt x="4191" y="3372"/>
                  </a:cubicBezTo>
                  <a:cubicBezTo>
                    <a:pt x="4411" y="3214"/>
                    <a:pt x="4600" y="2994"/>
                    <a:pt x="4758" y="2773"/>
                  </a:cubicBezTo>
                  <a:cubicBezTo>
                    <a:pt x="4884" y="2521"/>
                    <a:pt x="4978" y="2238"/>
                    <a:pt x="4978" y="1923"/>
                  </a:cubicBezTo>
                  <a:cubicBezTo>
                    <a:pt x="4978" y="1608"/>
                    <a:pt x="4884" y="1355"/>
                    <a:pt x="4758" y="1103"/>
                  </a:cubicBezTo>
                  <a:cubicBezTo>
                    <a:pt x="4632" y="851"/>
                    <a:pt x="4443" y="662"/>
                    <a:pt x="4222" y="505"/>
                  </a:cubicBezTo>
                  <a:cubicBezTo>
                    <a:pt x="3970" y="347"/>
                    <a:pt x="3718" y="221"/>
                    <a:pt x="3403" y="127"/>
                  </a:cubicBezTo>
                  <a:cubicBezTo>
                    <a:pt x="3120" y="32"/>
                    <a:pt x="2805" y="1"/>
                    <a:pt x="2489" y="1"/>
                  </a:cubicBezTo>
                  <a:close/>
                  <a:moveTo>
                    <a:pt x="2363"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63"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63"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296"/>
            <p:cNvSpPr/>
            <p:nvPr/>
          </p:nvSpPr>
          <p:spPr>
            <a:xfrm>
              <a:off x="1774525" y="558226"/>
              <a:ext cx="141974" cy="144459"/>
            </a:xfrm>
            <a:custGeom>
              <a:rect b="b" l="l" r="r" t="t"/>
              <a:pathLst>
                <a:path extrusionOk="0" h="14651" w="14399">
                  <a:moveTo>
                    <a:pt x="9609" y="0"/>
                  </a:moveTo>
                  <a:cubicBezTo>
                    <a:pt x="9042" y="0"/>
                    <a:pt x="8475" y="63"/>
                    <a:pt x="7940" y="221"/>
                  </a:cubicBezTo>
                  <a:cubicBezTo>
                    <a:pt x="7404" y="378"/>
                    <a:pt x="6900" y="567"/>
                    <a:pt x="6459" y="851"/>
                  </a:cubicBezTo>
                  <a:cubicBezTo>
                    <a:pt x="6018" y="1103"/>
                    <a:pt x="5640" y="1418"/>
                    <a:pt x="5325" y="1796"/>
                  </a:cubicBezTo>
                  <a:cubicBezTo>
                    <a:pt x="4978" y="2174"/>
                    <a:pt x="4758" y="2615"/>
                    <a:pt x="4569" y="3056"/>
                  </a:cubicBezTo>
                  <a:cubicBezTo>
                    <a:pt x="4569" y="2143"/>
                    <a:pt x="4380" y="1450"/>
                    <a:pt x="4033" y="977"/>
                  </a:cubicBezTo>
                  <a:cubicBezTo>
                    <a:pt x="3655" y="473"/>
                    <a:pt x="3056" y="252"/>
                    <a:pt x="2206" y="252"/>
                  </a:cubicBezTo>
                  <a:cubicBezTo>
                    <a:pt x="1387" y="252"/>
                    <a:pt x="819" y="473"/>
                    <a:pt x="504" y="977"/>
                  </a:cubicBezTo>
                  <a:cubicBezTo>
                    <a:pt x="158" y="1450"/>
                    <a:pt x="0" y="2143"/>
                    <a:pt x="0" y="3056"/>
                  </a:cubicBezTo>
                  <a:lnTo>
                    <a:pt x="32" y="11815"/>
                  </a:lnTo>
                  <a:cubicBezTo>
                    <a:pt x="32" y="12728"/>
                    <a:pt x="189" y="13421"/>
                    <a:pt x="504" y="13925"/>
                  </a:cubicBezTo>
                  <a:cubicBezTo>
                    <a:pt x="851" y="14398"/>
                    <a:pt x="1418" y="14650"/>
                    <a:pt x="2206" y="14650"/>
                  </a:cubicBezTo>
                  <a:cubicBezTo>
                    <a:pt x="3056" y="14650"/>
                    <a:pt x="3655" y="14398"/>
                    <a:pt x="4033" y="13925"/>
                  </a:cubicBezTo>
                  <a:cubicBezTo>
                    <a:pt x="4411" y="13421"/>
                    <a:pt x="4600" y="12728"/>
                    <a:pt x="4600" y="11815"/>
                  </a:cubicBezTo>
                  <a:lnTo>
                    <a:pt x="4600" y="5892"/>
                  </a:lnTo>
                  <a:cubicBezTo>
                    <a:pt x="4600" y="5388"/>
                    <a:pt x="4663" y="4947"/>
                    <a:pt x="4821" y="4569"/>
                  </a:cubicBezTo>
                  <a:cubicBezTo>
                    <a:pt x="4978" y="4190"/>
                    <a:pt x="5167" y="3875"/>
                    <a:pt x="5451" y="3592"/>
                  </a:cubicBezTo>
                  <a:cubicBezTo>
                    <a:pt x="5703" y="3340"/>
                    <a:pt x="6018" y="3151"/>
                    <a:pt x="6364" y="3025"/>
                  </a:cubicBezTo>
                  <a:cubicBezTo>
                    <a:pt x="6711" y="2899"/>
                    <a:pt x="7089" y="2836"/>
                    <a:pt x="7499" y="2836"/>
                  </a:cubicBezTo>
                  <a:cubicBezTo>
                    <a:pt x="7814" y="2836"/>
                    <a:pt x="8129" y="2899"/>
                    <a:pt x="8412" y="2993"/>
                  </a:cubicBezTo>
                  <a:cubicBezTo>
                    <a:pt x="8696" y="3119"/>
                    <a:pt x="8948" y="3277"/>
                    <a:pt x="9137" y="3529"/>
                  </a:cubicBezTo>
                  <a:cubicBezTo>
                    <a:pt x="9357" y="3749"/>
                    <a:pt x="9515" y="4033"/>
                    <a:pt x="9641" y="4348"/>
                  </a:cubicBezTo>
                  <a:cubicBezTo>
                    <a:pt x="9767" y="4695"/>
                    <a:pt x="9830" y="5104"/>
                    <a:pt x="9830" y="5545"/>
                  </a:cubicBezTo>
                  <a:lnTo>
                    <a:pt x="9830" y="11815"/>
                  </a:lnTo>
                  <a:cubicBezTo>
                    <a:pt x="9830" y="12728"/>
                    <a:pt x="9987" y="13421"/>
                    <a:pt x="10334" y="13925"/>
                  </a:cubicBezTo>
                  <a:cubicBezTo>
                    <a:pt x="10649" y="14398"/>
                    <a:pt x="11216" y="14650"/>
                    <a:pt x="12004" y="14650"/>
                  </a:cubicBezTo>
                  <a:cubicBezTo>
                    <a:pt x="12854" y="14650"/>
                    <a:pt x="13484" y="14398"/>
                    <a:pt x="13831" y="13925"/>
                  </a:cubicBezTo>
                  <a:cubicBezTo>
                    <a:pt x="14209" y="13421"/>
                    <a:pt x="14398" y="12728"/>
                    <a:pt x="14398" y="11815"/>
                  </a:cubicBezTo>
                  <a:lnTo>
                    <a:pt x="14398" y="5356"/>
                  </a:lnTo>
                  <a:cubicBezTo>
                    <a:pt x="14398" y="4443"/>
                    <a:pt x="14272" y="3686"/>
                    <a:pt x="13989" y="2993"/>
                  </a:cubicBezTo>
                  <a:cubicBezTo>
                    <a:pt x="13737" y="2332"/>
                    <a:pt x="13358" y="1765"/>
                    <a:pt x="12917" y="1324"/>
                  </a:cubicBezTo>
                  <a:cubicBezTo>
                    <a:pt x="12476" y="882"/>
                    <a:pt x="11972" y="536"/>
                    <a:pt x="11405" y="315"/>
                  </a:cubicBezTo>
                  <a:cubicBezTo>
                    <a:pt x="10838" y="95"/>
                    <a:pt x="10239" y="0"/>
                    <a:pt x="9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296"/>
            <p:cNvSpPr/>
            <p:nvPr/>
          </p:nvSpPr>
          <p:spPr>
            <a:xfrm>
              <a:off x="1943530" y="558226"/>
              <a:ext cx="146007" cy="146007"/>
            </a:xfrm>
            <a:custGeom>
              <a:rect b="b" l="l" r="r" t="t"/>
              <a:pathLst>
                <a:path extrusionOk="0" h="14808" w="14808">
                  <a:moveTo>
                    <a:pt x="7719" y="2584"/>
                  </a:moveTo>
                  <a:cubicBezTo>
                    <a:pt x="8254" y="2584"/>
                    <a:pt x="8695" y="2678"/>
                    <a:pt x="9105" y="2836"/>
                  </a:cubicBezTo>
                  <a:cubicBezTo>
                    <a:pt x="9483" y="3025"/>
                    <a:pt x="9830" y="3277"/>
                    <a:pt x="10113" y="3592"/>
                  </a:cubicBezTo>
                  <a:cubicBezTo>
                    <a:pt x="10365" y="3907"/>
                    <a:pt x="10586" y="4253"/>
                    <a:pt x="10743" y="4695"/>
                  </a:cubicBezTo>
                  <a:cubicBezTo>
                    <a:pt x="10869" y="5136"/>
                    <a:pt x="10964" y="5577"/>
                    <a:pt x="10995" y="6112"/>
                  </a:cubicBezTo>
                  <a:lnTo>
                    <a:pt x="4474" y="6112"/>
                  </a:lnTo>
                  <a:cubicBezTo>
                    <a:pt x="4505" y="5608"/>
                    <a:pt x="4600" y="5167"/>
                    <a:pt x="4757" y="4726"/>
                  </a:cubicBezTo>
                  <a:cubicBezTo>
                    <a:pt x="4915" y="4316"/>
                    <a:pt x="5135" y="3938"/>
                    <a:pt x="5419" y="3623"/>
                  </a:cubicBezTo>
                  <a:cubicBezTo>
                    <a:pt x="5702" y="3308"/>
                    <a:pt x="6049" y="3056"/>
                    <a:pt x="6427" y="2867"/>
                  </a:cubicBezTo>
                  <a:cubicBezTo>
                    <a:pt x="6805" y="2678"/>
                    <a:pt x="7246" y="2584"/>
                    <a:pt x="7719" y="2584"/>
                  </a:cubicBezTo>
                  <a:close/>
                  <a:moveTo>
                    <a:pt x="7687" y="0"/>
                  </a:moveTo>
                  <a:cubicBezTo>
                    <a:pt x="6585" y="0"/>
                    <a:pt x="5545" y="189"/>
                    <a:pt x="4600" y="567"/>
                  </a:cubicBezTo>
                  <a:cubicBezTo>
                    <a:pt x="3655" y="945"/>
                    <a:pt x="2835" y="1481"/>
                    <a:pt x="2174" y="2143"/>
                  </a:cubicBezTo>
                  <a:cubicBezTo>
                    <a:pt x="1481" y="2804"/>
                    <a:pt x="945" y="3560"/>
                    <a:pt x="567" y="4474"/>
                  </a:cubicBezTo>
                  <a:cubicBezTo>
                    <a:pt x="189" y="5356"/>
                    <a:pt x="0" y="6333"/>
                    <a:pt x="0" y="7341"/>
                  </a:cubicBezTo>
                  <a:cubicBezTo>
                    <a:pt x="0" y="8601"/>
                    <a:pt x="189" y="9672"/>
                    <a:pt x="599" y="10617"/>
                  </a:cubicBezTo>
                  <a:cubicBezTo>
                    <a:pt x="977" y="11531"/>
                    <a:pt x="1544" y="12319"/>
                    <a:pt x="2237" y="12949"/>
                  </a:cubicBezTo>
                  <a:cubicBezTo>
                    <a:pt x="2930" y="13547"/>
                    <a:pt x="3749" y="14020"/>
                    <a:pt x="4694" y="14335"/>
                  </a:cubicBezTo>
                  <a:cubicBezTo>
                    <a:pt x="5639" y="14650"/>
                    <a:pt x="6679" y="14808"/>
                    <a:pt x="7782" y="14808"/>
                  </a:cubicBezTo>
                  <a:cubicBezTo>
                    <a:pt x="8349" y="14808"/>
                    <a:pt x="8979" y="14776"/>
                    <a:pt x="9609" y="14713"/>
                  </a:cubicBezTo>
                  <a:cubicBezTo>
                    <a:pt x="10239" y="14650"/>
                    <a:pt x="10838" y="14524"/>
                    <a:pt x="11436" y="14335"/>
                  </a:cubicBezTo>
                  <a:cubicBezTo>
                    <a:pt x="12003" y="14178"/>
                    <a:pt x="12508" y="13925"/>
                    <a:pt x="12949" y="13642"/>
                  </a:cubicBezTo>
                  <a:cubicBezTo>
                    <a:pt x="13390" y="13327"/>
                    <a:pt x="13705" y="12949"/>
                    <a:pt x="13894" y="12508"/>
                  </a:cubicBezTo>
                  <a:cubicBezTo>
                    <a:pt x="13957" y="12319"/>
                    <a:pt x="13988" y="12130"/>
                    <a:pt x="13988" y="11941"/>
                  </a:cubicBezTo>
                  <a:cubicBezTo>
                    <a:pt x="13988" y="11626"/>
                    <a:pt x="13894" y="11342"/>
                    <a:pt x="13705" y="11090"/>
                  </a:cubicBezTo>
                  <a:cubicBezTo>
                    <a:pt x="13516" y="10870"/>
                    <a:pt x="13264" y="10743"/>
                    <a:pt x="12949" y="10743"/>
                  </a:cubicBezTo>
                  <a:cubicBezTo>
                    <a:pt x="12854" y="10743"/>
                    <a:pt x="12728" y="10743"/>
                    <a:pt x="12602" y="10807"/>
                  </a:cubicBezTo>
                  <a:cubicBezTo>
                    <a:pt x="12224" y="10933"/>
                    <a:pt x="11877" y="11059"/>
                    <a:pt x="11531" y="11153"/>
                  </a:cubicBezTo>
                  <a:cubicBezTo>
                    <a:pt x="11184" y="11279"/>
                    <a:pt x="10838" y="11374"/>
                    <a:pt x="10491" y="11468"/>
                  </a:cubicBezTo>
                  <a:cubicBezTo>
                    <a:pt x="10176" y="11563"/>
                    <a:pt x="9798" y="11626"/>
                    <a:pt x="9452" y="11689"/>
                  </a:cubicBezTo>
                  <a:cubicBezTo>
                    <a:pt x="9105" y="11752"/>
                    <a:pt x="8727" y="11752"/>
                    <a:pt x="8317" y="11752"/>
                  </a:cubicBezTo>
                  <a:cubicBezTo>
                    <a:pt x="7057" y="11752"/>
                    <a:pt x="6112" y="11437"/>
                    <a:pt x="5482" y="10807"/>
                  </a:cubicBezTo>
                  <a:cubicBezTo>
                    <a:pt x="4883" y="10176"/>
                    <a:pt x="4537" y="9294"/>
                    <a:pt x="4505" y="8129"/>
                  </a:cubicBezTo>
                  <a:lnTo>
                    <a:pt x="13358" y="8129"/>
                  </a:lnTo>
                  <a:cubicBezTo>
                    <a:pt x="13799" y="8129"/>
                    <a:pt x="14177" y="8034"/>
                    <a:pt x="14429" y="7845"/>
                  </a:cubicBezTo>
                  <a:cubicBezTo>
                    <a:pt x="14681" y="7656"/>
                    <a:pt x="14807" y="7372"/>
                    <a:pt x="14807" y="6963"/>
                  </a:cubicBezTo>
                  <a:cubicBezTo>
                    <a:pt x="14807" y="6049"/>
                    <a:pt x="14650" y="5136"/>
                    <a:pt x="14366" y="4285"/>
                  </a:cubicBezTo>
                  <a:cubicBezTo>
                    <a:pt x="14083" y="3466"/>
                    <a:pt x="13642" y="2710"/>
                    <a:pt x="13075" y="2080"/>
                  </a:cubicBezTo>
                  <a:cubicBezTo>
                    <a:pt x="12476" y="1450"/>
                    <a:pt x="11751" y="945"/>
                    <a:pt x="10869" y="567"/>
                  </a:cubicBezTo>
                  <a:cubicBezTo>
                    <a:pt x="9987" y="189"/>
                    <a:pt x="8916" y="0"/>
                    <a:pt x="7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296"/>
            <p:cNvSpPr/>
            <p:nvPr/>
          </p:nvSpPr>
          <p:spPr>
            <a:xfrm>
              <a:off x="733762" y="446700"/>
              <a:ext cx="356005" cy="355995"/>
            </a:xfrm>
            <a:custGeom>
              <a:rect b="b" l="l" r="r" t="t"/>
              <a:pathLst>
                <a:path extrusionOk="0" h="36105" w="36106">
                  <a:moveTo>
                    <a:pt x="18053" y="0"/>
                  </a:moveTo>
                  <a:cubicBezTo>
                    <a:pt x="8066" y="0"/>
                    <a:pt x="1" y="8097"/>
                    <a:pt x="1" y="18052"/>
                  </a:cubicBezTo>
                  <a:cubicBezTo>
                    <a:pt x="1" y="21266"/>
                    <a:pt x="852" y="24290"/>
                    <a:pt x="2332" y="26905"/>
                  </a:cubicBezTo>
                  <a:cubicBezTo>
                    <a:pt x="5388" y="32387"/>
                    <a:pt x="11280" y="36105"/>
                    <a:pt x="18053" y="36105"/>
                  </a:cubicBezTo>
                  <a:cubicBezTo>
                    <a:pt x="28009" y="36105"/>
                    <a:pt x="36106" y="28008"/>
                    <a:pt x="36106" y="18052"/>
                  </a:cubicBezTo>
                  <a:cubicBezTo>
                    <a:pt x="36106" y="11310"/>
                    <a:pt x="32388" y="5419"/>
                    <a:pt x="26906" y="2331"/>
                  </a:cubicBezTo>
                  <a:cubicBezTo>
                    <a:pt x="24291" y="851"/>
                    <a:pt x="21267" y="0"/>
                    <a:pt x="180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296"/>
            <p:cNvSpPr/>
            <p:nvPr/>
          </p:nvSpPr>
          <p:spPr>
            <a:xfrm>
              <a:off x="733762" y="446700"/>
              <a:ext cx="288287" cy="288277"/>
            </a:xfrm>
            <a:custGeom>
              <a:rect b="b" l="l" r="r" t="t"/>
              <a:pathLst>
                <a:path extrusionOk="0" h="29237" w="29238">
                  <a:moveTo>
                    <a:pt x="18053" y="0"/>
                  </a:moveTo>
                  <a:cubicBezTo>
                    <a:pt x="8066" y="0"/>
                    <a:pt x="1" y="8097"/>
                    <a:pt x="1" y="18052"/>
                  </a:cubicBezTo>
                  <a:cubicBezTo>
                    <a:pt x="1" y="21266"/>
                    <a:pt x="852" y="24290"/>
                    <a:pt x="2332" y="26905"/>
                  </a:cubicBezTo>
                  <a:cubicBezTo>
                    <a:pt x="4947" y="28386"/>
                    <a:pt x="7972" y="29237"/>
                    <a:pt x="11185" y="29237"/>
                  </a:cubicBezTo>
                  <a:cubicBezTo>
                    <a:pt x="21141" y="29237"/>
                    <a:pt x="29238" y="21140"/>
                    <a:pt x="29238" y="11184"/>
                  </a:cubicBezTo>
                  <a:cubicBezTo>
                    <a:pt x="29238" y="7971"/>
                    <a:pt x="28387" y="4946"/>
                    <a:pt x="26906" y="2331"/>
                  </a:cubicBezTo>
                  <a:cubicBezTo>
                    <a:pt x="24291" y="851"/>
                    <a:pt x="21267" y="0"/>
                    <a:pt x="18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296"/>
            <p:cNvSpPr/>
            <p:nvPr/>
          </p:nvSpPr>
          <p:spPr>
            <a:xfrm>
              <a:off x="699900" y="494229"/>
              <a:ext cx="416269" cy="308470"/>
            </a:xfrm>
            <a:custGeom>
              <a:rect b="b" l="l" r="r" t="t"/>
              <a:pathLst>
                <a:path extrusionOk="0" h="31285" w="42218">
                  <a:moveTo>
                    <a:pt x="42218" y="0"/>
                  </a:moveTo>
                  <a:cubicBezTo>
                    <a:pt x="6901" y="0"/>
                    <a:pt x="1" y="23913"/>
                    <a:pt x="1" y="23913"/>
                  </a:cubicBezTo>
                  <a:lnTo>
                    <a:pt x="6932" y="24259"/>
                  </a:lnTo>
                  <a:lnTo>
                    <a:pt x="11910" y="31285"/>
                  </a:lnTo>
                  <a:cubicBezTo>
                    <a:pt x="11910" y="31285"/>
                    <a:pt x="15627" y="9798"/>
                    <a:pt x="42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296"/>
            <p:cNvSpPr/>
            <p:nvPr/>
          </p:nvSpPr>
          <p:spPr>
            <a:xfrm>
              <a:off x="768255" y="494229"/>
              <a:ext cx="347920" cy="308470"/>
            </a:xfrm>
            <a:custGeom>
              <a:rect b="b" l="l" r="r" t="t"/>
              <a:pathLst>
                <a:path extrusionOk="0" h="31285" w="35286">
                  <a:moveTo>
                    <a:pt x="35286" y="0"/>
                  </a:moveTo>
                  <a:lnTo>
                    <a:pt x="35286" y="0"/>
                  </a:lnTo>
                  <a:cubicBezTo>
                    <a:pt x="6931" y="7404"/>
                    <a:pt x="0" y="24259"/>
                    <a:pt x="0" y="24259"/>
                  </a:cubicBezTo>
                  <a:lnTo>
                    <a:pt x="4978" y="31285"/>
                  </a:lnTo>
                  <a:cubicBezTo>
                    <a:pt x="4978" y="31285"/>
                    <a:pt x="8695" y="9798"/>
                    <a:pt x="35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296"/>
            <p:cNvSpPr/>
            <p:nvPr/>
          </p:nvSpPr>
          <p:spPr>
            <a:xfrm>
              <a:off x="1618194" y="494575"/>
              <a:ext cx="44100" cy="211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5" name="Google Shape;4875;p296"/>
          <p:cNvGrpSpPr/>
          <p:nvPr/>
        </p:nvGrpSpPr>
        <p:grpSpPr>
          <a:xfrm>
            <a:off x="6736087" y="3753190"/>
            <a:ext cx="1875726" cy="943599"/>
            <a:chOff x="6762967" y="-1341310"/>
            <a:chExt cx="1875726" cy="943599"/>
          </a:xfrm>
        </p:grpSpPr>
        <p:sp>
          <p:nvSpPr>
            <p:cNvPr id="4876" name="Google Shape;4876;p296"/>
            <p:cNvSpPr/>
            <p:nvPr/>
          </p:nvSpPr>
          <p:spPr>
            <a:xfrm>
              <a:off x="8596791" y="-1341310"/>
              <a:ext cx="41903" cy="943599"/>
            </a:xfrm>
            <a:custGeom>
              <a:rect b="b" l="l" r="r" t="t"/>
              <a:pathLst>
                <a:path extrusionOk="0" h="7814" w="347">
                  <a:moveTo>
                    <a:pt x="0" y="0"/>
                  </a:moveTo>
                  <a:lnTo>
                    <a:pt x="0"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296"/>
            <p:cNvSpPr/>
            <p:nvPr/>
          </p:nvSpPr>
          <p:spPr>
            <a:xfrm>
              <a:off x="8387518" y="-1341310"/>
              <a:ext cx="99021" cy="943599"/>
            </a:xfrm>
            <a:custGeom>
              <a:rect b="b" l="l" r="r" t="t"/>
              <a:pathLst>
                <a:path extrusionOk="0" h="7814" w="820">
                  <a:moveTo>
                    <a:pt x="0" y="0"/>
                  </a:moveTo>
                  <a:lnTo>
                    <a:pt x="0" y="7814"/>
                  </a:lnTo>
                  <a:lnTo>
                    <a:pt x="820" y="7814"/>
                  </a:lnTo>
                  <a:lnTo>
                    <a:pt x="8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296"/>
            <p:cNvSpPr/>
            <p:nvPr/>
          </p:nvSpPr>
          <p:spPr>
            <a:xfrm>
              <a:off x="7314708" y="-1341310"/>
              <a:ext cx="99021" cy="943599"/>
            </a:xfrm>
            <a:custGeom>
              <a:rect b="b" l="l" r="r" t="t"/>
              <a:pathLst>
                <a:path extrusionOk="0" h="7814" w="820">
                  <a:moveTo>
                    <a:pt x="0" y="0"/>
                  </a:moveTo>
                  <a:lnTo>
                    <a:pt x="0" y="7814"/>
                  </a:lnTo>
                  <a:lnTo>
                    <a:pt x="819" y="7814"/>
                  </a:lnTo>
                  <a:lnTo>
                    <a:pt x="8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296"/>
            <p:cNvSpPr/>
            <p:nvPr/>
          </p:nvSpPr>
          <p:spPr>
            <a:xfrm>
              <a:off x="7695095" y="-1341310"/>
              <a:ext cx="186570" cy="943599"/>
            </a:xfrm>
            <a:custGeom>
              <a:rect b="b" l="l" r="r" t="t"/>
              <a:pathLst>
                <a:path extrusionOk="0" h="7814" w="1545">
                  <a:moveTo>
                    <a:pt x="1" y="0"/>
                  </a:moveTo>
                  <a:lnTo>
                    <a:pt x="1" y="7814"/>
                  </a:lnTo>
                  <a:lnTo>
                    <a:pt x="1544" y="7814"/>
                  </a:lnTo>
                  <a:lnTo>
                    <a:pt x="1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296"/>
            <p:cNvSpPr/>
            <p:nvPr/>
          </p:nvSpPr>
          <p:spPr>
            <a:xfrm>
              <a:off x="8265795" y="-1341310"/>
              <a:ext cx="41903" cy="943599"/>
            </a:xfrm>
            <a:custGeom>
              <a:rect b="b" l="l" r="r" t="t"/>
              <a:pathLst>
                <a:path extrusionOk="0" h="7814" w="347">
                  <a:moveTo>
                    <a:pt x="0" y="0"/>
                  </a:moveTo>
                  <a:lnTo>
                    <a:pt x="0"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296"/>
            <p:cNvSpPr/>
            <p:nvPr/>
          </p:nvSpPr>
          <p:spPr>
            <a:xfrm>
              <a:off x="8170638" y="-1341310"/>
              <a:ext cx="42024" cy="943599"/>
            </a:xfrm>
            <a:custGeom>
              <a:rect b="b" l="l" r="r" t="t"/>
              <a:pathLst>
                <a:path extrusionOk="0" h="7814" w="348">
                  <a:moveTo>
                    <a:pt x="1" y="0"/>
                  </a:moveTo>
                  <a:lnTo>
                    <a:pt x="1"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296"/>
            <p:cNvSpPr/>
            <p:nvPr/>
          </p:nvSpPr>
          <p:spPr>
            <a:xfrm>
              <a:off x="8075481" y="-1341310"/>
              <a:ext cx="42024" cy="943599"/>
            </a:xfrm>
            <a:custGeom>
              <a:rect b="b" l="l" r="r" t="t"/>
              <a:pathLst>
                <a:path extrusionOk="0" h="7814" w="348">
                  <a:moveTo>
                    <a:pt x="1" y="0"/>
                  </a:moveTo>
                  <a:lnTo>
                    <a:pt x="1" y="7814"/>
                  </a:lnTo>
                  <a:lnTo>
                    <a:pt x="348" y="7814"/>
                  </a:lnTo>
                  <a:lnTo>
                    <a:pt x="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296"/>
            <p:cNvSpPr/>
            <p:nvPr/>
          </p:nvSpPr>
          <p:spPr>
            <a:xfrm>
              <a:off x="7980445" y="-1341310"/>
              <a:ext cx="38159" cy="943599"/>
            </a:xfrm>
            <a:custGeom>
              <a:rect b="b" l="l" r="r" t="t"/>
              <a:pathLst>
                <a:path extrusionOk="0" h="7814" w="316">
                  <a:moveTo>
                    <a:pt x="0" y="0"/>
                  </a:moveTo>
                  <a:lnTo>
                    <a:pt x="0" y="7814"/>
                  </a:lnTo>
                  <a:lnTo>
                    <a:pt x="315" y="7814"/>
                  </a:lnTo>
                  <a:lnTo>
                    <a:pt x="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296"/>
            <p:cNvSpPr/>
            <p:nvPr/>
          </p:nvSpPr>
          <p:spPr>
            <a:xfrm>
              <a:off x="7170041" y="-1341310"/>
              <a:ext cx="99021" cy="943599"/>
            </a:xfrm>
            <a:custGeom>
              <a:rect b="b" l="l" r="r" t="t"/>
              <a:pathLst>
                <a:path extrusionOk="0" h="7814" w="820">
                  <a:moveTo>
                    <a:pt x="1" y="0"/>
                  </a:moveTo>
                  <a:lnTo>
                    <a:pt x="1" y="7814"/>
                  </a:lnTo>
                  <a:lnTo>
                    <a:pt x="820" y="7814"/>
                  </a:lnTo>
                  <a:lnTo>
                    <a:pt x="8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296"/>
            <p:cNvSpPr/>
            <p:nvPr/>
          </p:nvSpPr>
          <p:spPr>
            <a:xfrm>
              <a:off x="7048317" y="-1341310"/>
              <a:ext cx="42024" cy="943599"/>
            </a:xfrm>
            <a:custGeom>
              <a:rect b="b" l="l" r="r" t="t"/>
              <a:pathLst>
                <a:path extrusionOk="0" h="7814" w="348">
                  <a:moveTo>
                    <a:pt x="1" y="0"/>
                  </a:moveTo>
                  <a:lnTo>
                    <a:pt x="1"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296"/>
            <p:cNvSpPr/>
            <p:nvPr/>
          </p:nvSpPr>
          <p:spPr>
            <a:xfrm>
              <a:off x="6953281" y="-1341310"/>
              <a:ext cx="41903" cy="943599"/>
            </a:xfrm>
            <a:custGeom>
              <a:rect b="b" l="l" r="r" t="t"/>
              <a:pathLst>
                <a:path extrusionOk="0" h="7814" w="347">
                  <a:moveTo>
                    <a:pt x="0" y="0"/>
                  </a:moveTo>
                  <a:lnTo>
                    <a:pt x="0"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296"/>
            <p:cNvSpPr/>
            <p:nvPr/>
          </p:nvSpPr>
          <p:spPr>
            <a:xfrm>
              <a:off x="6858124" y="-1341310"/>
              <a:ext cx="41903" cy="943599"/>
            </a:xfrm>
            <a:custGeom>
              <a:rect b="b" l="l" r="r" t="t"/>
              <a:pathLst>
                <a:path extrusionOk="0" h="7814" w="347">
                  <a:moveTo>
                    <a:pt x="0" y="0"/>
                  </a:moveTo>
                  <a:lnTo>
                    <a:pt x="0"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296"/>
            <p:cNvSpPr/>
            <p:nvPr/>
          </p:nvSpPr>
          <p:spPr>
            <a:xfrm>
              <a:off x="6762967" y="-1341310"/>
              <a:ext cx="42024" cy="943599"/>
            </a:xfrm>
            <a:custGeom>
              <a:rect b="b" l="l" r="r" t="t"/>
              <a:pathLst>
                <a:path extrusionOk="0" h="7814" w="348">
                  <a:moveTo>
                    <a:pt x="1" y="0"/>
                  </a:moveTo>
                  <a:lnTo>
                    <a:pt x="1"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296"/>
            <p:cNvSpPr/>
            <p:nvPr/>
          </p:nvSpPr>
          <p:spPr>
            <a:xfrm>
              <a:off x="7611410" y="-1341310"/>
              <a:ext cx="38159" cy="943599"/>
            </a:xfrm>
            <a:custGeom>
              <a:rect b="b" l="l" r="r" t="t"/>
              <a:pathLst>
                <a:path extrusionOk="0" h="7814" w="316">
                  <a:moveTo>
                    <a:pt x="0" y="0"/>
                  </a:moveTo>
                  <a:lnTo>
                    <a:pt x="0" y="7814"/>
                  </a:lnTo>
                  <a:lnTo>
                    <a:pt x="315" y="7814"/>
                  </a:lnTo>
                  <a:lnTo>
                    <a:pt x="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296"/>
            <p:cNvSpPr/>
            <p:nvPr/>
          </p:nvSpPr>
          <p:spPr>
            <a:xfrm>
              <a:off x="7512509" y="-1341310"/>
              <a:ext cx="41903" cy="943599"/>
            </a:xfrm>
            <a:custGeom>
              <a:rect b="b" l="l" r="r" t="t"/>
              <a:pathLst>
                <a:path extrusionOk="0" h="7814" w="347">
                  <a:moveTo>
                    <a:pt x="0" y="0"/>
                  </a:moveTo>
                  <a:lnTo>
                    <a:pt x="0" y="7814"/>
                  </a:lnTo>
                  <a:lnTo>
                    <a:pt x="347" y="7814"/>
                  </a:lnTo>
                  <a:lnTo>
                    <a:pt x="3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1" name="Google Shape;4891;p296"/>
          <p:cNvSpPr txBox="1"/>
          <p:nvPr>
            <p:ph type="ctrTitle"/>
          </p:nvPr>
        </p:nvSpPr>
        <p:spPr>
          <a:xfrm>
            <a:off x="6585550" y="397750"/>
            <a:ext cx="2176800" cy="4383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sz="2400">
                <a:solidFill>
                  <a:schemeClr val="lt1"/>
                </a:solidFill>
              </a:rPr>
              <a:t>BOARDING PASS</a:t>
            </a:r>
            <a:endParaRPr sz="2400">
              <a:solidFill>
                <a:schemeClr val="lt1"/>
              </a:solidFill>
            </a:endParaRPr>
          </a:p>
        </p:txBody>
      </p:sp>
      <p:grpSp>
        <p:nvGrpSpPr>
          <p:cNvPr id="4892" name="Google Shape;4892;p296"/>
          <p:cNvGrpSpPr/>
          <p:nvPr/>
        </p:nvGrpSpPr>
        <p:grpSpPr>
          <a:xfrm>
            <a:off x="2266950" y="561950"/>
            <a:ext cx="3458350" cy="62400"/>
            <a:chOff x="2266950" y="561950"/>
            <a:chExt cx="3458350" cy="62400"/>
          </a:xfrm>
        </p:grpSpPr>
        <p:sp>
          <p:nvSpPr>
            <p:cNvPr id="4893" name="Google Shape;4893;p296"/>
            <p:cNvSpPr/>
            <p:nvPr/>
          </p:nvSpPr>
          <p:spPr>
            <a:xfrm>
              <a:off x="2266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296"/>
            <p:cNvSpPr/>
            <p:nvPr/>
          </p:nvSpPr>
          <p:spPr>
            <a:xfrm>
              <a:off x="2414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296"/>
            <p:cNvSpPr/>
            <p:nvPr/>
          </p:nvSpPr>
          <p:spPr>
            <a:xfrm>
              <a:off x="2562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296"/>
            <p:cNvSpPr/>
            <p:nvPr/>
          </p:nvSpPr>
          <p:spPr>
            <a:xfrm>
              <a:off x="2709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296"/>
            <p:cNvSpPr/>
            <p:nvPr/>
          </p:nvSpPr>
          <p:spPr>
            <a:xfrm>
              <a:off x="28575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296"/>
            <p:cNvSpPr/>
            <p:nvPr/>
          </p:nvSpPr>
          <p:spPr>
            <a:xfrm>
              <a:off x="30052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296"/>
            <p:cNvSpPr/>
            <p:nvPr/>
          </p:nvSpPr>
          <p:spPr>
            <a:xfrm>
              <a:off x="31528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296"/>
            <p:cNvSpPr/>
            <p:nvPr/>
          </p:nvSpPr>
          <p:spPr>
            <a:xfrm>
              <a:off x="33005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296"/>
            <p:cNvSpPr/>
            <p:nvPr/>
          </p:nvSpPr>
          <p:spPr>
            <a:xfrm>
              <a:off x="34481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296"/>
            <p:cNvSpPr/>
            <p:nvPr/>
          </p:nvSpPr>
          <p:spPr>
            <a:xfrm>
              <a:off x="35958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296"/>
            <p:cNvSpPr/>
            <p:nvPr/>
          </p:nvSpPr>
          <p:spPr>
            <a:xfrm>
              <a:off x="37434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296"/>
            <p:cNvSpPr/>
            <p:nvPr/>
          </p:nvSpPr>
          <p:spPr>
            <a:xfrm>
              <a:off x="38911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296"/>
            <p:cNvSpPr/>
            <p:nvPr/>
          </p:nvSpPr>
          <p:spPr>
            <a:xfrm>
              <a:off x="40387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296"/>
            <p:cNvSpPr/>
            <p:nvPr/>
          </p:nvSpPr>
          <p:spPr>
            <a:xfrm>
              <a:off x="41864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296"/>
            <p:cNvSpPr/>
            <p:nvPr/>
          </p:nvSpPr>
          <p:spPr>
            <a:xfrm>
              <a:off x="43340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296"/>
            <p:cNvSpPr/>
            <p:nvPr/>
          </p:nvSpPr>
          <p:spPr>
            <a:xfrm>
              <a:off x="44817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296"/>
            <p:cNvSpPr/>
            <p:nvPr/>
          </p:nvSpPr>
          <p:spPr>
            <a:xfrm>
              <a:off x="46293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296"/>
            <p:cNvSpPr/>
            <p:nvPr/>
          </p:nvSpPr>
          <p:spPr>
            <a:xfrm>
              <a:off x="47770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296"/>
            <p:cNvSpPr/>
            <p:nvPr/>
          </p:nvSpPr>
          <p:spPr>
            <a:xfrm>
              <a:off x="49246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296"/>
            <p:cNvSpPr/>
            <p:nvPr/>
          </p:nvSpPr>
          <p:spPr>
            <a:xfrm>
              <a:off x="50723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296"/>
            <p:cNvSpPr/>
            <p:nvPr/>
          </p:nvSpPr>
          <p:spPr>
            <a:xfrm>
              <a:off x="5219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296"/>
            <p:cNvSpPr/>
            <p:nvPr/>
          </p:nvSpPr>
          <p:spPr>
            <a:xfrm>
              <a:off x="5367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296"/>
            <p:cNvSpPr/>
            <p:nvPr/>
          </p:nvSpPr>
          <p:spPr>
            <a:xfrm>
              <a:off x="5515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296"/>
            <p:cNvSpPr/>
            <p:nvPr/>
          </p:nvSpPr>
          <p:spPr>
            <a:xfrm>
              <a:off x="5662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7" name="Google Shape;4917;p296"/>
          <p:cNvSpPr/>
          <p:nvPr/>
        </p:nvSpPr>
        <p:spPr>
          <a:xfrm>
            <a:off x="5846050" y="426325"/>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296"/>
          <p:cNvSpPr txBox="1"/>
          <p:nvPr>
            <p:ph type="ctrTitle"/>
          </p:nvPr>
        </p:nvSpPr>
        <p:spPr>
          <a:xfrm>
            <a:off x="6736075" y="988975"/>
            <a:ext cx="1875600" cy="438300"/>
          </a:xfrm>
          <a:prstGeom prst="rect">
            <a:avLst/>
          </a:prstGeom>
        </p:spPr>
        <p:txBody>
          <a:bodyPr anchorCtr="0" anchor="ctr" bIns="91425" lIns="0" spcFirstLastPara="1" rIns="91425" wrap="square" tIns="91425">
            <a:noAutofit/>
          </a:bodyPr>
          <a:lstStyle/>
          <a:p>
            <a:pPr indent="-198120" lvl="0" marL="182880" rtl="0" algn="l">
              <a:spcBef>
                <a:spcPts val="0"/>
              </a:spcBef>
              <a:spcAft>
                <a:spcPts val="0"/>
              </a:spcAft>
              <a:buClr>
                <a:schemeClr val="lt1"/>
              </a:buClr>
              <a:buSzPts val="2400"/>
              <a:buChar char="●"/>
            </a:pPr>
            <a:r>
              <a:rPr lang="en" sz="2400">
                <a:solidFill>
                  <a:schemeClr val="lt1"/>
                </a:solidFill>
              </a:rPr>
              <a:t>FLIGHT</a:t>
            </a:r>
            <a:endParaRPr sz="2400">
              <a:solidFill>
                <a:schemeClr val="lt1"/>
              </a:solidFill>
            </a:endParaRPr>
          </a:p>
        </p:txBody>
      </p:sp>
      <p:sp>
        <p:nvSpPr>
          <p:cNvPr id="4919" name="Google Shape;4919;p296"/>
          <p:cNvSpPr txBox="1"/>
          <p:nvPr>
            <p:ph type="ctrTitle"/>
          </p:nvPr>
        </p:nvSpPr>
        <p:spPr>
          <a:xfrm>
            <a:off x="6736075" y="1884325"/>
            <a:ext cx="1875600" cy="438300"/>
          </a:xfrm>
          <a:prstGeom prst="rect">
            <a:avLst/>
          </a:prstGeom>
        </p:spPr>
        <p:txBody>
          <a:bodyPr anchorCtr="0" anchor="ctr" bIns="91425" lIns="0" spcFirstLastPara="1" rIns="91425" wrap="square" tIns="91425">
            <a:noAutofit/>
          </a:bodyPr>
          <a:lstStyle/>
          <a:p>
            <a:pPr indent="-198120" lvl="0" marL="182880" rtl="0" algn="l">
              <a:spcBef>
                <a:spcPts val="0"/>
              </a:spcBef>
              <a:spcAft>
                <a:spcPts val="0"/>
              </a:spcAft>
              <a:buClr>
                <a:schemeClr val="lt1"/>
              </a:buClr>
              <a:buSzPts val="2400"/>
              <a:buChar char="●"/>
            </a:pPr>
            <a:r>
              <a:rPr lang="en" sz="2400">
                <a:solidFill>
                  <a:schemeClr val="lt1"/>
                </a:solidFill>
              </a:rPr>
              <a:t>GATE</a:t>
            </a:r>
            <a:endParaRPr sz="2400">
              <a:solidFill>
                <a:schemeClr val="lt1"/>
              </a:solidFill>
            </a:endParaRPr>
          </a:p>
        </p:txBody>
      </p:sp>
      <p:sp>
        <p:nvSpPr>
          <p:cNvPr id="4920" name="Google Shape;4920;p296"/>
          <p:cNvSpPr txBox="1"/>
          <p:nvPr>
            <p:ph type="ctrTitle"/>
          </p:nvPr>
        </p:nvSpPr>
        <p:spPr>
          <a:xfrm>
            <a:off x="6736075" y="2779675"/>
            <a:ext cx="1875600" cy="438300"/>
          </a:xfrm>
          <a:prstGeom prst="rect">
            <a:avLst/>
          </a:prstGeom>
        </p:spPr>
        <p:txBody>
          <a:bodyPr anchorCtr="0" anchor="ctr" bIns="91425" lIns="0" spcFirstLastPara="1" rIns="91425" wrap="square" tIns="91425">
            <a:noAutofit/>
          </a:bodyPr>
          <a:lstStyle/>
          <a:p>
            <a:pPr indent="-198120" lvl="0" marL="182880" rtl="0" algn="l">
              <a:spcBef>
                <a:spcPts val="0"/>
              </a:spcBef>
              <a:spcAft>
                <a:spcPts val="0"/>
              </a:spcAft>
              <a:buClr>
                <a:schemeClr val="lt1"/>
              </a:buClr>
              <a:buSzPts val="2400"/>
              <a:buChar char="●"/>
            </a:pPr>
            <a:r>
              <a:rPr lang="en" sz="2400">
                <a:solidFill>
                  <a:schemeClr val="lt1"/>
                </a:solidFill>
              </a:rPr>
              <a:t>SEAT</a:t>
            </a:r>
            <a:endParaRPr sz="2400">
              <a:solidFill>
                <a:schemeClr val="lt1"/>
              </a:solidFill>
            </a:endParaRPr>
          </a:p>
        </p:txBody>
      </p:sp>
      <p:sp>
        <p:nvSpPr>
          <p:cNvPr id="4921" name="Google Shape;4921;p296"/>
          <p:cNvSpPr txBox="1"/>
          <p:nvPr>
            <p:ph type="ctrTitle"/>
          </p:nvPr>
        </p:nvSpPr>
        <p:spPr>
          <a:xfrm>
            <a:off x="6736075" y="1351075"/>
            <a:ext cx="1875600" cy="4383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2400">
                <a:solidFill>
                  <a:schemeClr val="lt1"/>
                </a:solidFill>
                <a:latin typeface="Cutive Mono"/>
                <a:ea typeface="Cutive Mono"/>
                <a:cs typeface="Cutive Mono"/>
                <a:sym typeface="Cutive Mono"/>
              </a:rPr>
              <a:t>B345</a:t>
            </a:r>
            <a:endParaRPr sz="2400">
              <a:solidFill>
                <a:schemeClr val="lt1"/>
              </a:solidFill>
              <a:latin typeface="Cutive Mono"/>
              <a:ea typeface="Cutive Mono"/>
              <a:cs typeface="Cutive Mono"/>
              <a:sym typeface="Cutive Mono"/>
            </a:endParaRPr>
          </a:p>
        </p:txBody>
      </p:sp>
      <p:sp>
        <p:nvSpPr>
          <p:cNvPr id="4922" name="Google Shape;4922;p296"/>
          <p:cNvSpPr txBox="1"/>
          <p:nvPr>
            <p:ph type="ctrTitle"/>
          </p:nvPr>
        </p:nvSpPr>
        <p:spPr>
          <a:xfrm>
            <a:off x="6736075" y="2227675"/>
            <a:ext cx="1875600" cy="4383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2400">
                <a:solidFill>
                  <a:schemeClr val="lt1"/>
                </a:solidFill>
                <a:latin typeface="Cutive Mono"/>
                <a:ea typeface="Cutive Mono"/>
                <a:cs typeface="Cutive Mono"/>
                <a:sym typeface="Cutive Mono"/>
              </a:rPr>
              <a:t>D8</a:t>
            </a:r>
            <a:endParaRPr sz="2400">
              <a:solidFill>
                <a:schemeClr val="lt1"/>
              </a:solidFill>
              <a:latin typeface="Cutive Mono"/>
              <a:ea typeface="Cutive Mono"/>
              <a:cs typeface="Cutive Mono"/>
              <a:sym typeface="Cutive Mono"/>
            </a:endParaRPr>
          </a:p>
        </p:txBody>
      </p:sp>
      <p:sp>
        <p:nvSpPr>
          <p:cNvPr id="4923" name="Google Shape;4923;p296"/>
          <p:cNvSpPr txBox="1"/>
          <p:nvPr>
            <p:ph type="ctrTitle"/>
          </p:nvPr>
        </p:nvSpPr>
        <p:spPr>
          <a:xfrm>
            <a:off x="6736075" y="3104275"/>
            <a:ext cx="1875600" cy="4383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2400">
                <a:solidFill>
                  <a:schemeClr val="lt1"/>
                </a:solidFill>
                <a:latin typeface="Cutive Mono"/>
                <a:ea typeface="Cutive Mono"/>
                <a:cs typeface="Cutive Mono"/>
                <a:sym typeface="Cutive Mono"/>
              </a:rPr>
              <a:t>29E</a:t>
            </a:r>
            <a:endParaRPr sz="2400">
              <a:solidFill>
                <a:schemeClr val="lt1"/>
              </a:solidFill>
              <a:latin typeface="Cutive Mono"/>
              <a:ea typeface="Cutive Mono"/>
              <a:cs typeface="Cutive Mono"/>
              <a:sym typeface="Cutive Mono"/>
            </a:endParaRPr>
          </a:p>
        </p:txBody>
      </p:sp>
      <p:sp>
        <p:nvSpPr>
          <p:cNvPr id="4924" name="Google Shape;4924;p296"/>
          <p:cNvSpPr txBox="1"/>
          <p:nvPr>
            <p:ph type="ctrTitle"/>
          </p:nvPr>
        </p:nvSpPr>
        <p:spPr>
          <a:xfrm>
            <a:off x="1483500" y="2314413"/>
            <a:ext cx="1670700" cy="4383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2400">
                <a:solidFill>
                  <a:schemeClr val="dk1"/>
                </a:solidFill>
              </a:rPr>
              <a:t>NOTE:</a:t>
            </a:r>
            <a:endParaRPr sz="2400">
              <a:solidFill>
                <a:schemeClr val="dk1"/>
              </a:solidFill>
            </a:endParaRPr>
          </a:p>
        </p:txBody>
      </p:sp>
      <p:sp>
        <p:nvSpPr>
          <p:cNvPr id="4925" name="Google Shape;4925;p296"/>
          <p:cNvSpPr/>
          <p:nvPr/>
        </p:nvSpPr>
        <p:spPr>
          <a:xfrm>
            <a:off x="1068900" y="2373825"/>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296"/>
          <p:cNvSpPr txBox="1"/>
          <p:nvPr/>
        </p:nvSpPr>
        <p:spPr>
          <a:xfrm>
            <a:off x="1439200" y="2972750"/>
            <a:ext cx="4057200" cy="438300"/>
          </a:xfrm>
          <a:prstGeom prst="rect">
            <a:avLst/>
          </a:prstGeom>
          <a:solidFill>
            <a:srgbClr val="DFE7FA"/>
          </a:solidFill>
          <a:ln>
            <a:noFill/>
          </a:ln>
        </p:spPr>
        <p:txBody>
          <a:bodyPr anchorCtr="0" anchor="t" bIns="91425" lIns="91425" spcFirstLastPara="1" rIns="91425" wrap="square" tIns="91425">
            <a:normAutofit/>
          </a:bodyPr>
          <a:lstStyle/>
          <a:p>
            <a:pPr indent="-317500" lvl="0" marL="457200" rtl="0" algn="l">
              <a:lnSpc>
                <a:spcPct val="85000"/>
              </a:lnSpc>
              <a:spcBef>
                <a:spcPts val="0"/>
              </a:spcBef>
              <a:spcAft>
                <a:spcPts val="0"/>
              </a:spcAft>
              <a:buSzPts val="1400"/>
              <a:buChar char="●"/>
            </a:pPr>
            <a:r>
              <a:rPr lang="en" sz="1700">
                <a:solidFill>
                  <a:schemeClr val="dk1"/>
                </a:solidFill>
                <a:latin typeface="Cutive Mono"/>
                <a:ea typeface="Cutive Mono"/>
                <a:cs typeface="Cutive Mono"/>
                <a:sym typeface="Cutive Mono"/>
              </a:rPr>
              <a:t>Predicting Flight Delays</a:t>
            </a:r>
            <a:endParaRPr/>
          </a:p>
        </p:txBody>
      </p:sp>
      <p:sp>
        <p:nvSpPr>
          <p:cNvPr id="4927" name="Google Shape;4927;p296"/>
          <p:cNvSpPr txBox="1"/>
          <p:nvPr/>
        </p:nvSpPr>
        <p:spPr>
          <a:xfrm>
            <a:off x="878950" y="3648625"/>
            <a:ext cx="5177700" cy="438300"/>
          </a:xfrm>
          <a:prstGeom prst="rect">
            <a:avLst/>
          </a:prstGeom>
          <a:solidFill>
            <a:srgbClr val="DFE7FA"/>
          </a:solidFill>
          <a:ln>
            <a:noFill/>
          </a:ln>
        </p:spPr>
        <p:txBody>
          <a:bodyPr anchorCtr="0" anchor="t" bIns="91425" lIns="91425" spcFirstLastPara="1" rIns="91425" wrap="square" tIns="91425">
            <a:noAutofit/>
          </a:bodyPr>
          <a:lstStyle/>
          <a:p>
            <a:pPr indent="-317500" lvl="0" marL="457200" rtl="0" algn="l">
              <a:lnSpc>
                <a:spcPct val="85000"/>
              </a:lnSpc>
              <a:spcBef>
                <a:spcPts val="0"/>
              </a:spcBef>
              <a:spcAft>
                <a:spcPts val="0"/>
              </a:spcAft>
              <a:buSzPts val="1400"/>
              <a:buChar char="●"/>
            </a:pPr>
            <a:r>
              <a:rPr lang="en" sz="1700">
                <a:solidFill>
                  <a:schemeClr val="dk1"/>
                </a:solidFill>
                <a:latin typeface="Cutive Mono"/>
                <a:ea typeface="Cutive Mono"/>
                <a:cs typeface="Cutive Mono"/>
                <a:sym typeface="Cutive Mono"/>
              </a:rPr>
              <a:t>Identify Key Factors causing Delay</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1" name="Shape 4931"/>
        <p:cNvGrpSpPr/>
        <p:nvPr/>
      </p:nvGrpSpPr>
      <p:grpSpPr>
        <a:xfrm>
          <a:off x="0" y="0"/>
          <a:ext cx="0" cy="0"/>
          <a:chOff x="0" y="0"/>
          <a:chExt cx="0" cy="0"/>
        </a:xfrm>
      </p:grpSpPr>
      <p:grpSp>
        <p:nvGrpSpPr>
          <p:cNvPr id="4932" name="Google Shape;4932;p297"/>
          <p:cNvGrpSpPr/>
          <p:nvPr/>
        </p:nvGrpSpPr>
        <p:grpSpPr>
          <a:xfrm>
            <a:off x="1192931" y="465829"/>
            <a:ext cx="896605" cy="214346"/>
            <a:chOff x="1192931" y="491429"/>
            <a:chExt cx="896605" cy="214346"/>
          </a:xfrm>
        </p:grpSpPr>
        <p:sp>
          <p:nvSpPr>
            <p:cNvPr id="4933" name="Google Shape;4933;p297"/>
            <p:cNvSpPr/>
            <p:nvPr/>
          </p:nvSpPr>
          <p:spPr>
            <a:xfrm>
              <a:off x="1192931" y="497641"/>
              <a:ext cx="195396" cy="205039"/>
            </a:xfrm>
            <a:custGeom>
              <a:rect b="b" l="l" r="r" t="t"/>
              <a:pathLst>
                <a:path extrusionOk="0" h="20795" w="19817">
                  <a:moveTo>
                    <a:pt x="9893" y="3907"/>
                  </a:moveTo>
                  <a:lnTo>
                    <a:pt x="13012" y="13107"/>
                  </a:lnTo>
                  <a:lnTo>
                    <a:pt x="6679" y="13107"/>
                  </a:lnTo>
                  <a:lnTo>
                    <a:pt x="9830" y="3907"/>
                  </a:lnTo>
                  <a:close/>
                  <a:moveTo>
                    <a:pt x="9861" y="1"/>
                  </a:moveTo>
                  <a:cubicBezTo>
                    <a:pt x="9137" y="1"/>
                    <a:pt x="8507" y="127"/>
                    <a:pt x="8003" y="410"/>
                  </a:cubicBezTo>
                  <a:cubicBezTo>
                    <a:pt x="7467" y="662"/>
                    <a:pt x="7026" y="1041"/>
                    <a:pt x="6616" y="1576"/>
                  </a:cubicBezTo>
                  <a:cubicBezTo>
                    <a:pt x="6238" y="2080"/>
                    <a:pt x="5860" y="2710"/>
                    <a:pt x="5545" y="3466"/>
                  </a:cubicBezTo>
                  <a:cubicBezTo>
                    <a:pt x="5199" y="4223"/>
                    <a:pt x="4852" y="5073"/>
                    <a:pt x="4506" y="6050"/>
                  </a:cubicBezTo>
                  <a:lnTo>
                    <a:pt x="630" y="16446"/>
                  </a:lnTo>
                  <a:cubicBezTo>
                    <a:pt x="567" y="16635"/>
                    <a:pt x="504" y="16793"/>
                    <a:pt x="441" y="16982"/>
                  </a:cubicBezTo>
                  <a:cubicBezTo>
                    <a:pt x="347" y="17171"/>
                    <a:pt x="284" y="17360"/>
                    <a:pt x="221" y="17549"/>
                  </a:cubicBezTo>
                  <a:cubicBezTo>
                    <a:pt x="158" y="17738"/>
                    <a:pt x="95" y="17927"/>
                    <a:pt x="63" y="18116"/>
                  </a:cubicBezTo>
                  <a:cubicBezTo>
                    <a:pt x="0" y="18274"/>
                    <a:pt x="0" y="18431"/>
                    <a:pt x="0" y="18589"/>
                  </a:cubicBezTo>
                  <a:cubicBezTo>
                    <a:pt x="0" y="18935"/>
                    <a:pt x="63" y="19250"/>
                    <a:pt x="189" y="19534"/>
                  </a:cubicBezTo>
                  <a:cubicBezTo>
                    <a:pt x="315" y="19786"/>
                    <a:pt x="473" y="20006"/>
                    <a:pt x="693" y="20196"/>
                  </a:cubicBezTo>
                  <a:cubicBezTo>
                    <a:pt x="914" y="20385"/>
                    <a:pt x="1166" y="20542"/>
                    <a:pt x="1481" y="20637"/>
                  </a:cubicBezTo>
                  <a:cubicBezTo>
                    <a:pt x="1765" y="20731"/>
                    <a:pt x="2080" y="20794"/>
                    <a:pt x="2395" y="20794"/>
                  </a:cubicBezTo>
                  <a:cubicBezTo>
                    <a:pt x="2773" y="20794"/>
                    <a:pt x="3088" y="20731"/>
                    <a:pt x="3371" y="20637"/>
                  </a:cubicBezTo>
                  <a:cubicBezTo>
                    <a:pt x="3655" y="20542"/>
                    <a:pt x="3875" y="20385"/>
                    <a:pt x="4096" y="20164"/>
                  </a:cubicBezTo>
                  <a:cubicBezTo>
                    <a:pt x="4316" y="19912"/>
                    <a:pt x="4506" y="19628"/>
                    <a:pt x="4695" y="19250"/>
                  </a:cubicBezTo>
                  <a:cubicBezTo>
                    <a:pt x="4852" y="18872"/>
                    <a:pt x="5041" y="18431"/>
                    <a:pt x="5199" y="17896"/>
                  </a:cubicBezTo>
                  <a:lnTo>
                    <a:pt x="5797" y="16068"/>
                  </a:lnTo>
                  <a:lnTo>
                    <a:pt x="13894" y="16068"/>
                  </a:lnTo>
                  <a:lnTo>
                    <a:pt x="14587" y="17896"/>
                  </a:lnTo>
                  <a:cubicBezTo>
                    <a:pt x="14776" y="18431"/>
                    <a:pt x="14965" y="18872"/>
                    <a:pt x="15154" y="19219"/>
                  </a:cubicBezTo>
                  <a:cubicBezTo>
                    <a:pt x="15343" y="19597"/>
                    <a:pt x="15532" y="19912"/>
                    <a:pt x="15721" y="20133"/>
                  </a:cubicBezTo>
                  <a:cubicBezTo>
                    <a:pt x="15942" y="20353"/>
                    <a:pt x="16194" y="20511"/>
                    <a:pt x="16446" y="20637"/>
                  </a:cubicBezTo>
                  <a:cubicBezTo>
                    <a:pt x="16729" y="20731"/>
                    <a:pt x="17044" y="20794"/>
                    <a:pt x="17423" y="20794"/>
                  </a:cubicBezTo>
                  <a:cubicBezTo>
                    <a:pt x="17738" y="20794"/>
                    <a:pt x="18053" y="20731"/>
                    <a:pt x="18336" y="20637"/>
                  </a:cubicBezTo>
                  <a:cubicBezTo>
                    <a:pt x="18620" y="20542"/>
                    <a:pt x="18872" y="20385"/>
                    <a:pt x="19092" y="20196"/>
                  </a:cubicBezTo>
                  <a:cubicBezTo>
                    <a:pt x="19313" y="20006"/>
                    <a:pt x="19502" y="19786"/>
                    <a:pt x="19628" y="19534"/>
                  </a:cubicBezTo>
                  <a:cubicBezTo>
                    <a:pt x="19754" y="19250"/>
                    <a:pt x="19817" y="18935"/>
                    <a:pt x="19817" y="18589"/>
                  </a:cubicBezTo>
                  <a:cubicBezTo>
                    <a:pt x="19817" y="18431"/>
                    <a:pt x="19785" y="18274"/>
                    <a:pt x="19754" y="18116"/>
                  </a:cubicBezTo>
                  <a:cubicBezTo>
                    <a:pt x="19691" y="17927"/>
                    <a:pt x="19659" y="17738"/>
                    <a:pt x="19596" y="17549"/>
                  </a:cubicBezTo>
                  <a:cubicBezTo>
                    <a:pt x="19502" y="17360"/>
                    <a:pt x="19439" y="17171"/>
                    <a:pt x="19376" y="16982"/>
                  </a:cubicBezTo>
                  <a:cubicBezTo>
                    <a:pt x="19281" y="16793"/>
                    <a:pt x="19218" y="16635"/>
                    <a:pt x="19155" y="16446"/>
                  </a:cubicBezTo>
                  <a:lnTo>
                    <a:pt x="15217" y="6050"/>
                  </a:lnTo>
                  <a:cubicBezTo>
                    <a:pt x="14808" y="4916"/>
                    <a:pt x="14398" y="3970"/>
                    <a:pt x="14052" y="3183"/>
                  </a:cubicBezTo>
                  <a:cubicBezTo>
                    <a:pt x="13705" y="2427"/>
                    <a:pt x="13327" y="1797"/>
                    <a:pt x="12949" y="1324"/>
                  </a:cubicBezTo>
                  <a:cubicBezTo>
                    <a:pt x="12539" y="851"/>
                    <a:pt x="12098" y="505"/>
                    <a:pt x="11626" y="316"/>
                  </a:cubicBezTo>
                  <a:cubicBezTo>
                    <a:pt x="11153" y="95"/>
                    <a:pt x="10554" y="1"/>
                    <a:pt x="9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297"/>
            <p:cNvSpPr/>
            <p:nvPr/>
          </p:nvSpPr>
          <p:spPr>
            <a:xfrm>
              <a:off x="1412256" y="491429"/>
              <a:ext cx="49093" cy="211250"/>
            </a:xfrm>
            <a:custGeom>
              <a:rect b="b" l="l" r="r" t="t"/>
              <a:pathLst>
                <a:path extrusionOk="0" h="21425" w="4979">
                  <a:moveTo>
                    <a:pt x="2490" y="1"/>
                  </a:moveTo>
                  <a:cubicBezTo>
                    <a:pt x="2143" y="1"/>
                    <a:pt x="1797" y="64"/>
                    <a:pt x="1482"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77" y="3498"/>
                    <a:pt x="1230" y="3624"/>
                    <a:pt x="1545" y="3718"/>
                  </a:cubicBezTo>
                  <a:cubicBezTo>
                    <a:pt x="1828" y="3813"/>
                    <a:pt x="2143" y="3844"/>
                    <a:pt x="2490" y="3844"/>
                  </a:cubicBezTo>
                  <a:cubicBezTo>
                    <a:pt x="2805" y="3844"/>
                    <a:pt x="3088" y="3813"/>
                    <a:pt x="3403" y="3718"/>
                  </a:cubicBezTo>
                  <a:cubicBezTo>
                    <a:pt x="3718" y="3655"/>
                    <a:pt x="3970" y="3529"/>
                    <a:pt x="4191" y="3372"/>
                  </a:cubicBezTo>
                  <a:cubicBezTo>
                    <a:pt x="4412" y="3214"/>
                    <a:pt x="4601" y="2994"/>
                    <a:pt x="4758" y="2773"/>
                  </a:cubicBezTo>
                  <a:cubicBezTo>
                    <a:pt x="4884" y="2521"/>
                    <a:pt x="4979" y="2238"/>
                    <a:pt x="4979" y="1923"/>
                  </a:cubicBezTo>
                  <a:cubicBezTo>
                    <a:pt x="4979" y="1608"/>
                    <a:pt x="4916" y="1355"/>
                    <a:pt x="4758" y="1103"/>
                  </a:cubicBezTo>
                  <a:cubicBezTo>
                    <a:pt x="4632" y="851"/>
                    <a:pt x="4443" y="662"/>
                    <a:pt x="4222" y="505"/>
                  </a:cubicBezTo>
                  <a:cubicBezTo>
                    <a:pt x="3970" y="347"/>
                    <a:pt x="3718" y="221"/>
                    <a:pt x="3403" y="127"/>
                  </a:cubicBezTo>
                  <a:cubicBezTo>
                    <a:pt x="3120" y="32"/>
                    <a:pt x="2805" y="1"/>
                    <a:pt x="2490" y="1"/>
                  </a:cubicBezTo>
                  <a:close/>
                  <a:moveTo>
                    <a:pt x="2395"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95"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95"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297"/>
            <p:cNvSpPr/>
            <p:nvPr/>
          </p:nvSpPr>
          <p:spPr>
            <a:xfrm>
              <a:off x="1492414" y="558226"/>
              <a:ext cx="98166" cy="144459"/>
            </a:xfrm>
            <a:custGeom>
              <a:rect b="b" l="l" r="r" t="t"/>
              <a:pathLst>
                <a:path extrusionOk="0" h="14651" w="9956">
                  <a:moveTo>
                    <a:pt x="8128" y="0"/>
                  </a:moveTo>
                  <a:cubicBezTo>
                    <a:pt x="7152" y="0"/>
                    <a:pt x="6364" y="284"/>
                    <a:pt x="5734" y="819"/>
                  </a:cubicBezTo>
                  <a:cubicBezTo>
                    <a:pt x="5104" y="1387"/>
                    <a:pt x="4726" y="2143"/>
                    <a:pt x="4568" y="3088"/>
                  </a:cubicBezTo>
                  <a:cubicBezTo>
                    <a:pt x="4568" y="2143"/>
                    <a:pt x="4379" y="1450"/>
                    <a:pt x="4001" y="945"/>
                  </a:cubicBezTo>
                  <a:cubicBezTo>
                    <a:pt x="3623" y="473"/>
                    <a:pt x="3056" y="252"/>
                    <a:pt x="2300" y="252"/>
                  </a:cubicBezTo>
                  <a:cubicBezTo>
                    <a:pt x="2016" y="252"/>
                    <a:pt x="1701" y="284"/>
                    <a:pt x="1449" y="378"/>
                  </a:cubicBezTo>
                  <a:cubicBezTo>
                    <a:pt x="1166" y="473"/>
                    <a:pt x="914" y="599"/>
                    <a:pt x="693" y="788"/>
                  </a:cubicBezTo>
                  <a:cubicBezTo>
                    <a:pt x="473" y="945"/>
                    <a:pt x="315" y="1166"/>
                    <a:pt x="189" y="1450"/>
                  </a:cubicBezTo>
                  <a:cubicBezTo>
                    <a:pt x="63" y="1702"/>
                    <a:pt x="0" y="2017"/>
                    <a:pt x="0" y="2363"/>
                  </a:cubicBezTo>
                  <a:lnTo>
                    <a:pt x="0" y="11815"/>
                  </a:lnTo>
                  <a:cubicBezTo>
                    <a:pt x="0" y="12728"/>
                    <a:pt x="158" y="13421"/>
                    <a:pt x="473" y="13925"/>
                  </a:cubicBezTo>
                  <a:cubicBezTo>
                    <a:pt x="819" y="14398"/>
                    <a:pt x="1386" y="14650"/>
                    <a:pt x="2174" y="14650"/>
                  </a:cubicBezTo>
                  <a:cubicBezTo>
                    <a:pt x="3025" y="14650"/>
                    <a:pt x="3655" y="14398"/>
                    <a:pt x="4001" y="13925"/>
                  </a:cubicBezTo>
                  <a:cubicBezTo>
                    <a:pt x="4379" y="13421"/>
                    <a:pt x="4568" y="12728"/>
                    <a:pt x="4568" y="11815"/>
                  </a:cubicBezTo>
                  <a:lnTo>
                    <a:pt x="4568" y="6742"/>
                  </a:lnTo>
                  <a:cubicBezTo>
                    <a:pt x="4568" y="6175"/>
                    <a:pt x="4631" y="5703"/>
                    <a:pt x="4789" y="5325"/>
                  </a:cubicBezTo>
                  <a:cubicBezTo>
                    <a:pt x="4946" y="4947"/>
                    <a:pt x="5167" y="4632"/>
                    <a:pt x="5450" y="4379"/>
                  </a:cubicBezTo>
                  <a:cubicBezTo>
                    <a:pt x="5702" y="4127"/>
                    <a:pt x="6018" y="3970"/>
                    <a:pt x="6396" y="3844"/>
                  </a:cubicBezTo>
                  <a:cubicBezTo>
                    <a:pt x="6774" y="3718"/>
                    <a:pt x="7152" y="3623"/>
                    <a:pt x="7593" y="3592"/>
                  </a:cubicBezTo>
                  <a:cubicBezTo>
                    <a:pt x="8317" y="3529"/>
                    <a:pt x="8884" y="3371"/>
                    <a:pt x="9294" y="3088"/>
                  </a:cubicBezTo>
                  <a:cubicBezTo>
                    <a:pt x="9735" y="2804"/>
                    <a:pt x="9956" y="2332"/>
                    <a:pt x="9956" y="1733"/>
                  </a:cubicBezTo>
                  <a:cubicBezTo>
                    <a:pt x="9956" y="1513"/>
                    <a:pt x="9893" y="1324"/>
                    <a:pt x="9830" y="1103"/>
                  </a:cubicBezTo>
                  <a:cubicBezTo>
                    <a:pt x="9735" y="882"/>
                    <a:pt x="9641" y="693"/>
                    <a:pt x="9483" y="536"/>
                  </a:cubicBezTo>
                  <a:cubicBezTo>
                    <a:pt x="9326" y="378"/>
                    <a:pt x="9137" y="252"/>
                    <a:pt x="8916" y="158"/>
                  </a:cubicBezTo>
                  <a:cubicBezTo>
                    <a:pt x="8695" y="63"/>
                    <a:pt x="8412" y="0"/>
                    <a:pt x="8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297"/>
            <p:cNvSpPr/>
            <p:nvPr/>
          </p:nvSpPr>
          <p:spPr>
            <a:xfrm>
              <a:off x="1694682" y="491429"/>
              <a:ext cx="49093" cy="211250"/>
            </a:xfrm>
            <a:custGeom>
              <a:rect b="b" l="l" r="r" t="t"/>
              <a:pathLst>
                <a:path extrusionOk="0" h="21425" w="4979">
                  <a:moveTo>
                    <a:pt x="2489" y="1"/>
                  </a:moveTo>
                  <a:cubicBezTo>
                    <a:pt x="2111" y="1"/>
                    <a:pt x="1796" y="64"/>
                    <a:pt x="1481"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46" y="3498"/>
                    <a:pt x="1229" y="3624"/>
                    <a:pt x="1513" y="3718"/>
                  </a:cubicBezTo>
                  <a:cubicBezTo>
                    <a:pt x="1828" y="3813"/>
                    <a:pt x="2143" y="3844"/>
                    <a:pt x="2489" y="3844"/>
                  </a:cubicBezTo>
                  <a:cubicBezTo>
                    <a:pt x="2805" y="3844"/>
                    <a:pt x="3088" y="3813"/>
                    <a:pt x="3403" y="3718"/>
                  </a:cubicBezTo>
                  <a:cubicBezTo>
                    <a:pt x="3687" y="3655"/>
                    <a:pt x="3970" y="3529"/>
                    <a:pt x="4191" y="3372"/>
                  </a:cubicBezTo>
                  <a:cubicBezTo>
                    <a:pt x="4411" y="3214"/>
                    <a:pt x="4600" y="2994"/>
                    <a:pt x="4758" y="2773"/>
                  </a:cubicBezTo>
                  <a:cubicBezTo>
                    <a:pt x="4884" y="2521"/>
                    <a:pt x="4978" y="2238"/>
                    <a:pt x="4978" y="1923"/>
                  </a:cubicBezTo>
                  <a:cubicBezTo>
                    <a:pt x="4978" y="1608"/>
                    <a:pt x="4884" y="1355"/>
                    <a:pt x="4758" y="1103"/>
                  </a:cubicBezTo>
                  <a:cubicBezTo>
                    <a:pt x="4632" y="851"/>
                    <a:pt x="4443" y="662"/>
                    <a:pt x="4222" y="505"/>
                  </a:cubicBezTo>
                  <a:cubicBezTo>
                    <a:pt x="3970" y="347"/>
                    <a:pt x="3718" y="221"/>
                    <a:pt x="3403" y="127"/>
                  </a:cubicBezTo>
                  <a:cubicBezTo>
                    <a:pt x="3120" y="32"/>
                    <a:pt x="2805" y="1"/>
                    <a:pt x="2489" y="1"/>
                  </a:cubicBezTo>
                  <a:close/>
                  <a:moveTo>
                    <a:pt x="2363"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63"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63"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297"/>
            <p:cNvSpPr/>
            <p:nvPr/>
          </p:nvSpPr>
          <p:spPr>
            <a:xfrm>
              <a:off x="1774525" y="558226"/>
              <a:ext cx="141974" cy="144459"/>
            </a:xfrm>
            <a:custGeom>
              <a:rect b="b" l="l" r="r" t="t"/>
              <a:pathLst>
                <a:path extrusionOk="0" h="14651" w="14399">
                  <a:moveTo>
                    <a:pt x="9609" y="0"/>
                  </a:moveTo>
                  <a:cubicBezTo>
                    <a:pt x="9042" y="0"/>
                    <a:pt x="8475" y="63"/>
                    <a:pt x="7940" y="221"/>
                  </a:cubicBezTo>
                  <a:cubicBezTo>
                    <a:pt x="7404" y="378"/>
                    <a:pt x="6900" y="567"/>
                    <a:pt x="6459" y="851"/>
                  </a:cubicBezTo>
                  <a:cubicBezTo>
                    <a:pt x="6018" y="1103"/>
                    <a:pt x="5640" y="1418"/>
                    <a:pt x="5325" y="1796"/>
                  </a:cubicBezTo>
                  <a:cubicBezTo>
                    <a:pt x="4978" y="2174"/>
                    <a:pt x="4758" y="2615"/>
                    <a:pt x="4569" y="3056"/>
                  </a:cubicBezTo>
                  <a:cubicBezTo>
                    <a:pt x="4569" y="2143"/>
                    <a:pt x="4380" y="1450"/>
                    <a:pt x="4033" y="977"/>
                  </a:cubicBezTo>
                  <a:cubicBezTo>
                    <a:pt x="3655" y="473"/>
                    <a:pt x="3056" y="252"/>
                    <a:pt x="2206" y="252"/>
                  </a:cubicBezTo>
                  <a:cubicBezTo>
                    <a:pt x="1387" y="252"/>
                    <a:pt x="819" y="473"/>
                    <a:pt x="504" y="977"/>
                  </a:cubicBezTo>
                  <a:cubicBezTo>
                    <a:pt x="158" y="1450"/>
                    <a:pt x="0" y="2143"/>
                    <a:pt x="0" y="3056"/>
                  </a:cubicBezTo>
                  <a:lnTo>
                    <a:pt x="32" y="11815"/>
                  </a:lnTo>
                  <a:cubicBezTo>
                    <a:pt x="32" y="12728"/>
                    <a:pt x="189" y="13421"/>
                    <a:pt x="504" y="13925"/>
                  </a:cubicBezTo>
                  <a:cubicBezTo>
                    <a:pt x="851" y="14398"/>
                    <a:pt x="1418" y="14650"/>
                    <a:pt x="2206" y="14650"/>
                  </a:cubicBezTo>
                  <a:cubicBezTo>
                    <a:pt x="3056" y="14650"/>
                    <a:pt x="3655" y="14398"/>
                    <a:pt x="4033" y="13925"/>
                  </a:cubicBezTo>
                  <a:cubicBezTo>
                    <a:pt x="4411" y="13421"/>
                    <a:pt x="4600" y="12728"/>
                    <a:pt x="4600" y="11815"/>
                  </a:cubicBezTo>
                  <a:lnTo>
                    <a:pt x="4600" y="5892"/>
                  </a:lnTo>
                  <a:cubicBezTo>
                    <a:pt x="4600" y="5388"/>
                    <a:pt x="4663" y="4947"/>
                    <a:pt x="4821" y="4569"/>
                  </a:cubicBezTo>
                  <a:cubicBezTo>
                    <a:pt x="4978" y="4190"/>
                    <a:pt x="5167" y="3875"/>
                    <a:pt x="5451" y="3592"/>
                  </a:cubicBezTo>
                  <a:cubicBezTo>
                    <a:pt x="5703" y="3340"/>
                    <a:pt x="6018" y="3151"/>
                    <a:pt x="6364" y="3025"/>
                  </a:cubicBezTo>
                  <a:cubicBezTo>
                    <a:pt x="6711" y="2899"/>
                    <a:pt x="7089" y="2836"/>
                    <a:pt x="7499" y="2836"/>
                  </a:cubicBezTo>
                  <a:cubicBezTo>
                    <a:pt x="7814" y="2836"/>
                    <a:pt x="8129" y="2899"/>
                    <a:pt x="8412" y="2993"/>
                  </a:cubicBezTo>
                  <a:cubicBezTo>
                    <a:pt x="8696" y="3119"/>
                    <a:pt x="8948" y="3277"/>
                    <a:pt x="9137" y="3529"/>
                  </a:cubicBezTo>
                  <a:cubicBezTo>
                    <a:pt x="9357" y="3749"/>
                    <a:pt x="9515" y="4033"/>
                    <a:pt x="9641" y="4348"/>
                  </a:cubicBezTo>
                  <a:cubicBezTo>
                    <a:pt x="9767" y="4695"/>
                    <a:pt x="9830" y="5104"/>
                    <a:pt x="9830" y="5545"/>
                  </a:cubicBezTo>
                  <a:lnTo>
                    <a:pt x="9830" y="11815"/>
                  </a:lnTo>
                  <a:cubicBezTo>
                    <a:pt x="9830" y="12728"/>
                    <a:pt x="9987" y="13421"/>
                    <a:pt x="10334" y="13925"/>
                  </a:cubicBezTo>
                  <a:cubicBezTo>
                    <a:pt x="10649" y="14398"/>
                    <a:pt x="11216" y="14650"/>
                    <a:pt x="12004" y="14650"/>
                  </a:cubicBezTo>
                  <a:cubicBezTo>
                    <a:pt x="12854" y="14650"/>
                    <a:pt x="13484" y="14398"/>
                    <a:pt x="13831" y="13925"/>
                  </a:cubicBezTo>
                  <a:cubicBezTo>
                    <a:pt x="14209" y="13421"/>
                    <a:pt x="14398" y="12728"/>
                    <a:pt x="14398" y="11815"/>
                  </a:cubicBezTo>
                  <a:lnTo>
                    <a:pt x="14398" y="5356"/>
                  </a:lnTo>
                  <a:cubicBezTo>
                    <a:pt x="14398" y="4443"/>
                    <a:pt x="14272" y="3686"/>
                    <a:pt x="13989" y="2993"/>
                  </a:cubicBezTo>
                  <a:cubicBezTo>
                    <a:pt x="13737" y="2332"/>
                    <a:pt x="13358" y="1765"/>
                    <a:pt x="12917" y="1324"/>
                  </a:cubicBezTo>
                  <a:cubicBezTo>
                    <a:pt x="12476" y="882"/>
                    <a:pt x="11972" y="536"/>
                    <a:pt x="11405" y="315"/>
                  </a:cubicBezTo>
                  <a:cubicBezTo>
                    <a:pt x="10838" y="95"/>
                    <a:pt x="10239" y="0"/>
                    <a:pt x="9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297"/>
            <p:cNvSpPr/>
            <p:nvPr/>
          </p:nvSpPr>
          <p:spPr>
            <a:xfrm>
              <a:off x="1943530" y="558226"/>
              <a:ext cx="146007" cy="146007"/>
            </a:xfrm>
            <a:custGeom>
              <a:rect b="b" l="l" r="r" t="t"/>
              <a:pathLst>
                <a:path extrusionOk="0" h="14808" w="14808">
                  <a:moveTo>
                    <a:pt x="7719" y="2584"/>
                  </a:moveTo>
                  <a:cubicBezTo>
                    <a:pt x="8254" y="2584"/>
                    <a:pt x="8695" y="2678"/>
                    <a:pt x="9105" y="2836"/>
                  </a:cubicBezTo>
                  <a:cubicBezTo>
                    <a:pt x="9483" y="3025"/>
                    <a:pt x="9830" y="3277"/>
                    <a:pt x="10113" y="3592"/>
                  </a:cubicBezTo>
                  <a:cubicBezTo>
                    <a:pt x="10365" y="3907"/>
                    <a:pt x="10586" y="4253"/>
                    <a:pt x="10743" y="4695"/>
                  </a:cubicBezTo>
                  <a:cubicBezTo>
                    <a:pt x="10869" y="5136"/>
                    <a:pt x="10964" y="5577"/>
                    <a:pt x="10995" y="6112"/>
                  </a:cubicBezTo>
                  <a:lnTo>
                    <a:pt x="4474" y="6112"/>
                  </a:lnTo>
                  <a:cubicBezTo>
                    <a:pt x="4505" y="5608"/>
                    <a:pt x="4600" y="5167"/>
                    <a:pt x="4757" y="4726"/>
                  </a:cubicBezTo>
                  <a:cubicBezTo>
                    <a:pt x="4915" y="4316"/>
                    <a:pt x="5135" y="3938"/>
                    <a:pt x="5419" y="3623"/>
                  </a:cubicBezTo>
                  <a:cubicBezTo>
                    <a:pt x="5702" y="3308"/>
                    <a:pt x="6049" y="3056"/>
                    <a:pt x="6427" y="2867"/>
                  </a:cubicBezTo>
                  <a:cubicBezTo>
                    <a:pt x="6805" y="2678"/>
                    <a:pt x="7246" y="2584"/>
                    <a:pt x="7719" y="2584"/>
                  </a:cubicBezTo>
                  <a:close/>
                  <a:moveTo>
                    <a:pt x="7687" y="0"/>
                  </a:moveTo>
                  <a:cubicBezTo>
                    <a:pt x="6585" y="0"/>
                    <a:pt x="5545" y="189"/>
                    <a:pt x="4600" y="567"/>
                  </a:cubicBezTo>
                  <a:cubicBezTo>
                    <a:pt x="3655" y="945"/>
                    <a:pt x="2835" y="1481"/>
                    <a:pt x="2174" y="2143"/>
                  </a:cubicBezTo>
                  <a:cubicBezTo>
                    <a:pt x="1481" y="2804"/>
                    <a:pt x="945" y="3560"/>
                    <a:pt x="567" y="4474"/>
                  </a:cubicBezTo>
                  <a:cubicBezTo>
                    <a:pt x="189" y="5356"/>
                    <a:pt x="0" y="6333"/>
                    <a:pt x="0" y="7341"/>
                  </a:cubicBezTo>
                  <a:cubicBezTo>
                    <a:pt x="0" y="8601"/>
                    <a:pt x="189" y="9672"/>
                    <a:pt x="599" y="10617"/>
                  </a:cubicBezTo>
                  <a:cubicBezTo>
                    <a:pt x="977" y="11531"/>
                    <a:pt x="1544" y="12319"/>
                    <a:pt x="2237" y="12949"/>
                  </a:cubicBezTo>
                  <a:cubicBezTo>
                    <a:pt x="2930" y="13547"/>
                    <a:pt x="3749" y="14020"/>
                    <a:pt x="4694" y="14335"/>
                  </a:cubicBezTo>
                  <a:cubicBezTo>
                    <a:pt x="5639" y="14650"/>
                    <a:pt x="6679" y="14808"/>
                    <a:pt x="7782" y="14808"/>
                  </a:cubicBezTo>
                  <a:cubicBezTo>
                    <a:pt x="8349" y="14808"/>
                    <a:pt x="8979" y="14776"/>
                    <a:pt x="9609" y="14713"/>
                  </a:cubicBezTo>
                  <a:cubicBezTo>
                    <a:pt x="10239" y="14650"/>
                    <a:pt x="10838" y="14524"/>
                    <a:pt x="11436" y="14335"/>
                  </a:cubicBezTo>
                  <a:cubicBezTo>
                    <a:pt x="12003" y="14178"/>
                    <a:pt x="12508" y="13925"/>
                    <a:pt x="12949" y="13642"/>
                  </a:cubicBezTo>
                  <a:cubicBezTo>
                    <a:pt x="13390" y="13327"/>
                    <a:pt x="13705" y="12949"/>
                    <a:pt x="13894" y="12508"/>
                  </a:cubicBezTo>
                  <a:cubicBezTo>
                    <a:pt x="13957" y="12319"/>
                    <a:pt x="13988" y="12130"/>
                    <a:pt x="13988" y="11941"/>
                  </a:cubicBezTo>
                  <a:cubicBezTo>
                    <a:pt x="13988" y="11626"/>
                    <a:pt x="13894" y="11342"/>
                    <a:pt x="13705" y="11090"/>
                  </a:cubicBezTo>
                  <a:cubicBezTo>
                    <a:pt x="13516" y="10870"/>
                    <a:pt x="13264" y="10743"/>
                    <a:pt x="12949" y="10743"/>
                  </a:cubicBezTo>
                  <a:cubicBezTo>
                    <a:pt x="12854" y="10743"/>
                    <a:pt x="12728" y="10743"/>
                    <a:pt x="12602" y="10807"/>
                  </a:cubicBezTo>
                  <a:cubicBezTo>
                    <a:pt x="12224" y="10933"/>
                    <a:pt x="11877" y="11059"/>
                    <a:pt x="11531" y="11153"/>
                  </a:cubicBezTo>
                  <a:cubicBezTo>
                    <a:pt x="11184" y="11279"/>
                    <a:pt x="10838" y="11374"/>
                    <a:pt x="10491" y="11468"/>
                  </a:cubicBezTo>
                  <a:cubicBezTo>
                    <a:pt x="10176" y="11563"/>
                    <a:pt x="9798" y="11626"/>
                    <a:pt x="9452" y="11689"/>
                  </a:cubicBezTo>
                  <a:cubicBezTo>
                    <a:pt x="9105" y="11752"/>
                    <a:pt x="8727" y="11752"/>
                    <a:pt x="8317" y="11752"/>
                  </a:cubicBezTo>
                  <a:cubicBezTo>
                    <a:pt x="7057" y="11752"/>
                    <a:pt x="6112" y="11437"/>
                    <a:pt x="5482" y="10807"/>
                  </a:cubicBezTo>
                  <a:cubicBezTo>
                    <a:pt x="4883" y="10176"/>
                    <a:pt x="4537" y="9294"/>
                    <a:pt x="4505" y="8129"/>
                  </a:cubicBezTo>
                  <a:lnTo>
                    <a:pt x="13358" y="8129"/>
                  </a:lnTo>
                  <a:cubicBezTo>
                    <a:pt x="13799" y="8129"/>
                    <a:pt x="14177" y="8034"/>
                    <a:pt x="14429" y="7845"/>
                  </a:cubicBezTo>
                  <a:cubicBezTo>
                    <a:pt x="14681" y="7656"/>
                    <a:pt x="14807" y="7372"/>
                    <a:pt x="14807" y="6963"/>
                  </a:cubicBezTo>
                  <a:cubicBezTo>
                    <a:pt x="14807" y="6049"/>
                    <a:pt x="14650" y="5136"/>
                    <a:pt x="14366" y="4285"/>
                  </a:cubicBezTo>
                  <a:cubicBezTo>
                    <a:pt x="14083" y="3466"/>
                    <a:pt x="13642" y="2710"/>
                    <a:pt x="13075" y="2080"/>
                  </a:cubicBezTo>
                  <a:cubicBezTo>
                    <a:pt x="12476" y="1450"/>
                    <a:pt x="11751" y="945"/>
                    <a:pt x="10869" y="567"/>
                  </a:cubicBezTo>
                  <a:cubicBezTo>
                    <a:pt x="9987" y="189"/>
                    <a:pt x="8916" y="0"/>
                    <a:pt x="7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297"/>
            <p:cNvSpPr/>
            <p:nvPr/>
          </p:nvSpPr>
          <p:spPr>
            <a:xfrm>
              <a:off x="1618194" y="494575"/>
              <a:ext cx="44100" cy="211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0" name="Google Shape;4940;p297"/>
          <p:cNvSpPr/>
          <p:nvPr/>
        </p:nvSpPr>
        <p:spPr>
          <a:xfrm>
            <a:off x="2292875" y="439337"/>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1" name="Google Shape;4941;p297"/>
          <p:cNvGrpSpPr/>
          <p:nvPr/>
        </p:nvGrpSpPr>
        <p:grpSpPr>
          <a:xfrm>
            <a:off x="624714" y="381177"/>
            <a:ext cx="470629" cy="435824"/>
            <a:chOff x="431275" y="-2657275"/>
            <a:chExt cx="1086150" cy="1005825"/>
          </a:xfrm>
        </p:grpSpPr>
        <p:sp>
          <p:nvSpPr>
            <p:cNvPr id="4942" name="Google Shape;4942;p297"/>
            <p:cNvSpPr/>
            <p:nvPr/>
          </p:nvSpPr>
          <p:spPr>
            <a:xfrm>
              <a:off x="603775" y="-2498175"/>
              <a:ext cx="734875" cy="147300"/>
            </a:xfrm>
            <a:custGeom>
              <a:rect b="b" l="l" r="r" t="t"/>
              <a:pathLst>
                <a:path extrusionOk="0" h="5892" w="29395">
                  <a:moveTo>
                    <a:pt x="1229" y="0"/>
                  </a:moveTo>
                  <a:lnTo>
                    <a:pt x="0" y="2174"/>
                  </a:lnTo>
                  <a:cubicBezTo>
                    <a:pt x="410" y="2395"/>
                    <a:pt x="6805" y="5892"/>
                    <a:pt x="15249" y="5892"/>
                  </a:cubicBezTo>
                  <a:cubicBezTo>
                    <a:pt x="19596" y="5892"/>
                    <a:pt x="24511" y="4978"/>
                    <a:pt x="29394" y="2174"/>
                  </a:cubicBezTo>
                  <a:lnTo>
                    <a:pt x="28166" y="0"/>
                  </a:lnTo>
                  <a:cubicBezTo>
                    <a:pt x="23759" y="2526"/>
                    <a:pt x="19292" y="3368"/>
                    <a:pt x="15296" y="3368"/>
                  </a:cubicBezTo>
                  <a:cubicBezTo>
                    <a:pt x="7380" y="3368"/>
                    <a:pt x="1313" y="63"/>
                    <a:pt x="12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3" name="Google Shape;4943;p297"/>
            <p:cNvGrpSpPr/>
            <p:nvPr/>
          </p:nvGrpSpPr>
          <p:grpSpPr>
            <a:xfrm>
              <a:off x="431275" y="-2657275"/>
              <a:ext cx="1086150" cy="1005825"/>
              <a:chOff x="431275" y="-2657275"/>
              <a:chExt cx="1086150" cy="1005825"/>
            </a:xfrm>
          </p:grpSpPr>
          <p:sp>
            <p:nvSpPr>
              <p:cNvPr id="4944" name="Google Shape;4944;p297"/>
              <p:cNvSpPr/>
              <p:nvPr/>
            </p:nvSpPr>
            <p:spPr>
              <a:xfrm>
                <a:off x="468300" y="-2657275"/>
                <a:ext cx="1005825" cy="1005825"/>
              </a:xfrm>
              <a:custGeom>
                <a:rect b="b" l="l" r="r" t="t"/>
                <a:pathLst>
                  <a:path extrusionOk="0" h="40233" w="40233">
                    <a:moveTo>
                      <a:pt x="20132" y="2458"/>
                    </a:moveTo>
                    <a:cubicBezTo>
                      <a:pt x="29836" y="2458"/>
                      <a:pt x="37743" y="10397"/>
                      <a:pt x="37743" y="20101"/>
                    </a:cubicBezTo>
                    <a:cubicBezTo>
                      <a:pt x="37743" y="29836"/>
                      <a:pt x="29836" y="37743"/>
                      <a:pt x="20132" y="37743"/>
                    </a:cubicBezTo>
                    <a:cubicBezTo>
                      <a:pt x="10397" y="37743"/>
                      <a:pt x="2489" y="29836"/>
                      <a:pt x="2489" y="20101"/>
                    </a:cubicBezTo>
                    <a:cubicBezTo>
                      <a:pt x="2489" y="10397"/>
                      <a:pt x="10397" y="2458"/>
                      <a:pt x="20132" y="2458"/>
                    </a:cubicBezTo>
                    <a:close/>
                    <a:moveTo>
                      <a:pt x="20132" y="0"/>
                    </a:moveTo>
                    <a:cubicBezTo>
                      <a:pt x="9042" y="0"/>
                      <a:pt x="0" y="9011"/>
                      <a:pt x="0" y="20101"/>
                    </a:cubicBezTo>
                    <a:cubicBezTo>
                      <a:pt x="0" y="31190"/>
                      <a:pt x="9042" y="40232"/>
                      <a:pt x="20132" y="40232"/>
                    </a:cubicBezTo>
                    <a:cubicBezTo>
                      <a:pt x="31222" y="40232"/>
                      <a:pt x="40232" y="31190"/>
                      <a:pt x="40232" y="20101"/>
                    </a:cubicBezTo>
                    <a:cubicBezTo>
                      <a:pt x="40232" y="9011"/>
                      <a:pt x="31222" y="0"/>
                      <a:pt x="20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297"/>
              <p:cNvSpPr/>
              <p:nvPr/>
            </p:nvSpPr>
            <p:spPr>
              <a:xfrm>
                <a:off x="940075" y="-2626550"/>
                <a:ext cx="62250" cy="943600"/>
              </a:xfrm>
              <a:custGeom>
                <a:rect b="b" l="l" r="r" t="t"/>
                <a:pathLst>
                  <a:path extrusionOk="0" h="37744" w="2490">
                    <a:moveTo>
                      <a:pt x="1" y="0"/>
                    </a:moveTo>
                    <a:lnTo>
                      <a:pt x="1" y="37743"/>
                    </a:lnTo>
                    <a:lnTo>
                      <a:pt x="2490" y="37743"/>
                    </a:lnTo>
                    <a:lnTo>
                      <a:pt x="24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297"/>
              <p:cNvSpPr/>
              <p:nvPr/>
            </p:nvSpPr>
            <p:spPr>
              <a:xfrm>
                <a:off x="499800" y="-2185500"/>
                <a:ext cx="943600" cy="62250"/>
              </a:xfrm>
              <a:custGeom>
                <a:rect b="b" l="l" r="r" t="t"/>
                <a:pathLst>
                  <a:path extrusionOk="0" h="2490" w="37744">
                    <a:moveTo>
                      <a:pt x="1" y="1"/>
                    </a:moveTo>
                    <a:lnTo>
                      <a:pt x="1" y="2490"/>
                    </a:lnTo>
                    <a:lnTo>
                      <a:pt x="37744" y="2490"/>
                    </a:lnTo>
                    <a:lnTo>
                      <a:pt x="377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297"/>
              <p:cNvSpPr/>
              <p:nvPr/>
            </p:nvSpPr>
            <p:spPr>
              <a:xfrm>
                <a:off x="431275" y="-2648600"/>
                <a:ext cx="489150" cy="980600"/>
              </a:xfrm>
              <a:custGeom>
                <a:rect b="b" l="l" r="r" t="t"/>
                <a:pathLst>
                  <a:path extrusionOk="0" h="39224" w="19566">
                    <a:moveTo>
                      <a:pt x="17738" y="0"/>
                    </a:moveTo>
                    <a:cubicBezTo>
                      <a:pt x="17580" y="189"/>
                      <a:pt x="1" y="18304"/>
                      <a:pt x="17675" y="39224"/>
                    </a:cubicBezTo>
                    <a:lnTo>
                      <a:pt x="19565" y="37617"/>
                    </a:lnTo>
                    <a:cubicBezTo>
                      <a:pt x="3403" y="18462"/>
                      <a:pt x="18841" y="2426"/>
                      <a:pt x="19502" y="1764"/>
                    </a:cubicBezTo>
                    <a:lnTo>
                      <a:pt x="17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297"/>
              <p:cNvSpPr/>
              <p:nvPr/>
            </p:nvSpPr>
            <p:spPr>
              <a:xfrm>
                <a:off x="1028300" y="-2648600"/>
                <a:ext cx="489125" cy="980600"/>
              </a:xfrm>
              <a:custGeom>
                <a:rect b="b" l="l" r="r" t="t"/>
                <a:pathLst>
                  <a:path extrusionOk="0" h="39224" w="19565">
                    <a:moveTo>
                      <a:pt x="1828" y="0"/>
                    </a:moveTo>
                    <a:lnTo>
                      <a:pt x="63" y="1764"/>
                    </a:lnTo>
                    <a:cubicBezTo>
                      <a:pt x="725" y="2426"/>
                      <a:pt x="16162" y="18462"/>
                      <a:pt x="0" y="37617"/>
                    </a:cubicBezTo>
                    <a:lnTo>
                      <a:pt x="1891" y="39224"/>
                    </a:lnTo>
                    <a:cubicBezTo>
                      <a:pt x="19565" y="18304"/>
                      <a:pt x="2017" y="189"/>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297"/>
              <p:cNvSpPr/>
              <p:nvPr/>
            </p:nvSpPr>
            <p:spPr>
              <a:xfrm>
                <a:off x="603775" y="-1954300"/>
                <a:ext cx="734875" cy="147675"/>
              </a:xfrm>
              <a:custGeom>
                <a:rect b="b" l="l" r="r" t="t"/>
                <a:pathLst>
                  <a:path extrusionOk="0" h="5907" w="29395">
                    <a:moveTo>
                      <a:pt x="14146" y="0"/>
                    </a:moveTo>
                    <a:cubicBezTo>
                      <a:pt x="9789" y="0"/>
                      <a:pt x="4891" y="934"/>
                      <a:pt x="0" y="3733"/>
                    </a:cubicBezTo>
                    <a:lnTo>
                      <a:pt x="1229" y="5875"/>
                    </a:lnTo>
                    <a:cubicBezTo>
                      <a:pt x="5623" y="3367"/>
                      <a:pt x="10078" y="2530"/>
                      <a:pt x="14065" y="2530"/>
                    </a:cubicBezTo>
                    <a:cubicBezTo>
                      <a:pt x="21998" y="2530"/>
                      <a:pt x="28082" y="5844"/>
                      <a:pt x="28166" y="5907"/>
                    </a:cubicBezTo>
                    <a:lnTo>
                      <a:pt x="29394" y="3733"/>
                    </a:lnTo>
                    <a:cubicBezTo>
                      <a:pt x="29000" y="3504"/>
                      <a:pt x="22588" y="0"/>
                      <a:pt x="14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4950" name="Google Shape;4950;p297"/>
          <p:cNvPicPr preferRelativeResize="0"/>
          <p:nvPr/>
        </p:nvPicPr>
        <p:blipFill>
          <a:blip r:embed="rId3">
            <a:alphaModFix/>
          </a:blip>
          <a:stretch>
            <a:fillRect/>
          </a:stretch>
        </p:blipFill>
        <p:spPr>
          <a:xfrm>
            <a:off x="267713" y="1785625"/>
            <a:ext cx="8608568" cy="2206788"/>
          </a:xfrm>
          <a:prstGeom prst="rect">
            <a:avLst/>
          </a:prstGeom>
          <a:noFill/>
          <a:ln>
            <a:noFill/>
          </a:ln>
        </p:spPr>
      </p:pic>
      <p:sp>
        <p:nvSpPr>
          <p:cNvPr id="4951" name="Google Shape;4951;p297"/>
          <p:cNvSpPr txBox="1"/>
          <p:nvPr/>
        </p:nvSpPr>
        <p:spPr>
          <a:xfrm>
            <a:off x="4047025" y="337475"/>
            <a:ext cx="495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Barlow Semi Condensed"/>
                <a:ea typeface="Barlow Semi Condensed"/>
                <a:cs typeface="Barlow Semi Condensed"/>
                <a:sym typeface="Barlow Semi Condensed"/>
              </a:rPr>
              <a:t>Percentage of Delayed Flights by Airline</a:t>
            </a:r>
            <a:endParaRPr b="1" sz="2000">
              <a:solidFill>
                <a:schemeClr val="lt1"/>
              </a:solidFill>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5" name="Shape 4955"/>
        <p:cNvGrpSpPr/>
        <p:nvPr/>
      </p:nvGrpSpPr>
      <p:grpSpPr>
        <a:xfrm>
          <a:off x="0" y="0"/>
          <a:ext cx="0" cy="0"/>
          <a:chOff x="0" y="0"/>
          <a:chExt cx="0" cy="0"/>
        </a:xfrm>
      </p:grpSpPr>
      <p:grpSp>
        <p:nvGrpSpPr>
          <p:cNvPr id="4956" name="Google Shape;4956;p298"/>
          <p:cNvGrpSpPr/>
          <p:nvPr/>
        </p:nvGrpSpPr>
        <p:grpSpPr>
          <a:xfrm>
            <a:off x="1192931" y="465829"/>
            <a:ext cx="896605" cy="214346"/>
            <a:chOff x="1192931" y="491429"/>
            <a:chExt cx="896605" cy="214346"/>
          </a:xfrm>
        </p:grpSpPr>
        <p:sp>
          <p:nvSpPr>
            <p:cNvPr id="4957" name="Google Shape;4957;p298"/>
            <p:cNvSpPr/>
            <p:nvPr/>
          </p:nvSpPr>
          <p:spPr>
            <a:xfrm>
              <a:off x="1192931" y="497641"/>
              <a:ext cx="195396" cy="205039"/>
            </a:xfrm>
            <a:custGeom>
              <a:rect b="b" l="l" r="r" t="t"/>
              <a:pathLst>
                <a:path extrusionOk="0" h="20795" w="19817">
                  <a:moveTo>
                    <a:pt x="9893" y="3907"/>
                  </a:moveTo>
                  <a:lnTo>
                    <a:pt x="13012" y="13107"/>
                  </a:lnTo>
                  <a:lnTo>
                    <a:pt x="6679" y="13107"/>
                  </a:lnTo>
                  <a:lnTo>
                    <a:pt x="9830" y="3907"/>
                  </a:lnTo>
                  <a:close/>
                  <a:moveTo>
                    <a:pt x="9861" y="1"/>
                  </a:moveTo>
                  <a:cubicBezTo>
                    <a:pt x="9137" y="1"/>
                    <a:pt x="8507" y="127"/>
                    <a:pt x="8003" y="410"/>
                  </a:cubicBezTo>
                  <a:cubicBezTo>
                    <a:pt x="7467" y="662"/>
                    <a:pt x="7026" y="1041"/>
                    <a:pt x="6616" y="1576"/>
                  </a:cubicBezTo>
                  <a:cubicBezTo>
                    <a:pt x="6238" y="2080"/>
                    <a:pt x="5860" y="2710"/>
                    <a:pt x="5545" y="3466"/>
                  </a:cubicBezTo>
                  <a:cubicBezTo>
                    <a:pt x="5199" y="4223"/>
                    <a:pt x="4852" y="5073"/>
                    <a:pt x="4506" y="6050"/>
                  </a:cubicBezTo>
                  <a:lnTo>
                    <a:pt x="630" y="16446"/>
                  </a:lnTo>
                  <a:cubicBezTo>
                    <a:pt x="567" y="16635"/>
                    <a:pt x="504" y="16793"/>
                    <a:pt x="441" y="16982"/>
                  </a:cubicBezTo>
                  <a:cubicBezTo>
                    <a:pt x="347" y="17171"/>
                    <a:pt x="284" y="17360"/>
                    <a:pt x="221" y="17549"/>
                  </a:cubicBezTo>
                  <a:cubicBezTo>
                    <a:pt x="158" y="17738"/>
                    <a:pt x="95" y="17927"/>
                    <a:pt x="63" y="18116"/>
                  </a:cubicBezTo>
                  <a:cubicBezTo>
                    <a:pt x="0" y="18274"/>
                    <a:pt x="0" y="18431"/>
                    <a:pt x="0" y="18589"/>
                  </a:cubicBezTo>
                  <a:cubicBezTo>
                    <a:pt x="0" y="18935"/>
                    <a:pt x="63" y="19250"/>
                    <a:pt x="189" y="19534"/>
                  </a:cubicBezTo>
                  <a:cubicBezTo>
                    <a:pt x="315" y="19786"/>
                    <a:pt x="473" y="20006"/>
                    <a:pt x="693" y="20196"/>
                  </a:cubicBezTo>
                  <a:cubicBezTo>
                    <a:pt x="914" y="20385"/>
                    <a:pt x="1166" y="20542"/>
                    <a:pt x="1481" y="20637"/>
                  </a:cubicBezTo>
                  <a:cubicBezTo>
                    <a:pt x="1765" y="20731"/>
                    <a:pt x="2080" y="20794"/>
                    <a:pt x="2395" y="20794"/>
                  </a:cubicBezTo>
                  <a:cubicBezTo>
                    <a:pt x="2773" y="20794"/>
                    <a:pt x="3088" y="20731"/>
                    <a:pt x="3371" y="20637"/>
                  </a:cubicBezTo>
                  <a:cubicBezTo>
                    <a:pt x="3655" y="20542"/>
                    <a:pt x="3875" y="20385"/>
                    <a:pt x="4096" y="20164"/>
                  </a:cubicBezTo>
                  <a:cubicBezTo>
                    <a:pt x="4316" y="19912"/>
                    <a:pt x="4506" y="19628"/>
                    <a:pt x="4695" y="19250"/>
                  </a:cubicBezTo>
                  <a:cubicBezTo>
                    <a:pt x="4852" y="18872"/>
                    <a:pt x="5041" y="18431"/>
                    <a:pt x="5199" y="17896"/>
                  </a:cubicBezTo>
                  <a:lnTo>
                    <a:pt x="5797" y="16068"/>
                  </a:lnTo>
                  <a:lnTo>
                    <a:pt x="13894" y="16068"/>
                  </a:lnTo>
                  <a:lnTo>
                    <a:pt x="14587" y="17896"/>
                  </a:lnTo>
                  <a:cubicBezTo>
                    <a:pt x="14776" y="18431"/>
                    <a:pt x="14965" y="18872"/>
                    <a:pt x="15154" y="19219"/>
                  </a:cubicBezTo>
                  <a:cubicBezTo>
                    <a:pt x="15343" y="19597"/>
                    <a:pt x="15532" y="19912"/>
                    <a:pt x="15721" y="20133"/>
                  </a:cubicBezTo>
                  <a:cubicBezTo>
                    <a:pt x="15942" y="20353"/>
                    <a:pt x="16194" y="20511"/>
                    <a:pt x="16446" y="20637"/>
                  </a:cubicBezTo>
                  <a:cubicBezTo>
                    <a:pt x="16729" y="20731"/>
                    <a:pt x="17044" y="20794"/>
                    <a:pt x="17423" y="20794"/>
                  </a:cubicBezTo>
                  <a:cubicBezTo>
                    <a:pt x="17738" y="20794"/>
                    <a:pt x="18053" y="20731"/>
                    <a:pt x="18336" y="20637"/>
                  </a:cubicBezTo>
                  <a:cubicBezTo>
                    <a:pt x="18620" y="20542"/>
                    <a:pt x="18872" y="20385"/>
                    <a:pt x="19092" y="20196"/>
                  </a:cubicBezTo>
                  <a:cubicBezTo>
                    <a:pt x="19313" y="20006"/>
                    <a:pt x="19502" y="19786"/>
                    <a:pt x="19628" y="19534"/>
                  </a:cubicBezTo>
                  <a:cubicBezTo>
                    <a:pt x="19754" y="19250"/>
                    <a:pt x="19817" y="18935"/>
                    <a:pt x="19817" y="18589"/>
                  </a:cubicBezTo>
                  <a:cubicBezTo>
                    <a:pt x="19817" y="18431"/>
                    <a:pt x="19785" y="18274"/>
                    <a:pt x="19754" y="18116"/>
                  </a:cubicBezTo>
                  <a:cubicBezTo>
                    <a:pt x="19691" y="17927"/>
                    <a:pt x="19659" y="17738"/>
                    <a:pt x="19596" y="17549"/>
                  </a:cubicBezTo>
                  <a:cubicBezTo>
                    <a:pt x="19502" y="17360"/>
                    <a:pt x="19439" y="17171"/>
                    <a:pt x="19376" y="16982"/>
                  </a:cubicBezTo>
                  <a:cubicBezTo>
                    <a:pt x="19281" y="16793"/>
                    <a:pt x="19218" y="16635"/>
                    <a:pt x="19155" y="16446"/>
                  </a:cubicBezTo>
                  <a:lnTo>
                    <a:pt x="15217" y="6050"/>
                  </a:lnTo>
                  <a:cubicBezTo>
                    <a:pt x="14808" y="4916"/>
                    <a:pt x="14398" y="3970"/>
                    <a:pt x="14052" y="3183"/>
                  </a:cubicBezTo>
                  <a:cubicBezTo>
                    <a:pt x="13705" y="2427"/>
                    <a:pt x="13327" y="1797"/>
                    <a:pt x="12949" y="1324"/>
                  </a:cubicBezTo>
                  <a:cubicBezTo>
                    <a:pt x="12539" y="851"/>
                    <a:pt x="12098" y="505"/>
                    <a:pt x="11626" y="316"/>
                  </a:cubicBezTo>
                  <a:cubicBezTo>
                    <a:pt x="11153" y="95"/>
                    <a:pt x="10554" y="1"/>
                    <a:pt x="9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298"/>
            <p:cNvSpPr/>
            <p:nvPr/>
          </p:nvSpPr>
          <p:spPr>
            <a:xfrm>
              <a:off x="1412256" y="491429"/>
              <a:ext cx="49093" cy="211250"/>
            </a:xfrm>
            <a:custGeom>
              <a:rect b="b" l="l" r="r" t="t"/>
              <a:pathLst>
                <a:path extrusionOk="0" h="21425" w="4979">
                  <a:moveTo>
                    <a:pt x="2490" y="1"/>
                  </a:moveTo>
                  <a:cubicBezTo>
                    <a:pt x="2143" y="1"/>
                    <a:pt x="1797" y="64"/>
                    <a:pt x="1482"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77" y="3498"/>
                    <a:pt x="1230" y="3624"/>
                    <a:pt x="1545" y="3718"/>
                  </a:cubicBezTo>
                  <a:cubicBezTo>
                    <a:pt x="1828" y="3813"/>
                    <a:pt x="2143" y="3844"/>
                    <a:pt x="2490" y="3844"/>
                  </a:cubicBezTo>
                  <a:cubicBezTo>
                    <a:pt x="2805" y="3844"/>
                    <a:pt x="3088" y="3813"/>
                    <a:pt x="3403" y="3718"/>
                  </a:cubicBezTo>
                  <a:cubicBezTo>
                    <a:pt x="3718" y="3655"/>
                    <a:pt x="3970" y="3529"/>
                    <a:pt x="4191" y="3372"/>
                  </a:cubicBezTo>
                  <a:cubicBezTo>
                    <a:pt x="4412" y="3214"/>
                    <a:pt x="4601" y="2994"/>
                    <a:pt x="4758" y="2773"/>
                  </a:cubicBezTo>
                  <a:cubicBezTo>
                    <a:pt x="4884" y="2521"/>
                    <a:pt x="4979" y="2238"/>
                    <a:pt x="4979" y="1923"/>
                  </a:cubicBezTo>
                  <a:cubicBezTo>
                    <a:pt x="4979" y="1608"/>
                    <a:pt x="4916" y="1355"/>
                    <a:pt x="4758" y="1103"/>
                  </a:cubicBezTo>
                  <a:cubicBezTo>
                    <a:pt x="4632" y="851"/>
                    <a:pt x="4443" y="662"/>
                    <a:pt x="4222" y="505"/>
                  </a:cubicBezTo>
                  <a:cubicBezTo>
                    <a:pt x="3970" y="347"/>
                    <a:pt x="3718" y="221"/>
                    <a:pt x="3403" y="127"/>
                  </a:cubicBezTo>
                  <a:cubicBezTo>
                    <a:pt x="3120" y="32"/>
                    <a:pt x="2805" y="1"/>
                    <a:pt x="2490" y="1"/>
                  </a:cubicBezTo>
                  <a:close/>
                  <a:moveTo>
                    <a:pt x="2395"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95"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95"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298"/>
            <p:cNvSpPr/>
            <p:nvPr/>
          </p:nvSpPr>
          <p:spPr>
            <a:xfrm>
              <a:off x="1492414" y="558226"/>
              <a:ext cx="98166" cy="144459"/>
            </a:xfrm>
            <a:custGeom>
              <a:rect b="b" l="l" r="r" t="t"/>
              <a:pathLst>
                <a:path extrusionOk="0" h="14651" w="9956">
                  <a:moveTo>
                    <a:pt x="8128" y="0"/>
                  </a:moveTo>
                  <a:cubicBezTo>
                    <a:pt x="7152" y="0"/>
                    <a:pt x="6364" y="284"/>
                    <a:pt x="5734" y="819"/>
                  </a:cubicBezTo>
                  <a:cubicBezTo>
                    <a:pt x="5104" y="1387"/>
                    <a:pt x="4726" y="2143"/>
                    <a:pt x="4568" y="3088"/>
                  </a:cubicBezTo>
                  <a:cubicBezTo>
                    <a:pt x="4568" y="2143"/>
                    <a:pt x="4379" y="1450"/>
                    <a:pt x="4001" y="945"/>
                  </a:cubicBezTo>
                  <a:cubicBezTo>
                    <a:pt x="3623" y="473"/>
                    <a:pt x="3056" y="252"/>
                    <a:pt x="2300" y="252"/>
                  </a:cubicBezTo>
                  <a:cubicBezTo>
                    <a:pt x="2016" y="252"/>
                    <a:pt x="1701" y="284"/>
                    <a:pt x="1449" y="378"/>
                  </a:cubicBezTo>
                  <a:cubicBezTo>
                    <a:pt x="1166" y="473"/>
                    <a:pt x="914" y="599"/>
                    <a:pt x="693" y="788"/>
                  </a:cubicBezTo>
                  <a:cubicBezTo>
                    <a:pt x="473" y="945"/>
                    <a:pt x="315" y="1166"/>
                    <a:pt x="189" y="1450"/>
                  </a:cubicBezTo>
                  <a:cubicBezTo>
                    <a:pt x="63" y="1702"/>
                    <a:pt x="0" y="2017"/>
                    <a:pt x="0" y="2363"/>
                  </a:cubicBezTo>
                  <a:lnTo>
                    <a:pt x="0" y="11815"/>
                  </a:lnTo>
                  <a:cubicBezTo>
                    <a:pt x="0" y="12728"/>
                    <a:pt x="158" y="13421"/>
                    <a:pt x="473" y="13925"/>
                  </a:cubicBezTo>
                  <a:cubicBezTo>
                    <a:pt x="819" y="14398"/>
                    <a:pt x="1386" y="14650"/>
                    <a:pt x="2174" y="14650"/>
                  </a:cubicBezTo>
                  <a:cubicBezTo>
                    <a:pt x="3025" y="14650"/>
                    <a:pt x="3655" y="14398"/>
                    <a:pt x="4001" y="13925"/>
                  </a:cubicBezTo>
                  <a:cubicBezTo>
                    <a:pt x="4379" y="13421"/>
                    <a:pt x="4568" y="12728"/>
                    <a:pt x="4568" y="11815"/>
                  </a:cubicBezTo>
                  <a:lnTo>
                    <a:pt x="4568" y="6742"/>
                  </a:lnTo>
                  <a:cubicBezTo>
                    <a:pt x="4568" y="6175"/>
                    <a:pt x="4631" y="5703"/>
                    <a:pt x="4789" y="5325"/>
                  </a:cubicBezTo>
                  <a:cubicBezTo>
                    <a:pt x="4946" y="4947"/>
                    <a:pt x="5167" y="4632"/>
                    <a:pt x="5450" y="4379"/>
                  </a:cubicBezTo>
                  <a:cubicBezTo>
                    <a:pt x="5702" y="4127"/>
                    <a:pt x="6018" y="3970"/>
                    <a:pt x="6396" y="3844"/>
                  </a:cubicBezTo>
                  <a:cubicBezTo>
                    <a:pt x="6774" y="3718"/>
                    <a:pt x="7152" y="3623"/>
                    <a:pt x="7593" y="3592"/>
                  </a:cubicBezTo>
                  <a:cubicBezTo>
                    <a:pt x="8317" y="3529"/>
                    <a:pt x="8884" y="3371"/>
                    <a:pt x="9294" y="3088"/>
                  </a:cubicBezTo>
                  <a:cubicBezTo>
                    <a:pt x="9735" y="2804"/>
                    <a:pt x="9956" y="2332"/>
                    <a:pt x="9956" y="1733"/>
                  </a:cubicBezTo>
                  <a:cubicBezTo>
                    <a:pt x="9956" y="1513"/>
                    <a:pt x="9893" y="1324"/>
                    <a:pt x="9830" y="1103"/>
                  </a:cubicBezTo>
                  <a:cubicBezTo>
                    <a:pt x="9735" y="882"/>
                    <a:pt x="9641" y="693"/>
                    <a:pt x="9483" y="536"/>
                  </a:cubicBezTo>
                  <a:cubicBezTo>
                    <a:pt x="9326" y="378"/>
                    <a:pt x="9137" y="252"/>
                    <a:pt x="8916" y="158"/>
                  </a:cubicBezTo>
                  <a:cubicBezTo>
                    <a:pt x="8695" y="63"/>
                    <a:pt x="8412" y="0"/>
                    <a:pt x="8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298"/>
            <p:cNvSpPr/>
            <p:nvPr/>
          </p:nvSpPr>
          <p:spPr>
            <a:xfrm>
              <a:off x="1694682" y="491429"/>
              <a:ext cx="49093" cy="211250"/>
            </a:xfrm>
            <a:custGeom>
              <a:rect b="b" l="l" r="r" t="t"/>
              <a:pathLst>
                <a:path extrusionOk="0" h="21425" w="4979">
                  <a:moveTo>
                    <a:pt x="2489" y="1"/>
                  </a:moveTo>
                  <a:cubicBezTo>
                    <a:pt x="2111" y="1"/>
                    <a:pt x="1796" y="64"/>
                    <a:pt x="1481"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46" y="3498"/>
                    <a:pt x="1229" y="3624"/>
                    <a:pt x="1513" y="3718"/>
                  </a:cubicBezTo>
                  <a:cubicBezTo>
                    <a:pt x="1828" y="3813"/>
                    <a:pt x="2143" y="3844"/>
                    <a:pt x="2489" y="3844"/>
                  </a:cubicBezTo>
                  <a:cubicBezTo>
                    <a:pt x="2805" y="3844"/>
                    <a:pt x="3088" y="3813"/>
                    <a:pt x="3403" y="3718"/>
                  </a:cubicBezTo>
                  <a:cubicBezTo>
                    <a:pt x="3687" y="3655"/>
                    <a:pt x="3970" y="3529"/>
                    <a:pt x="4191" y="3372"/>
                  </a:cubicBezTo>
                  <a:cubicBezTo>
                    <a:pt x="4411" y="3214"/>
                    <a:pt x="4600" y="2994"/>
                    <a:pt x="4758" y="2773"/>
                  </a:cubicBezTo>
                  <a:cubicBezTo>
                    <a:pt x="4884" y="2521"/>
                    <a:pt x="4978" y="2238"/>
                    <a:pt x="4978" y="1923"/>
                  </a:cubicBezTo>
                  <a:cubicBezTo>
                    <a:pt x="4978" y="1608"/>
                    <a:pt x="4884" y="1355"/>
                    <a:pt x="4758" y="1103"/>
                  </a:cubicBezTo>
                  <a:cubicBezTo>
                    <a:pt x="4632" y="851"/>
                    <a:pt x="4443" y="662"/>
                    <a:pt x="4222" y="505"/>
                  </a:cubicBezTo>
                  <a:cubicBezTo>
                    <a:pt x="3970" y="347"/>
                    <a:pt x="3718" y="221"/>
                    <a:pt x="3403" y="127"/>
                  </a:cubicBezTo>
                  <a:cubicBezTo>
                    <a:pt x="3120" y="32"/>
                    <a:pt x="2805" y="1"/>
                    <a:pt x="2489" y="1"/>
                  </a:cubicBezTo>
                  <a:close/>
                  <a:moveTo>
                    <a:pt x="2363"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63"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63"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298"/>
            <p:cNvSpPr/>
            <p:nvPr/>
          </p:nvSpPr>
          <p:spPr>
            <a:xfrm>
              <a:off x="1774525" y="558226"/>
              <a:ext cx="141974" cy="144459"/>
            </a:xfrm>
            <a:custGeom>
              <a:rect b="b" l="l" r="r" t="t"/>
              <a:pathLst>
                <a:path extrusionOk="0" h="14651" w="14399">
                  <a:moveTo>
                    <a:pt x="9609" y="0"/>
                  </a:moveTo>
                  <a:cubicBezTo>
                    <a:pt x="9042" y="0"/>
                    <a:pt x="8475" y="63"/>
                    <a:pt x="7940" y="221"/>
                  </a:cubicBezTo>
                  <a:cubicBezTo>
                    <a:pt x="7404" y="378"/>
                    <a:pt x="6900" y="567"/>
                    <a:pt x="6459" y="851"/>
                  </a:cubicBezTo>
                  <a:cubicBezTo>
                    <a:pt x="6018" y="1103"/>
                    <a:pt x="5640" y="1418"/>
                    <a:pt x="5325" y="1796"/>
                  </a:cubicBezTo>
                  <a:cubicBezTo>
                    <a:pt x="4978" y="2174"/>
                    <a:pt x="4758" y="2615"/>
                    <a:pt x="4569" y="3056"/>
                  </a:cubicBezTo>
                  <a:cubicBezTo>
                    <a:pt x="4569" y="2143"/>
                    <a:pt x="4380" y="1450"/>
                    <a:pt x="4033" y="977"/>
                  </a:cubicBezTo>
                  <a:cubicBezTo>
                    <a:pt x="3655" y="473"/>
                    <a:pt x="3056" y="252"/>
                    <a:pt x="2206" y="252"/>
                  </a:cubicBezTo>
                  <a:cubicBezTo>
                    <a:pt x="1387" y="252"/>
                    <a:pt x="819" y="473"/>
                    <a:pt x="504" y="977"/>
                  </a:cubicBezTo>
                  <a:cubicBezTo>
                    <a:pt x="158" y="1450"/>
                    <a:pt x="0" y="2143"/>
                    <a:pt x="0" y="3056"/>
                  </a:cubicBezTo>
                  <a:lnTo>
                    <a:pt x="32" y="11815"/>
                  </a:lnTo>
                  <a:cubicBezTo>
                    <a:pt x="32" y="12728"/>
                    <a:pt x="189" y="13421"/>
                    <a:pt x="504" y="13925"/>
                  </a:cubicBezTo>
                  <a:cubicBezTo>
                    <a:pt x="851" y="14398"/>
                    <a:pt x="1418" y="14650"/>
                    <a:pt x="2206" y="14650"/>
                  </a:cubicBezTo>
                  <a:cubicBezTo>
                    <a:pt x="3056" y="14650"/>
                    <a:pt x="3655" y="14398"/>
                    <a:pt x="4033" y="13925"/>
                  </a:cubicBezTo>
                  <a:cubicBezTo>
                    <a:pt x="4411" y="13421"/>
                    <a:pt x="4600" y="12728"/>
                    <a:pt x="4600" y="11815"/>
                  </a:cubicBezTo>
                  <a:lnTo>
                    <a:pt x="4600" y="5892"/>
                  </a:lnTo>
                  <a:cubicBezTo>
                    <a:pt x="4600" y="5388"/>
                    <a:pt x="4663" y="4947"/>
                    <a:pt x="4821" y="4569"/>
                  </a:cubicBezTo>
                  <a:cubicBezTo>
                    <a:pt x="4978" y="4190"/>
                    <a:pt x="5167" y="3875"/>
                    <a:pt x="5451" y="3592"/>
                  </a:cubicBezTo>
                  <a:cubicBezTo>
                    <a:pt x="5703" y="3340"/>
                    <a:pt x="6018" y="3151"/>
                    <a:pt x="6364" y="3025"/>
                  </a:cubicBezTo>
                  <a:cubicBezTo>
                    <a:pt x="6711" y="2899"/>
                    <a:pt x="7089" y="2836"/>
                    <a:pt x="7499" y="2836"/>
                  </a:cubicBezTo>
                  <a:cubicBezTo>
                    <a:pt x="7814" y="2836"/>
                    <a:pt x="8129" y="2899"/>
                    <a:pt x="8412" y="2993"/>
                  </a:cubicBezTo>
                  <a:cubicBezTo>
                    <a:pt x="8696" y="3119"/>
                    <a:pt x="8948" y="3277"/>
                    <a:pt x="9137" y="3529"/>
                  </a:cubicBezTo>
                  <a:cubicBezTo>
                    <a:pt x="9357" y="3749"/>
                    <a:pt x="9515" y="4033"/>
                    <a:pt x="9641" y="4348"/>
                  </a:cubicBezTo>
                  <a:cubicBezTo>
                    <a:pt x="9767" y="4695"/>
                    <a:pt x="9830" y="5104"/>
                    <a:pt x="9830" y="5545"/>
                  </a:cubicBezTo>
                  <a:lnTo>
                    <a:pt x="9830" y="11815"/>
                  </a:lnTo>
                  <a:cubicBezTo>
                    <a:pt x="9830" y="12728"/>
                    <a:pt x="9987" y="13421"/>
                    <a:pt x="10334" y="13925"/>
                  </a:cubicBezTo>
                  <a:cubicBezTo>
                    <a:pt x="10649" y="14398"/>
                    <a:pt x="11216" y="14650"/>
                    <a:pt x="12004" y="14650"/>
                  </a:cubicBezTo>
                  <a:cubicBezTo>
                    <a:pt x="12854" y="14650"/>
                    <a:pt x="13484" y="14398"/>
                    <a:pt x="13831" y="13925"/>
                  </a:cubicBezTo>
                  <a:cubicBezTo>
                    <a:pt x="14209" y="13421"/>
                    <a:pt x="14398" y="12728"/>
                    <a:pt x="14398" y="11815"/>
                  </a:cubicBezTo>
                  <a:lnTo>
                    <a:pt x="14398" y="5356"/>
                  </a:lnTo>
                  <a:cubicBezTo>
                    <a:pt x="14398" y="4443"/>
                    <a:pt x="14272" y="3686"/>
                    <a:pt x="13989" y="2993"/>
                  </a:cubicBezTo>
                  <a:cubicBezTo>
                    <a:pt x="13737" y="2332"/>
                    <a:pt x="13358" y="1765"/>
                    <a:pt x="12917" y="1324"/>
                  </a:cubicBezTo>
                  <a:cubicBezTo>
                    <a:pt x="12476" y="882"/>
                    <a:pt x="11972" y="536"/>
                    <a:pt x="11405" y="315"/>
                  </a:cubicBezTo>
                  <a:cubicBezTo>
                    <a:pt x="10838" y="95"/>
                    <a:pt x="10239" y="0"/>
                    <a:pt x="9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298"/>
            <p:cNvSpPr/>
            <p:nvPr/>
          </p:nvSpPr>
          <p:spPr>
            <a:xfrm>
              <a:off x="1943530" y="558226"/>
              <a:ext cx="146007" cy="146007"/>
            </a:xfrm>
            <a:custGeom>
              <a:rect b="b" l="l" r="r" t="t"/>
              <a:pathLst>
                <a:path extrusionOk="0" h="14808" w="14808">
                  <a:moveTo>
                    <a:pt x="7719" y="2584"/>
                  </a:moveTo>
                  <a:cubicBezTo>
                    <a:pt x="8254" y="2584"/>
                    <a:pt x="8695" y="2678"/>
                    <a:pt x="9105" y="2836"/>
                  </a:cubicBezTo>
                  <a:cubicBezTo>
                    <a:pt x="9483" y="3025"/>
                    <a:pt x="9830" y="3277"/>
                    <a:pt x="10113" y="3592"/>
                  </a:cubicBezTo>
                  <a:cubicBezTo>
                    <a:pt x="10365" y="3907"/>
                    <a:pt x="10586" y="4253"/>
                    <a:pt x="10743" y="4695"/>
                  </a:cubicBezTo>
                  <a:cubicBezTo>
                    <a:pt x="10869" y="5136"/>
                    <a:pt x="10964" y="5577"/>
                    <a:pt x="10995" y="6112"/>
                  </a:cubicBezTo>
                  <a:lnTo>
                    <a:pt x="4474" y="6112"/>
                  </a:lnTo>
                  <a:cubicBezTo>
                    <a:pt x="4505" y="5608"/>
                    <a:pt x="4600" y="5167"/>
                    <a:pt x="4757" y="4726"/>
                  </a:cubicBezTo>
                  <a:cubicBezTo>
                    <a:pt x="4915" y="4316"/>
                    <a:pt x="5135" y="3938"/>
                    <a:pt x="5419" y="3623"/>
                  </a:cubicBezTo>
                  <a:cubicBezTo>
                    <a:pt x="5702" y="3308"/>
                    <a:pt x="6049" y="3056"/>
                    <a:pt x="6427" y="2867"/>
                  </a:cubicBezTo>
                  <a:cubicBezTo>
                    <a:pt x="6805" y="2678"/>
                    <a:pt x="7246" y="2584"/>
                    <a:pt x="7719" y="2584"/>
                  </a:cubicBezTo>
                  <a:close/>
                  <a:moveTo>
                    <a:pt x="7687" y="0"/>
                  </a:moveTo>
                  <a:cubicBezTo>
                    <a:pt x="6585" y="0"/>
                    <a:pt x="5545" y="189"/>
                    <a:pt x="4600" y="567"/>
                  </a:cubicBezTo>
                  <a:cubicBezTo>
                    <a:pt x="3655" y="945"/>
                    <a:pt x="2835" y="1481"/>
                    <a:pt x="2174" y="2143"/>
                  </a:cubicBezTo>
                  <a:cubicBezTo>
                    <a:pt x="1481" y="2804"/>
                    <a:pt x="945" y="3560"/>
                    <a:pt x="567" y="4474"/>
                  </a:cubicBezTo>
                  <a:cubicBezTo>
                    <a:pt x="189" y="5356"/>
                    <a:pt x="0" y="6333"/>
                    <a:pt x="0" y="7341"/>
                  </a:cubicBezTo>
                  <a:cubicBezTo>
                    <a:pt x="0" y="8601"/>
                    <a:pt x="189" y="9672"/>
                    <a:pt x="599" y="10617"/>
                  </a:cubicBezTo>
                  <a:cubicBezTo>
                    <a:pt x="977" y="11531"/>
                    <a:pt x="1544" y="12319"/>
                    <a:pt x="2237" y="12949"/>
                  </a:cubicBezTo>
                  <a:cubicBezTo>
                    <a:pt x="2930" y="13547"/>
                    <a:pt x="3749" y="14020"/>
                    <a:pt x="4694" y="14335"/>
                  </a:cubicBezTo>
                  <a:cubicBezTo>
                    <a:pt x="5639" y="14650"/>
                    <a:pt x="6679" y="14808"/>
                    <a:pt x="7782" y="14808"/>
                  </a:cubicBezTo>
                  <a:cubicBezTo>
                    <a:pt x="8349" y="14808"/>
                    <a:pt x="8979" y="14776"/>
                    <a:pt x="9609" y="14713"/>
                  </a:cubicBezTo>
                  <a:cubicBezTo>
                    <a:pt x="10239" y="14650"/>
                    <a:pt x="10838" y="14524"/>
                    <a:pt x="11436" y="14335"/>
                  </a:cubicBezTo>
                  <a:cubicBezTo>
                    <a:pt x="12003" y="14178"/>
                    <a:pt x="12508" y="13925"/>
                    <a:pt x="12949" y="13642"/>
                  </a:cubicBezTo>
                  <a:cubicBezTo>
                    <a:pt x="13390" y="13327"/>
                    <a:pt x="13705" y="12949"/>
                    <a:pt x="13894" y="12508"/>
                  </a:cubicBezTo>
                  <a:cubicBezTo>
                    <a:pt x="13957" y="12319"/>
                    <a:pt x="13988" y="12130"/>
                    <a:pt x="13988" y="11941"/>
                  </a:cubicBezTo>
                  <a:cubicBezTo>
                    <a:pt x="13988" y="11626"/>
                    <a:pt x="13894" y="11342"/>
                    <a:pt x="13705" y="11090"/>
                  </a:cubicBezTo>
                  <a:cubicBezTo>
                    <a:pt x="13516" y="10870"/>
                    <a:pt x="13264" y="10743"/>
                    <a:pt x="12949" y="10743"/>
                  </a:cubicBezTo>
                  <a:cubicBezTo>
                    <a:pt x="12854" y="10743"/>
                    <a:pt x="12728" y="10743"/>
                    <a:pt x="12602" y="10807"/>
                  </a:cubicBezTo>
                  <a:cubicBezTo>
                    <a:pt x="12224" y="10933"/>
                    <a:pt x="11877" y="11059"/>
                    <a:pt x="11531" y="11153"/>
                  </a:cubicBezTo>
                  <a:cubicBezTo>
                    <a:pt x="11184" y="11279"/>
                    <a:pt x="10838" y="11374"/>
                    <a:pt x="10491" y="11468"/>
                  </a:cubicBezTo>
                  <a:cubicBezTo>
                    <a:pt x="10176" y="11563"/>
                    <a:pt x="9798" y="11626"/>
                    <a:pt x="9452" y="11689"/>
                  </a:cubicBezTo>
                  <a:cubicBezTo>
                    <a:pt x="9105" y="11752"/>
                    <a:pt x="8727" y="11752"/>
                    <a:pt x="8317" y="11752"/>
                  </a:cubicBezTo>
                  <a:cubicBezTo>
                    <a:pt x="7057" y="11752"/>
                    <a:pt x="6112" y="11437"/>
                    <a:pt x="5482" y="10807"/>
                  </a:cubicBezTo>
                  <a:cubicBezTo>
                    <a:pt x="4883" y="10176"/>
                    <a:pt x="4537" y="9294"/>
                    <a:pt x="4505" y="8129"/>
                  </a:cubicBezTo>
                  <a:lnTo>
                    <a:pt x="13358" y="8129"/>
                  </a:lnTo>
                  <a:cubicBezTo>
                    <a:pt x="13799" y="8129"/>
                    <a:pt x="14177" y="8034"/>
                    <a:pt x="14429" y="7845"/>
                  </a:cubicBezTo>
                  <a:cubicBezTo>
                    <a:pt x="14681" y="7656"/>
                    <a:pt x="14807" y="7372"/>
                    <a:pt x="14807" y="6963"/>
                  </a:cubicBezTo>
                  <a:cubicBezTo>
                    <a:pt x="14807" y="6049"/>
                    <a:pt x="14650" y="5136"/>
                    <a:pt x="14366" y="4285"/>
                  </a:cubicBezTo>
                  <a:cubicBezTo>
                    <a:pt x="14083" y="3466"/>
                    <a:pt x="13642" y="2710"/>
                    <a:pt x="13075" y="2080"/>
                  </a:cubicBezTo>
                  <a:cubicBezTo>
                    <a:pt x="12476" y="1450"/>
                    <a:pt x="11751" y="945"/>
                    <a:pt x="10869" y="567"/>
                  </a:cubicBezTo>
                  <a:cubicBezTo>
                    <a:pt x="9987" y="189"/>
                    <a:pt x="8916" y="0"/>
                    <a:pt x="7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298"/>
            <p:cNvSpPr/>
            <p:nvPr/>
          </p:nvSpPr>
          <p:spPr>
            <a:xfrm>
              <a:off x="1618194" y="494575"/>
              <a:ext cx="44100" cy="211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4" name="Google Shape;4964;p298"/>
          <p:cNvSpPr/>
          <p:nvPr/>
        </p:nvSpPr>
        <p:spPr>
          <a:xfrm>
            <a:off x="2288875" y="439350"/>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5" name="Google Shape;4965;p298"/>
          <p:cNvGrpSpPr/>
          <p:nvPr/>
        </p:nvGrpSpPr>
        <p:grpSpPr>
          <a:xfrm>
            <a:off x="624714" y="381177"/>
            <a:ext cx="470629" cy="435824"/>
            <a:chOff x="431275" y="-2657275"/>
            <a:chExt cx="1086150" cy="1005825"/>
          </a:xfrm>
        </p:grpSpPr>
        <p:sp>
          <p:nvSpPr>
            <p:cNvPr id="4966" name="Google Shape;4966;p298"/>
            <p:cNvSpPr/>
            <p:nvPr/>
          </p:nvSpPr>
          <p:spPr>
            <a:xfrm>
              <a:off x="603775" y="-2498175"/>
              <a:ext cx="734875" cy="147300"/>
            </a:xfrm>
            <a:custGeom>
              <a:rect b="b" l="l" r="r" t="t"/>
              <a:pathLst>
                <a:path extrusionOk="0" h="5892" w="29395">
                  <a:moveTo>
                    <a:pt x="1229" y="0"/>
                  </a:moveTo>
                  <a:lnTo>
                    <a:pt x="0" y="2174"/>
                  </a:lnTo>
                  <a:cubicBezTo>
                    <a:pt x="410" y="2395"/>
                    <a:pt x="6805" y="5892"/>
                    <a:pt x="15249" y="5892"/>
                  </a:cubicBezTo>
                  <a:cubicBezTo>
                    <a:pt x="19596" y="5892"/>
                    <a:pt x="24511" y="4978"/>
                    <a:pt x="29394" y="2174"/>
                  </a:cubicBezTo>
                  <a:lnTo>
                    <a:pt x="28166" y="0"/>
                  </a:lnTo>
                  <a:cubicBezTo>
                    <a:pt x="23759" y="2526"/>
                    <a:pt x="19292" y="3368"/>
                    <a:pt x="15296" y="3368"/>
                  </a:cubicBezTo>
                  <a:cubicBezTo>
                    <a:pt x="7380" y="3368"/>
                    <a:pt x="1313" y="63"/>
                    <a:pt x="12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7" name="Google Shape;4967;p298"/>
            <p:cNvGrpSpPr/>
            <p:nvPr/>
          </p:nvGrpSpPr>
          <p:grpSpPr>
            <a:xfrm>
              <a:off x="431275" y="-2657275"/>
              <a:ext cx="1086150" cy="1005825"/>
              <a:chOff x="431275" y="-2657275"/>
              <a:chExt cx="1086150" cy="1005825"/>
            </a:xfrm>
          </p:grpSpPr>
          <p:sp>
            <p:nvSpPr>
              <p:cNvPr id="4968" name="Google Shape;4968;p298"/>
              <p:cNvSpPr/>
              <p:nvPr/>
            </p:nvSpPr>
            <p:spPr>
              <a:xfrm>
                <a:off x="468300" y="-2657275"/>
                <a:ext cx="1005825" cy="1005825"/>
              </a:xfrm>
              <a:custGeom>
                <a:rect b="b" l="l" r="r" t="t"/>
                <a:pathLst>
                  <a:path extrusionOk="0" h="40233" w="40233">
                    <a:moveTo>
                      <a:pt x="20132" y="2458"/>
                    </a:moveTo>
                    <a:cubicBezTo>
                      <a:pt x="29836" y="2458"/>
                      <a:pt x="37743" y="10397"/>
                      <a:pt x="37743" y="20101"/>
                    </a:cubicBezTo>
                    <a:cubicBezTo>
                      <a:pt x="37743" y="29836"/>
                      <a:pt x="29836" y="37743"/>
                      <a:pt x="20132" y="37743"/>
                    </a:cubicBezTo>
                    <a:cubicBezTo>
                      <a:pt x="10397" y="37743"/>
                      <a:pt x="2489" y="29836"/>
                      <a:pt x="2489" y="20101"/>
                    </a:cubicBezTo>
                    <a:cubicBezTo>
                      <a:pt x="2489" y="10397"/>
                      <a:pt x="10397" y="2458"/>
                      <a:pt x="20132" y="2458"/>
                    </a:cubicBezTo>
                    <a:close/>
                    <a:moveTo>
                      <a:pt x="20132" y="0"/>
                    </a:moveTo>
                    <a:cubicBezTo>
                      <a:pt x="9042" y="0"/>
                      <a:pt x="0" y="9011"/>
                      <a:pt x="0" y="20101"/>
                    </a:cubicBezTo>
                    <a:cubicBezTo>
                      <a:pt x="0" y="31190"/>
                      <a:pt x="9042" y="40232"/>
                      <a:pt x="20132" y="40232"/>
                    </a:cubicBezTo>
                    <a:cubicBezTo>
                      <a:pt x="31222" y="40232"/>
                      <a:pt x="40232" y="31190"/>
                      <a:pt x="40232" y="20101"/>
                    </a:cubicBezTo>
                    <a:cubicBezTo>
                      <a:pt x="40232" y="9011"/>
                      <a:pt x="31222" y="0"/>
                      <a:pt x="20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298"/>
              <p:cNvSpPr/>
              <p:nvPr/>
            </p:nvSpPr>
            <p:spPr>
              <a:xfrm>
                <a:off x="940075" y="-2626550"/>
                <a:ext cx="62250" cy="943600"/>
              </a:xfrm>
              <a:custGeom>
                <a:rect b="b" l="l" r="r" t="t"/>
                <a:pathLst>
                  <a:path extrusionOk="0" h="37744" w="2490">
                    <a:moveTo>
                      <a:pt x="1" y="0"/>
                    </a:moveTo>
                    <a:lnTo>
                      <a:pt x="1" y="37743"/>
                    </a:lnTo>
                    <a:lnTo>
                      <a:pt x="2490" y="37743"/>
                    </a:lnTo>
                    <a:lnTo>
                      <a:pt x="24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298"/>
              <p:cNvSpPr/>
              <p:nvPr/>
            </p:nvSpPr>
            <p:spPr>
              <a:xfrm>
                <a:off x="499800" y="-2185500"/>
                <a:ext cx="943600" cy="62250"/>
              </a:xfrm>
              <a:custGeom>
                <a:rect b="b" l="l" r="r" t="t"/>
                <a:pathLst>
                  <a:path extrusionOk="0" h="2490" w="37744">
                    <a:moveTo>
                      <a:pt x="1" y="1"/>
                    </a:moveTo>
                    <a:lnTo>
                      <a:pt x="1" y="2490"/>
                    </a:lnTo>
                    <a:lnTo>
                      <a:pt x="37744" y="2490"/>
                    </a:lnTo>
                    <a:lnTo>
                      <a:pt x="377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298"/>
              <p:cNvSpPr/>
              <p:nvPr/>
            </p:nvSpPr>
            <p:spPr>
              <a:xfrm>
                <a:off x="431275" y="-2648600"/>
                <a:ext cx="489150" cy="980600"/>
              </a:xfrm>
              <a:custGeom>
                <a:rect b="b" l="l" r="r" t="t"/>
                <a:pathLst>
                  <a:path extrusionOk="0" h="39224" w="19566">
                    <a:moveTo>
                      <a:pt x="17738" y="0"/>
                    </a:moveTo>
                    <a:cubicBezTo>
                      <a:pt x="17580" y="189"/>
                      <a:pt x="1" y="18304"/>
                      <a:pt x="17675" y="39224"/>
                    </a:cubicBezTo>
                    <a:lnTo>
                      <a:pt x="19565" y="37617"/>
                    </a:lnTo>
                    <a:cubicBezTo>
                      <a:pt x="3403" y="18462"/>
                      <a:pt x="18841" y="2426"/>
                      <a:pt x="19502" y="1764"/>
                    </a:cubicBezTo>
                    <a:lnTo>
                      <a:pt x="17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298"/>
              <p:cNvSpPr/>
              <p:nvPr/>
            </p:nvSpPr>
            <p:spPr>
              <a:xfrm>
                <a:off x="1028300" y="-2648600"/>
                <a:ext cx="489125" cy="980600"/>
              </a:xfrm>
              <a:custGeom>
                <a:rect b="b" l="l" r="r" t="t"/>
                <a:pathLst>
                  <a:path extrusionOk="0" h="39224" w="19565">
                    <a:moveTo>
                      <a:pt x="1828" y="0"/>
                    </a:moveTo>
                    <a:lnTo>
                      <a:pt x="63" y="1764"/>
                    </a:lnTo>
                    <a:cubicBezTo>
                      <a:pt x="725" y="2426"/>
                      <a:pt x="16162" y="18462"/>
                      <a:pt x="0" y="37617"/>
                    </a:cubicBezTo>
                    <a:lnTo>
                      <a:pt x="1891" y="39224"/>
                    </a:lnTo>
                    <a:cubicBezTo>
                      <a:pt x="19565" y="18304"/>
                      <a:pt x="2017" y="189"/>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298"/>
              <p:cNvSpPr/>
              <p:nvPr/>
            </p:nvSpPr>
            <p:spPr>
              <a:xfrm>
                <a:off x="603775" y="-1954300"/>
                <a:ext cx="734875" cy="147675"/>
              </a:xfrm>
              <a:custGeom>
                <a:rect b="b" l="l" r="r" t="t"/>
                <a:pathLst>
                  <a:path extrusionOk="0" h="5907" w="29395">
                    <a:moveTo>
                      <a:pt x="14146" y="0"/>
                    </a:moveTo>
                    <a:cubicBezTo>
                      <a:pt x="9789" y="0"/>
                      <a:pt x="4891" y="934"/>
                      <a:pt x="0" y="3733"/>
                    </a:cubicBezTo>
                    <a:lnTo>
                      <a:pt x="1229" y="5875"/>
                    </a:lnTo>
                    <a:cubicBezTo>
                      <a:pt x="5623" y="3367"/>
                      <a:pt x="10078" y="2530"/>
                      <a:pt x="14065" y="2530"/>
                    </a:cubicBezTo>
                    <a:cubicBezTo>
                      <a:pt x="21998" y="2530"/>
                      <a:pt x="28082" y="5844"/>
                      <a:pt x="28166" y="5907"/>
                    </a:cubicBezTo>
                    <a:lnTo>
                      <a:pt x="29394" y="3733"/>
                    </a:lnTo>
                    <a:cubicBezTo>
                      <a:pt x="29000" y="3504"/>
                      <a:pt x="22588" y="0"/>
                      <a:pt x="14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4974" name="Google Shape;4974;p298"/>
          <p:cNvPicPr preferRelativeResize="0"/>
          <p:nvPr/>
        </p:nvPicPr>
        <p:blipFill rotWithShape="1">
          <a:blip r:embed="rId3">
            <a:alphaModFix/>
          </a:blip>
          <a:srcRect b="0" l="0" r="10889" t="0"/>
          <a:stretch/>
        </p:blipFill>
        <p:spPr>
          <a:xfrm>
            <a:off x="364725" y="1005850"/>
            <a:ext cx="8410398" cy="3662749"/>
          </a:xfrm>
          <a:prstGeom prst="rect">
            <a:avLst/>
          </a:prstGeom>
          <a:noFill/>
          <a:ln>
            <a:noFill/>
          </a:ln>
        </p:spPr>
      </p:pic>
      <p:pic>
        <p:nvPicPr>
          <p:cNvPr id="4975" name="Google Shape;4975;p298"/>
          <p:cNvPicPr preferRelativeResize="0"/>
          <p:nvPr/>
        </p:nvPicPr>
        <p:blipFill>
          <a:blip r:embed="rId4">
            <a:alphaModFix/>
          </a:blip>
          <a:stretch>
            <a:fillRect/>
          </a:stretch>
        </p:blipFill>
        <p:spPr>
          <a:xfrm>
            <a:off x="6742952" y="3289177"/>
            <a:ext cx="1915275" cy="824129"/>
          </a:xfrm>
          <a:prstGeom prst="rect">
            <a:avLst/>
          </a:prstGeom>
          <a:noFill/>
          <a:ln>
            <a:noFill/>
          </a:ln>
        </p:spPr>
      </p:pic>
      <p:sp>
        <p:nvSpPr>
          <p:cNvPr id="4976" name="Google Shape;4976;p298"/>
          <p:cNvSpPr txBox="1"/>
          <p:nvPr/>
        </p:nvSpPr>
        <p:spPr>
          <a:xfrm>
            <a:off x="4025225" y="352800"/>
            <a:ext cx="497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Barlow Semi Condensed"/>
                <a:ea typeface="Barlow Semi Condensed"/>
                <a:cs typeface="Barlow Semi Condensed"/>
                <a:sym typeface="Barlow Semi Condensed"/>
              </a:rPr>
              <a:t>Flight Delays by Day of the Week and Airport</a:t>
            </a:r>
            <a:endParaRPr b="1" sz="2000">
              <a:solidFill>
                <a:schemeClr val="lt1"/>
              </a:solidFill>
              <a:latin typeface="Barlow Semi Condensed"/>
              <a:ea typeface="Barlow Semi Condensed"/>
              <a:cs typeface="Barlow Semi Condensed"/>
              <a:sym typeface="Barlow Semi Condensed"/>
            </a:endParaRPr>
          </a:p>
        </p:txBody>
      </p:sp>
      <p:sp>
        <p:nvSpPr>
          <p:cNvPr id="4977" name="Google Shape;4977;p298"/>
          <p:cNvSpPr txBox="1"/>
          <p:nvPr/>
        </p:nvSpPr>
        <p:spPr>
          <a:xfrm>
            <a:off x="5071375" y="2395575"/>
            <a:ext cx="183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latin typeface="Cutive Mono"/>
              <a:ea typeface="Cutive Mono"/>
              <a:cs typeface="Cutive Mono"/>
              <a:sym typeface="Cutive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1" name="Shape 4981"/>
        <p:cNvGrpSpPr/>
        <p:nvPr/>
      </p:nvGrpSpPr>
      <p:grpSpPr>
        <a:xfrm>
          <a:off x="0" y="0"/>
          <a:ext cx="0" cy="0"/>
          <a:chOff x="0" y="0"/>
          <a:chExt cx="0" cy="0"/>
        </a:xfrm>
      </p:grpSpPr>
      <p:grpSp>
        <p:nvGrpSpPr>
          <p:cNvPr id="4982" name="Google Shape;4982;p299"/>
          <p:cNvGrpSpPr/>
          <p:nvPr/>
        </p:nvGrpSpPr>
        <p:grpSpPr>
          <a:xfrm>
            <a:off x="1192931" y="465829"/>
            <a:ext cx="896605" cy="214346"/>
            <a:chOff x="1192931" y="491429"/>
            <a:chExt cx="896605" cy="214346"/>
          </a:xfrm>
        </p:grpSpPr>
        <p:sp>
          <p:nvSpPr>
            <p:cNvPr id="4983" name="Google Shape;4983;p299"/>
            <p:cNvSpPr/>
            <p:nvPr/>
          </p:nvSpPr>
          <p:spPr>
            <a:xfrm>
              <a:off x="1192931" y="497641"/>
              <a:ext cx="195396" cy="205039"/>
            </a:xfrm>
            <a:custGeom>
              <a:rect b="b" l="l" r="r" t="t"/>
              <a:pathLst>
                <a:path extrusionOk="0" h="20795" w="19817">
                  <a:moveTo>
                    <a:pt x="9893" y="3907"/>
                  </a:moveTo>
                  <a:lnTo>
                    <a:pt x="13012" y="13107"/>
                  </a:lnTo>
                  <a:lnTo>
                    <a:pt x="6679" y="13107"/>
                  </a:lnTo>
                  <a:lnTo>
                    <a:pt x="9830" y="3907"/>
                  </a:lnTo>
                  <a:close/>
                  <a:moveTo>
                    <a:pt x="9861" y="1"/>
                  </a:moveTo>
                  <a:cubicBezTo>
                    <a:pt x="9137" y="1"/>
                    <a:pt x="8507" y="127"/>
                    <a:pt x="8003" y="410"/>
                  </a:cubicBezTo>
                  <a:cubicBezTo>
                    <a:pt x="7467" y="662"/>
                    <a:pt x="7026" y="1041"/>
                    <a:pt x="6616" y="1576"/>
                  </a:cubicBezTo>
                  <a:cubicBezTo>
                    <a:pt x="6238" y="2080"/>
                    <a:pt x="5860" y="2710"/>
                    <a:pt x="5545" y="3466"/>
                  </a:cubicBezTo>
                  <a:cubicBezTo>
                    <a:pt x="5199" y="4223"/>
                    <a:pt x="4852" y="5073"/>
                    <a:pt x="4506" y="6050"/>
                  </a:cubicBezTo>
                  <a:lnTo>
                    <a:pt x="630" y="16446"/>
                  </a:lnTo>
                  <a:cubicBezTo>
                    <a:pt x="567" y="16635"/>
                    <a:pt x="504" y="16793"/>
                    <a:pt x="441" y="16982"/>
                  </a:cubicBezTo>
                  <a:cubicBezTo>
                    <a:pt x="347" y="17171"/>
                    <a:pt x="284" y="17360"/>
                    <a:pt x="221" y="17549"/>
                  </a:cubicBezTo>
                  <a:cubicBezTo>
                    <a:pt x="158" y="17738"/>
                    <a:pt x="95" y="17927"/>
                    <a:pt x="63" y="18116"/>
                  </a:cubicBezTo>
                  <a:cubicBezTo>
                    <a:pt x="0" y="18274"/>
                    <a:pt x="0" y="18431"/>
                    <a:pt x="0" y="18589"/>
                  </a:cubicBezTo>
                  <a:cubicBezTo>
                    <a:pt x="0" y="18935"/>
                    <a:pt x="63" y="19250"/>
                    <a:pt x="189" y="19534"/>
                  </a:cubicBezTo>
                  <a:cubicBezTo>
                    <a:pt x="315" y="19786"/>
                    <a:pt x="473" y="20006"/>
                    <a:pt x="693" y="20196"/>
                  </a:cubicBezTo>
                  <a:cubicBezTo>
                    <a:pt x="914" y="20385"/>
                    <a:pt x="1166" y="20542"/>
                    <a:pt x="1481" y="20637"/>
                  </a:cubicBezTo>
                  <a:cubicBezTo>
                    <a:pt x="1765" y="20731"/>
                    <a:pt x="2080" y="20794"/>
                    <a:pt x="2395" y="20794"/>
                  </a:cubicBezTo>
                  <a:cubicBezTo>
                    <a:pt x="2773" y="20794"/>
                    <a:pt x="3088" y="20731"/>
                    <a:pt x="3371" y="20637"/>
                  </a:cubicBezTo>
                  <a:cubicBezTo>
                    <a:pt x="3655" y="20542"/>
                    <a:pt x="3875" y="20385"/>
                    <a:pt x="4096" y="20164"/>
                  </a:cubicBezTo>
                  <a:cubicBezTo>
                    <a:pt x="4316" y="19912"/>
                    <a:pt x="4506" y="19628"/>
                    <a:pt x="4695" y="19250"/>
                  </a:cubicBezTo>
                  <a:cubicBezTo>
                    <a:pt x="4852" y="18872"/>
                    <a:pt x="5041" y="18431"/>
                    <a:pt x="5199" y="17896"/>
                  </a:cubicBezTo>
                  <a:lnTo>
                    <a:pt x="5797" y="16068"/>
                  </a:lnTo>
                  <a:lnTo>
                    <a:pt x="13894" y="16068"/>
                  </a:lnTo>
                  <a:lnTo>
                    <a:pt x="14587" y="17896"/>
                  </a:lnTo>
                  <a:cubicBezTo>
                    <a:pt x="14776" y="18431"/>
                    <a:pt x="14965" y="18872"/>
                    <a:pt x="15154" y="19219"/>
                  </a:cubicBezTo>
                  <a:cubicBezTo>
                    <a:pt x="15343" y="19597"/>
                    <a:pt x="15532" y="19912"/>
                    <a:pt x="15721" y="20133"/>
                  </a:cubicBezTo>
                  <a:cubicBezTo>
                    <a:pt x="15942" y="20353"/>
                    <a:pt x="16194" y="20511"/>
                    <a:pt x="16446" y="20637"/>
                  </a:cubicBezTo>
                  <a:cubicBezTo>
                    <a:pt x="16729" y="20731"/>
                    <a:pt x="17044" y="20794"/>
                    <a:pt x="17423" y="20794"/>
                  </a:cubicBezTo>
                  <a:cubicBezTo>
                    <a:pt x="17738" y="20794"/>
                    <a:pt x="18053" y="20731"/>
                    <a:pt x="18336" y="20637"/>
                  </a:cubicBezTo>
                  <a:cubicBezTo>
                    <a:pt x="18620" y="20542"/>
                    <a:pt x="18872" y="20385"/>
                    <a:pt x="19092" y="20196"/>
                  </a:cubicBezTo>
                  <a:cubicBezTo>
                    <a:pt x="19313" y="20006"/>
                    <a:pt x="19502" y="19786"/>
                    <a:pt x="19628" y="19534"/>
                  </a:cubicBezTo>
                  <a:cubicBezTo>
                    <a:pt x="19754" y="19250"/>
                    <a:pt x="19817" y="18935"/>
                    <a:pt x="19817" y="18589"/>
                  </a:cubicBezTo>
                  <a:cubicBezTo>
                    <a:pt x="19817" y="18431"/>
                    <a:pt x="19785" y="18274"/>
                    <a:pt x="19754" y="18116"/>
                  </a:cubicBezTo>
                  <a:cubicBezTo>
                    <a:pt x="19691" y="17927"/>
                    <a:pt x="19659" y="17738"/>
                    <a:pt x="19596" y="17549"/>
                  </a:cubicBezTo>
                  <a:cubicBezTo>
                    <a:pt x="19502" y="17360"/>
                    <a:pt x="19439" y="17171"/>
                    <a:pt x="19376" y="16982"/>
                  </a:cubicBezTo>
                  <a:cubicBezTo>
                    <a:pt x="19281" y="16793"/>
                    <a:pt x="19218" y="16635"/>
                    <a:pt x="19155" y="16446"/>
                  </a:cubicBezTo>
                  <a:lnTo>
                    <a:pt x="15217" y="6050"/>
                  </a:lnTo>
                  <a:cubicBezTo>
                    <a:pt x="14808" y="4916"/>
                    <a:pt x="14398" y="3970"/>
                    <a:pt x="14052" y="3183"/>
                  </a:cubicBezTo>
                  <a:cubicBezTo>
                    <a:pt x="13705" y="2427"/>
                    <a:pt x="13327" y="1797"/>
                    <a:pt x="12949" y="1324"/>
                  </a:cubicBezTo>
                  <a:cubicBezTo>
                    <a:pt x="12539" y="851"/>
                    <a:pt x="12098" y="505"/>
                    <a:pt x="11626" y="316"/>
                  </a:cubicBezTo>
                  <a:cubicBezTo>
                    <a:pt x="11153" y="95"/>
                    <a:pt x="10554" y="1"/>
                    <a:pt x="9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299"/>
            <p:cNvSpPr/>
            <p:nvPr/>
          </p:nvSpPr>
          <p:spPr>
            <a:xfrm>
              <a:off x="1412256" y="491429"/>
              <a:ext cx="49093" cy="211250"/>
            </a:xfrm>
            <a:custGeom>
              <a:rect b="b" l="l" r="r" t="t"/>
              <a:pathLst>
                <a:path extrusionOk="0" h="21425" w="4979">
                  <a:moveTo>
                    <a:pt x="2490" y="1"/>
                  </a:moveTo>
                  <a:cubicBezTo>
                    <a:pt x="2143" y="1"/>
                    <a:pt x="1797" y="64"/>
                    <a:pt x="1482"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77" y="3498"/>
                    <a:pt x="1230" y="3624"/>
                    <a:pt x="1545" y="3718"/>
                  </a:cubicBezTo>
                  <a:cubicBezTo>
                    <a:pt x="1828" y="3813"/>
                    <a:pt x="2143" y="3844"/>
                    <a:pt x="2490" y="3844"/>
                  </a:cubicBezTo>
                  <a:cubicBezTo>
                    <a:pt x="2805" y="3844"/>
                    <a:pt x="3088" y="3813"/>
                    <a:pt x="3403" y="3718"/>
                  </a:cubicBezTo>
                  <a:cubicBezTo>
                    <a:pt x="3718" y="3655"/>
                    <a:pt x="3970" y="3529"/>
                    <a:pt x="4191" y="3372"/>
                  </a:cubicBezTo>
                  <a:cubicBezTo>
                    <a:pt x="4412" y="3214"/>
                    <a:pt x="4601" y="2994"/>
                    <a:pt x="4758" y="2773"/>
                  </a:cubicBezTo>
                  <a:cubicBezTo>
                    <a:pt x="4884" y="2521"/>
                    <a:pt x="4979" y="2238"/>
                    <a:pt x="4979" y="1923"/>
                  </a:cubicBezTo>
                  <a:cubicBezTo>
                    <a:pt x="4979" y="1608"/>
                    <a:pt x="4916" y="1355"/>
                    <a:pt x="4758" y="1103"/>
                  </a:cubicBezTo>
                  <a:cubicBezTo>
                    <a:pt x="4632" y="851"/>
                    <a:pt x="4443" y="662"/>
                    <a:pt x="4222" y="505"/>
                  </a:cubicBezTo>
                  <a:cubicBezTo>
                    <a:pt x="3970" y="347"/>
                    <a:pt x="3718" y="221"/>
                    <a:pt x="3403" y="127"/>
                  </a:cubicBezTo>
                  <a:cubicBezTo>
                    <a:pt x="3120" y="32"/>
                    <a:pt x="2805" y="1"/>
                    <a:pt x="2490" y="1"/>
                  </a:cubicBezTo>
                  <a:close/>
                  <a:moveTo>
                    <a:pt x="2395"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95"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95"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299"/>
            <p:cNvSpPr/>
            <p:nvPr/>
          </p:nvSpPr>
          <p:spPr>
            <a:xfrm>
              <a:off x="1492414" y="558226"/>
              <a:ext cx="98166" cy="144459"/>
            </a:xfrm>
            <a:custGeom>
              <a:rect b="b" l="l" r="r" t="t"/>
              <a:pathLst>
                <a:path extrusionOk="0" h="14651" w="9956">
                  <a:moveTo>
                    <a:pt x="8128" y="0"/>
                  </a:moveTo>
                  <a:cubicBezTo>
                    <a:pt x="7152" y="0"/>
                    <a:pt x="6364" y="284"/>
                    <a:pt x="5734" y="819"/>
                  </a:cubicBezTo>
                  <a:cubicBezTo>
                    <a:pt x="5104" y="1387"/>
                    <a:pt x="4726" y="2143"/>
                    <a:pt x="4568" y="3088"/>
                  </a:cubicBezTo>
                  <a:cubicBezTo>
                    <a:pt x="4568" y="2143"/>
                    <a:pt x="4379" y="1450"/>
                    <a:pt x="4001" y="945"/>
                  </a:cubicBezTo>
                  <a:cubicBezTo>
                    <a:pt x="3623" y="473"/>
                    <a:pt x="3056" y="252"/>
                    <a:pt x="2300" y="252"/>
                  </a:cubicBezTo>
                  <a:cubicBezTo>
                    <a:pt x="2016" y="252"/>
                    <a:pt x="1701" y="284"/>
                    <a:pt x="1449" y="378"/>
                  </a:cubicBezTo>
                  <a:cubicBezTo>
                    <a:pt x="1166" y="473"/>
                    <a:pt x="914" y="599"/>
                    <a:pt x="693" y="788"/>
                  </a:cubicBezTo>
                  <a:cubicBezTo>
                    <a:pt x="473" y="945"/>
                    <a:pt x="315" y="1166"/>
                    <a:pt x="189" y="1450"/>
                  </a:cubicBezTo>
                  <a:cubicBezTo>
                    <a:pt x="63" y="1702"/>
                    <a:pt x="0" y="2017"/>
                    <a:pt x="0" y="2363"/>
                  </a:cubicBezTo>
                  <a:lnTo>
                    <a:pt x="0" y="11815"/>
                  </a:lnTo>
                  <a:cubicBezTo>
                    <a:pt x="0" y="12728"/>
                    <a:pt x="158" y="13421"/>
                    <a:pt x="473" y="13925"/>
                  </a:cubicBezTo>
                  <a:cubicBezTo>
                    <a:pt x="819" y="14398"/>
                    <a:pt x="1386" y="14650"/>
                    <a:pt x="2174" y="14650"/>
                  </a:cubicBezTo>
                  <a:cubicBezTo>
                    <a:pt x="3025" y="14650"/>
                    <a:pt x="3655" y="14398"/>
                    <a:pt x="4001" y="13925"/>
                  </a:cubicBezTo>
                  <a:cubicBezTo>
                    <a:pt x="4379" y="13421"/>
                    <a:pt x="4568" y="12728"/>
                    <a:pt x="4568" y="11815"/>
                  </a:cubicBezTo>
                  <a:lnTo>
                    <a:pt x="4568" y="6742"/>
                  </a:lnTo>
                  <a:cubicBezTo>
                    <a:pt x="4568" y="6175"/>
                    <a:pt x="4631" y="5703"/>
                    <a:pt x="4789" y="5325"/>
                  </a:cubicBezTo>
                  <a:cubicBezTo>
                    <a:pt x="4946" y="4947"/>
                    <a:pt x="5167" y="4632"/>
                    <a:pt x="5450" y="4379"/>
                  </a:cubicBezTo>
                  <a:cubicBezTo>
                    <a:pt x="5702" y="4127"/>
                    <a:pt x="6018" y="3970"/>
                    <a:pt x="6396" y="3844"/>
                  </a:cubicBezTo>
                  <a:cubicBezTo>
                    <a:pt x="6774" y="3718"/>
                    <a:pt x="7152" y="3623"/>
                    <a:pt x="7593" y="3592"/>
                  </a:cubicBezTo>
                  <a:cubicBezTo>
                    <a:pt x="8317" y="3529"/>
                    <a:pt x="8884" y="3371"/>
                    <a:pt x="9294" y="3088"/>
                  </a:cubicBezTo>
                  <a:cubicBezTo>
                    <a:pt x="9735" y="2804"/>
                    <a:pt x="9956" y="2332"/>
                    <a:pt x="9956" y="1733"/>
                  </a:cubicBezTo>
                  <a:cubicBezTo>
                    <a:pt x="9956" y="1513"/>
                    <a:pt x="9893" y="1324"/>
                    <a:pt x="9830" y="1103"/>
                  </a:cubicBezTo>
                  <a:cubicBezTo>
                    <a:pt x="9735" y="882"/>
                    <a:pt x="9641" y="693"/>
                    <a:pt x="9483" y="536"/>
                  </a:cubicBezTo>
                  <a:cubicBezTo>
                    <a:pt x="9326" y="378"/>
                    <a:pt x="9137" y="252"/>
                    <a:pt x="8916" y="158"/>
                  </a:cubicBezTo>
                  <a:cubicBezTo>
                    <a:pt x="8695" y="63"/>
                    <a:pt x="8412" y="0"/>
                    <a:pt x="8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299"/>
            <p:cNvSpPr/>
            <p:nvPr/>
          </p:nvSpPr>
          <p:spPr>
            <a:xfrm>
              <a:off x="1694682" y="491429"/>
              <a:ext cx="49093" cy="211250"/>
            </a:xfrm>
            <a:custGeom>
              <a:rect b="b" l="l" r="r" t="t"/>
              <a:pathLst>
                <a:path extrusionOk="0" h="21425" w="4979">
                  <a:moveTo>
                    <a:pt x="2489" y="1"/>
                  </a:moveTo>
                  <a:cubicBezTo>
                    <a:pt x="2111" y="1"/>
                    <a:pt x="1796" y="64"/>
                    <a:pt x="1481"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46" y="3498"/>
                    <a:pt x="1229" y="3624"/>
                    <a:pt x="1513" y="3718"/>
                  </a:cubicBezTo>
                  <a:cubicBezTo>
                    <a:pt x="1828" y="3813"/>
                    <a:pt x="2143" y="3844"/>
                    <a:pt x="2489" y="3844"/>
                  </a:cubicBezTo>
                  <a:cubicBezTo>
                    <a:pt x="2805" y="3844"/>
                    <a:pt x="3088" y="3813"/>
                    <a:pt x="3403" y="3718"/>
                  </a:cubicBezTo>
                  <a:cubicBezTo>
                    <a:pt x="3687" y="3655"/>
                    <a:pt x="3970" y="3529"/>
                    <a:pt x="4191" y="3372"/>
                  </a:cubicBezTo>
                  <a:cubicBezTo>
                    <a:pt x="4411" y="3214"/>
                    <a:pt x="4600" y="2994"/>
                    <a:pt x="4758" y="2773"/>
                  </a:cubicBezTo>
                  <a:cubicBezTo>
                    <a:pt x="4884" y="2521"/>
                    <a:pt x="4978" y="2238"/>
                    <a:pt x="4978" y="1923"/>
                  </a:cubicBezTo>
                  <a:cubicBezTo>
                    <a:pt x="4978" y="1608"/>
                    <a:pt x="4884" y="1355"/>
                    <a:pt x="4758" y="1103"/>
                  </a:cubicBezTo>
                  <a:cubicBezTo>
                    <a:pt x="4632" y="851"/>
                    <a:pt x="4443" y="662"/>
                    <a:pt x="4222" y="505"/>
                  </a:cubicBezTo>
                  <a:cubicBezTo>
                    <a:pt x="3970" y="347"/>
                    <a:pt x="3718" y="221"/>
                    <a:pt x="3403" y="127"/>
                  </a:cubicBezTo>
                  <a:cubicBezTo>
                    <a:pt x="3120" y="32"/>
                    <a:pt x="2805" y="1"/>
                    <a:pt x="2489" y="1"/>
                  </a:cubicBezTo>
                  <a:close/>
                  <a:moveTo>
                    <a:pt x="2363"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63"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63"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299"/>
            <p:cNvSpPr/>
            <p:nvPr/>
          </p:nvSpPr>
          <p:spPr>
            <a:xfrm>
              <a:off x="1774525" y="558226"/>
              <a:ext cx="141974" cy="144459"/>
            </a:xfrm>
            <a:custGeom>
              <a:rect b="b" l="l" r="r" t="t"/>
              <a:pathLst>
                <a:path extrusionOk="0" h="14651" w="14399">
                  <a:moveTo>
                    <a:pt x="9609" y="0"/>
                  </a:moveTo>
                  <a:cubicBezTo>
                    <a:pt x="9042" y="0"/>
                    <a:pt x="8475" y="63"/>
                    <a:pt x="7940" y="221"/>
                  </a:cubicBezTo>
                  <a:cubicBezTo>
                    <a:pt x="7404" y="378"/>
                    <a:pt x="6900" y="567"/>
                    <a:pt x="6459" y="851"/>
                  </a:cubicBezTo>
                  <a:cubicBezTo>
                    <a:pt x="6018" y="1103"/>
                    <a:pt x="5640" y="1418"/>
                    <a:pt x="5325" y="1796"/>
                  </a:cubicBezTo>
                  <a:cubicBezTo>
                    <a:pt x="4978" y="2174"/>
                    <a:pt x="4758" y="2615"/>
                    <a:pt x="4569" y="3056"/>
                  </a:cubicBezTo>
                  <a:cubicBezTo>
                    <a:pt x="4569" y="2143"/>
                    <a:pt x="4380" y="1450"/>
                    <a:pt x="4033" y="977"/>
                  </a:cubicBezTo>
                  <a:cubicBezTo>
                    <a:pt x="3655" y="473"/>
                    <a:pt x="3056" y="252"/>
                    <a:pt x="2206" y="252"/>
                  </a:cubicBezTo>
                  <a:cubicBezTo>
                    <a:pt x="1387" y="252"/>
                    <a:pt x="819" y="473"/>
                    <a:pt x="504" y="977"/>
                  </a:cubicBezTo>
                  <a:cubicBezTo>
                    <a:pt x="158" y="1450"/>
                    <a:pt x="0" y="2143"/>
                    <a:pt x="0" y="3056"/>
                  </a:cubicBezTo>
                  <a:lnTo>
                    <a:pt x="32" y="11815"/>
                  </a:lnTo>
                  <a:cubicBezTo>
                    <a:pt x="32" y="12728"/>
                    <a:pt x="189" y="13421"/>
                    <a:pt x="504" y="13925"/>
                  </a:cubicBezTo>
                  <a:cubicBezTo>
                    <a:pt x="851" y="14398"/>
                    <a:pt x="1418" y="14650"/>
                    <a:pt x="2206" y="14650"/>
                  </a:cubicBezTo>
                  <a:cubicBezTo>
                    <a:pt x="3056" y="14650"/>
                    <a:pt x="3655" y="14398"/>
                    <a:pt x="4033" y="13925"/>
                  </a:cubicBezTo>
                  <a:cubicBezTo>
                    <a:pt x="4411" y="13421"/>
                    <a:pt x="4600" y="12728"/>
                    <a:pt x="4600" y="11815"/>
                  </a:cubicBezTo>
                  <a:lnTo>
                    <a:pt x="4600" y="5892"/>
                  </a:lnTo>
                  <a:cubicBezTo>
                    <a:pt x="4600" y="5388"/>
                    <a:pt x="4663" y="4947"/>
                    <a:pt x="4821" y="4569"/>
                  </a:cubicBezTo>
                  <a:cubicBezTo>
                    <a:pt x="4978" y="4190"/>
                    <a:pt x="5167" y="3875"/>
                    <a:pt x="5451" y="3592"/>
                  </a:cubicBezTo>
                  <a:cubicBezTo>
                    <a:pt x="5703" y="3340"/>
                    <a:pt x="6018" y="3151"/>
                    <a:pt x="6364" y="3025"/>
                  </a:cubicBezTo>
                  <a:cubicBezTo>
                    <a:pt x="6711" y="2899"/>
                    <a:pt x="7089" y="2836"/>
                    <a:pt x="7499" y="2836"/>
                  </a:cubicBezTo>
                  <a:cubicBezTo>
                    <a:pt x="7814" y="2836"/>
                    <a:pt x="8129" y="2899"/>
                    <a:pt x="8412" y="2993"/>
                  </a:cubicBezTo>
                  <a:cubicBezTo>
                    <a:pt x="8696" y="3119"/>
                    <a:pt x="8948" y="3277"/>
                    <a:pt x="9137" y="3529"/>
                  </a:cubicBezTo>
                  <a:cubicBezTo>
                    <a:pt x="9357" y="3749"/>
                    <a:pt x="9515" y="4033"/>
                    <a:pt x="9641" y="4348"/>
                  </a:cubicBezTo>
                  <a:cubicBezTo>
                    <a:pt x="9767" y="4695"/>
                    <a:pt x="9830" y="5104"/>
                    <a:pt x="9830" y="5545"/>
                  </a:cubicBezTo>
                  <a:lnTo>
                    <a:pt x="9830" y="11815"/>
                  </a:lnTo>
                  <a:cubicBezTo>
                    <a:pt x="9830" y="12728"/>
                    <a:pt x="9987" y="13421"/>
                    <a:pt x="10334" y="13925"/>
                  </a:cubicBezTo>
                  <a:cubicBezTo>
                    <a:pt x="10649" y="14398"/>
                    <a:pt x="11216" y="14650"/>
                    <a:pt x="12004" y="14650"/>
                  </a:cubicBezTo>
                  <a:cubicBezTo>
                    <a:pt x="12854" y="14650"/>
                    <a:pt x="13484" y="14398"/>
                    <a:pt x="13831" y="13925"/>
                  </a:cubicBezTo>
                  <a:cubicBezTo>
                    <a:pt x="14209" y="13421"/>
                    <a:pt x="14398" y="12728"/>
                    <a:pt x="14398" y="11815"/>
                  </a:cubicBezTo>
                  <a:lnTo>
                    <a:pt x="14398" y="5356"/>
                  </a:lnTo>
                  <a:cubicBezTo>
                    <a:pt x="14398" y="4443"/>
                    <a:pt x="14272" y="3686"/>
                    <a:pt x="13989" y="2993"/>
                  </a:cubicBezTo>
                  <a:cubicBezTo>
                    <a:pt x="13737" y="2332"/>
                    <a:pt x="13358" y="1765"/>
                    <a:pt x="12917" y="1324"/>
                  </a:cubicBezTo>
                  <a:cubicBezTo>
                    <a:pt x="12476" y="882"/>
                    <a:pt x="11972" y="536"/>
                    <a:pt x="11405" y="315"/>
                  </a:cubicBezTo>
                  <a:cubicBezTo>
                    <a:pt x="10838" y="95"/>
                    <a:pt x="10239" y="0"/>
                    <a:pt x="9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299"/>
            <p:cNvSpPr/>
            <p:nvPr/>
          </p:nvSpPr>
          <p:spPr>
            <a:xfrm>
              <a:off x="1943530" y="558226"/>
              <a:ext cx="146007" cy="146007"/>
            </a:xfrm>
            <a:custGeom>
              <a:rect b="b" l="l" r="r" t="t"/>
              <a:pathLst>
                <a:path extrusionOk="0" h="14808" w="14808">
                  <a:moveTo>
                    <a:pt x="7719" y="2584"/>
                  </a:moveTo>
                  <a:cubicBezTo>
                    <a:pt x="8254" y="2584"/>
                    <a:pt x="8695" y="2678"/>
                    <a:pt x="9105" y="2836"/>
                  </a:cubicBezTo>
                  <a:cubicBezTo>
                    <a:pt x="9483" y="3025"/>
                    <a:pt x="9830" y="3277"/>
                    <a:pt x="10113" y="3592"/>
                  </a:cubicBezTo>
                  <a:cubicBezTo>
                    <a:pt x="10365" y="3907"/>
                    <a:pt x="10586" y="4253"/>
                    <a:pt x="10743" y="4695"/>
                  </a:cubicBezTo>
                  <a:cubicBezTo>
                    <a:pt x="10869" y="5136"/>
                    <a:pt x="10964" y="5577"/>
                    <a:pt x="10995" y="6112"/>
                  </a:cubicBezTo>
                  <a:lnTo>
                    <a:pt x="4474" y="6112"/>
                  </a:lnTo>
                  <a:cubicBezTo>
                    <a:pt x="4505" y="5608"/>
                    <a:pt x="4600" y="5167"/>
                    <a:pt x="4757" y="4726"/>
                  </a:cubicBezTo>
                  <a:cubicBezTo>
                    <a:pt x="4915" y="4316"/>
                    <a:pt x="5135" y="3938"/>
                    <a:pt x="5419" y="3623"/>
                  </a:cubicBezTo>
                  <a:cubicBezTo>
                    <a:pt x="5702" y="3308"/>
                    <a:pt x="6049" y="3056"/>
                    <a:pt x="6427" y="2867"/>
                  </a:cubicBezTo>
                  <a:cubicBezTo>
                    <a:pt x="6805" y="2678"/>
                    <a:pt x="7246" y="2584"/>
                    <a:pt x="7719" y="2584"/>
                  </a:cubicBezTo>
                  <a:close/>
                  <a:moveTo>
                    <a:pt x="7687" y="0"/>
                  </a:moveTo>
                  <a:cubicBezTo>
                    <a:pt x="6585" y="0"/>
                    <a:pt x="5545" y="189"/>
                    <a:pt x="4600" y="567"/>
                  </a:cubicBezTo>
                  <a:cubicBezTo>
                    <a:pt x="3655" y="945"/>
                    <a:pt x="2835" y="1481"/>
                    <a:pt x="2174" y="2143"/>
                  </a:cubicBezTo>
                  <a:cubicBezTo>
                    <a:pt x="1481" y="2804"/>
                    <a:pt x="945" y="3560"/>
                    <a:pt x="567" y="4474"/>
                  </a:cubicBezTo>
                  <a:cubicBezTo>
                    <a:pt x="189" y="5356"/>
                    <a:pt x="0" y="6333"/>
                    <a:pt x="0" y="7341"/>
                  </a:cubicBezTo>
                  <a:cubicBezTo>
                    <a:pt x="0" y="8601"/>
                    <a:pt x="189" y="9672"/>
                    <a:pt x="599" y="10617"/>
                  </a:cubicBezTo>
                  <a:cubicBezTo>
                    <a:pt x="977" y="11531"/>
                    <a:pt x="1544" y="12319"/>
                    <a:pt x="2237" y="12949"/>
                  </a:cubicBezTo>
                  <a:cubicBezTo>
                    <a:pt x="2930" y="13547"/>
                    <a:pt x="3749" y="14020"/>
                    <a:pt x="4694" y="14335"/>
                  </a:cubicBezTo>
                  <a:cubicBezTo>
                    <a:pt x="5639" y="14650"/>
                    <a:pt x="6679" y="14808"/>
                    <a:pt x="7782" y="14808"/>
                  </a:cubicBezTo>
                  <a:cubicBezTo>
                    <a:pt x="8349" y="14808"/>
                    <a:pt x="8979" y="14776"/>
                    <a:pt x="9609" y="14713"/>
                  </a:cubicBezTo>
                  <a:cubicBezTo>
                    <a:pt x="10239" y="14650"/>
                    <a:pt x="10838" y="14524"/>
                    <a:pt x="11436" y="14335"/>
                  </a:cubicBezTo>
                  <a:cubicBezTo>
                    <a:pt x="12003" y="14178"/>
                    <a:pt x="12508" y="13925"/>
                    <a:pt x="12949" y="13642"/>
                  </a:cubicBezTo>
                  <a:cubicBezTo>
                    <a:pt x="13390" y="13327"/>
                    <a:pt x="13705" y="12949"/>
                    <a:pt x="13894" y="12508"/>
                  </a:cubicBezTo>
                  <a:cubicBezTo>
                    <a:pt x="13957" y="12319"/>
                    <a:pt x="13988" y="12130"/>
                    <a:pt x="13988" y="11941"/>
                  </a:cubicBezTo>
                  <a:cubicBezTo>
                    <a:pt x="13988" y="11626"/>
                    <a:pt x="13894" y="11342"/>
                    <a:pt x="13705" y="11090"/>
                  </a:cubicBezTo>
                  <a:cubicBezTo>
                    <a:pt x="13516" y="10870"/>
                    <a:pt x="13264" y="10743"/>
                    <a:pt x="12949" y="10743"/>
                  </a:cubicBezTo>
                  <a:cubicBezTo>
                    <a:pt x="12854" y="10743"/>
                    <a:pt x="12728" y="10743"/>
                    <a:pt x="12602" y="10807"/>
                  </a:cubicBezTo>
                  <a:cubicBezTo>
                    <a:pt x="12224" y="10933"/>
                    <a:pt x="11877" y="11059"/>
                    <a:pt x="11531" y="11153"/>
                  </a:cubicBezTo>
                  <a:cubicBezTo>
                    <a:pt x="11184" y="11279"/>
                    <a:pt x="10838" y="11374"/>
                    <a:pt x="10491" y="11468"/>
                  </a:cubicBezTo>
                  <a:cubicBezTo>
                    <a:pt x="10176" y="11563"/>
                    <a:pt x="9798" y="11626"/>
                    <a:pt x="9452" y="11689"/>
                  </a:cubicBezTo>
                  <a:cubicBezTo>
                    <a:pt x="9105" y="11752"/>
                    <a:pt x="8727" y="11752"/>
                    <a:pt x="8317" y="11752"/>
                  </a:cubicBezTo>
                  <a:cubicBezTo>
                    <a:pt x="7057" y="11752"/>
                    <a:pt x="6112" y="11437"/>
                    <a:pt x="5482" y="10807"/>
                  </a:cubicBezTo>
                  <a:cubicBezTo>
                    <a:pt x="4883" y="10176"/>
                    <a:pt x="4537" y="9294"/>
                    <a:pt x="4505" y="8129"/>
                  </a:cubicBezTo>
                  <a:lnTo>
                    <a:pt x="13358" y="8129"/>
                  </a:lnTo>
                  <a:cubicBezTo>
                    <a:pt x="13799" y="8129"/>
                    <a:pt x="14177" y="8034"/>
                    <a:pt x="14429" y="7845"/>
                  </a:cubicBezTo>
                  <a:cubicBezTo>
                    <a:pt x="14681" y="7656"/>
                    <a:pt x="14807" y="7372"/>
                    <a:pt x="14807" y="6963"/>
                  </a:cubicBezTo>
                  <a:cubicBezTo>
                    <a:pt x="14807" y="6049"/>
                    <a:pt x="14650" y="5136"/>
                    <a:pt x="14366" y="4285"/>
                  </a:cubicBezTo>
                  <a:cubicBezTo>
                    <a:pt x="14083" y="3466"/>
                    <a:pt x="13642" y="2710"/>
                    <a:pt x="13075" y="2080"/>
                  </a:cubicBezTo>
                  <a:cubicBezTo>
                    <a:pt x="12476" y="1450"/>
                    <a:pt x="11751" y="945"/>
                    <a:pt x="10869" y="567"/>
                  </a:cubicBezTo>
                  <a:cubicBezTo>
                    <a:pt x="9987" y="189"/>
                    <a:pt x="8916" y="0"/>
                    <a:pt x="7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299"/>
            <p:cNvSpPr/>
            <p:nvPr/>
          </p:nvSpPr>
          <p:spPr>
            <a:xfrm>
              <a:off x="1618194" y="494575"/>
              <a:ext cx="44100" cy="211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0" name="Google Shape;4990;p299"/>
          <p:cNvSpPr/>
          <p:nvPr/>
        </p:nvSpPr>
        <p:spPr>
          <a:xfrm>
            <a:off x="2292875" y="439337"/>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1" name="Google Shape;4991;p299"/>
          <p:cNvGrpSpPr/>
          <p:nvPr/>
        </p:nvGrpSpPr>
        <p:grpSpPr>
          <a:xfrm>
            <a:off x="624714" y="381177"/>
            <a:ext cx="470629" cy="435824"/>
            <a:chOff x="431275" y="-2657275"/>
            <a:chExt cx="1086150" cy="1005825"/>
          </a:xfrm>
        </p:grpSpPr>
        <p:sp>
          <p:nvSpPr>
            <p:cNvPr id="4992" name="Google Shape;4992;p299"/>
            <p:cNvSpPr/>
            <p:nvPr/>
          </p:nvSpPr>
          <p:spPr>
            <a:xfrm>
              <a:off x="603775" y="-2498175"/>
              <a:ext cx="734875" cy="147300"/>
            </a:xfrm>
            <a:custGeom>
              <a:rect b="b" l="l" r="r" t="t"/>
              <a:pathLst>
                <a:path extrusionOk="0" h="5892" w="29395">
                  <a:moveTo>
                    <a:pt x="1229" y="0"/>
                  </a:moveTo>
                  <a:lnTo>
                    <a:pt x="0" y="2174"/>
                  </a:lnTo>
                  <a:cubicBezTo>
                    <a:pt x="410" y="2395"/>
                    <a:pt x="6805" y="5892"/>
                    <a:pt x="15249" y="5892"/>
                  </a:cubicBezTo>
                  <a:cubicBezTo>
                    <a:pt x="19596" y="5892"/>
                    <a:pt x="24511" y="4978"/>
                    <a:pt x="29394" y="2174"/>
                  </a:cubicBezTo>
                  <a:lnTo>
                    <a:pt x="28166" y="0"/>
                  </a:lnTo>
                  <a:cubicBezTo>
                    <a:pt x="23759" y="2526"/>
                    <a:pt x="19292" y="3368"/>
                    <a:pt x="15296" y="3368"/>
                  </a:cubicBezTo>
                  <a:cubicBezTo>
                    <a:pt x="7380" y="3368"/>
                    <a:pt x="1313" y="63"/>
                    <a:pt x="12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3" name="Google Shape;4993;p299"/>
            <p:cNvGrpSpPr/>
            <p:nvPr/>
          </p:nvGrpSpPr>
          <p:grpSpPr>
            <a:xfrm>
              <a:off x="431275" y="-2657275"/>
              <a:ext cx="1086150" cy="1005825"/>
              <a:chOff x="431275" y="-2657275"/>
              <a:chExt cx="1086150" cy="1005825"/>
            </a:xfrm>
          </p:grpSpPr>
          <p:sp>
            <p:nvSpPr>
              <p:cNvPr id="4994" name="Google Shape;4994;p299"/>
              <p:cNvSpPr/>
              <p:nvPr/>
            </p:nvSpPr>
            <p:spPr>
              <a:xfrm>
                <a:off x="468300" y="-2657275"/>
                <a:ext cx="1005825" cy="1005825"/>
              </a:xfrm>
              <a:custGeom>
                <a:rect b="b" l="l" r="r" t="t"/>
                <a:pathLst>
                  <a:path extrusionOk="0" h="40233" w="40233">
                    <a:moveTo>
                      <a:pt x="20132" y="2458"/>
                    </a:moveTo>
                    <a:cubicBezTo>
                      <a:pt x="29836" y="2458"/>
                      <a:pt x="37743" y="10397"/>
                      <a:pt x="37743" y="20101"/>
                    </a:cubicBezTo>
                    <a:cubicBezTo>
                      <a:pt x="37743" y="29836"/>
                      <a:pt x="29836" y="37743"/>
                      <a:pt x="20132" y="37743"/>
                    </a:cubicBezTo>
                    <a:cubicBezTo>
                      <a:pt x="10397" y="37743"/>
                      <a:pt x="2489" y="29836"/>
                      <a:pt x="2489" y="20101"/>
                    </a:cubicBezTo>
                    <a:cubicBezTo>
                      <a:pt x="2489" y="10397"/>
                      <a:pt x="10397" y="2458"/>
                      <a:pt x="20132" y="2458"/>
                    </a:cubicBezTo>
                    <a:close/>
                    <a:moveTo>
                      <a:pt x="20132" y="0"/>
                    </a:moveTo>
                    <a:cubicBezTo>
                      <a:pt x="9042" y="0"/>
                      <a:pt x="0" y="9011"/>
                      <a:pt x="0" y="20101"/>
                    </a:cubicBezTo>
                    <a:cubicBezTo>
                      <a:pt x="0" y="31190"/>
                      <a:pt x="9042" y="40232"/>
                      <a:pt x="20132" y="40232"/>
                    </a:cubicBezTo>
                    <a:cubicBezTo>
                      <a:pt x="31222" y="40232"/>
                      <a:pt x="40232" y="31190"/>
                      <a:pt x="40232" y="20101"/>
                    </a:cubicBezTo>
                    <a:cubicBezTo>
                      <a:pt x="40232" y="9011"/>
                      <a:pt x="31222" y="0"/>
                      <a:pt x="20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299"/>
              <p:cNvSpPr/>
              <p:nvPr/>
            </p:nvSpPr>
            <p:spPr>
              <a:xfrm>
                <a:off x="940075" y="-2626550"/>
                <a:ext cx="62250" cy="943600"/>
              </a:xfrm>
              <a:custGeom>
                <a:rect b="b" l="l" r="r" t="t"/>
                <a:pathLst>
                  <a:path extrusionOk="0" h="37744" w="2490">
                    <a:moveTo>
                      <a:pt x="1" y="0"/>
                    </a:moveTo>
                    <a:lnTo>
                      <a:pt x="1" y="37743"/>
                    </a:lnTo>
                    <a:lnTo>
                      <a:pt x="2490" y="37743"/>
                    </a:lnTo>
                    <a:lnTo>
                      <a:pt x="24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299"/>
              <p:cNvSpPr/>
              <p:nvPr/>
            </p:nvSpPr>
            <p:spPr>
              <a:xfrm>
                <a:off x="499800" y="-2185500"/>
                <a:ext cx="943600" cy="62250"/>
              </a:xfrm>
              <a:custGeom>
                <a:rect b="b" l="l" r="r" t="t"/>
                <a:pathLst>
                  <a:path extrusionOk="0" h="2490" w="37744">
                    <a:moveTo>
                      <a:pt x="1" y="1"/>
                    </a:moveTo>
                    <a:lnTo>
                      <a:pt x="1" y="2490"/>
                    </a:lnTo>
                    <a:lnTo>
                      <a:pt x="37744" y="2490"/>
                    </a:lnTo>
                    <a:lnTo>
                      <a:pt x="377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299"/>
              <p:cNvSpPr/>
              <p:nvPr/>
            </p:nvSpPr>
            <p:spPr>
              <a:xfrm>
                <a:off x="431275" y="-2648600"/>
                <a:ext cx="489150" cy="980600"/>
              </a:xfrm>
              <a:custGeom>
                <a:rect b="b" l="l" r="r" t="t"/>
                <a:pathLst>
                  <a:path extrusionOk="0" h="39224" w="19566">
                    <a:moveTo>
                      <a:pt x="17738" y="0"/>
                    </a:moveTo>
                    <a:cubicBezTo>
                      <a:pt x="17580" y="189"/>
                      <a:pt x="1" y="18304"/>
                      <a:pt x="17675" y="39224"/>
                    </a:cubicBezTo>
                    <a:lnTo>
                      <a:pt x="19565" y="37617"/>
                    </a:lnTo>
                    <a:cubicBezTo>
                      <a:pt x="3403" y="18462"/>
                      <a:pt x="18841" y="2426"/>
                      <a:pt x="19502" y="1764"/>
                    </a:cubicBezTo>
                    <a:lnTo>
                      <a:pt x="17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299"/>
              <p:cNvSpPr/>
              <p:nvPr/>
            </p:nvSpPr>
            <p:spPr>
              <a:xfrm>
                <a:off x="1028300" y="-2648600"/>
                <a:ext cx="489125" cy="980600"/>
              </a:xfrm>
              <a:custGeom>
                <a:rect b="b" l="l" r="r" t="t"/>
                <a:pathLst>
                  <a:path extrusionOk="0" h="39224" w="19565">
                    <a:moveTo>
                      <a:pt x="1828" y="0"/>
                    </a:moveTo>
                    <a:lnTo>
                      <a:pt x="63" y="1764"/>
                    </a:lnTo>
                    <a:cubicBezTo>
                      <a:pt x="725" y="2426"/>
                      <a:pt x="16162" y="18462"/>
                      <a:pt x="0" y="37617"/>
                    </a:cubicBezTo>
                    <a:lnTo>
                      <a:pt x="1891" y="39224"/>
                    </a:lnTo>
                    <a:cubicBezTo>
                      <a:pt x="19565" y="18304"/>
                      <a:pt x="2017" y="189"/>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299"/>
              <p:cNvSpPr/>
              <p:nvPr/>
            </p:nvSpPr>
            <p:spPr>
              <a:xfrm>
                <a:off x="603775" y="-1954300"/>
                <a:ext cx="734875" cy="147675"/>
              </a:xfrm>
              <a:custGeom>
                <a:rect b="b" l="l" r="r" t="t"/>
                <a:pathLst>
                  <a:path extrusionOk="0" h="5907" w="29395">
                    <a:moveTo>
                      <a:pt x="14146" y="0"/>
                    </a:moveTo>
                    <a:cubicBezTo>
                      <a:pt x="9789" y="0"/>
                      <a:pt x="4891" y="934"/>
                      <a:pt x="0" y="3733"/>
                    </a:cubicBezTo>
                    <a:lnTo>
                      <a:pt x="1229" y="5875"/>
                    </a:lnTo>
                    <a:cubicBezTo>
                      <a:pt x="5623" y="3367"/>
                      <a:pt x="10078" y="2530"/>
                      <a:pt x="14065" y="2530"/>
                    </a:cubicBezTo>
                    <a:cubicBezTo>
                      <a:pt x="21998" y="2530"/>
                      <a:pt x="28082" y="5844"/>
                      <a:pt x="28166" y="5907"/>
                    </a:cubicBezTo>
                    <a:lnTo>
                      <a:pt x="29394" y="3733"/>
                    </a:lnTo>
                    <a:cubicBezTo>
                      <a:pt x="29000" y="3504"/>
                      <a:pt x="22588" y="0"/>
                      <a:pt x="14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5000" name="Google Shape;5000;p299"/>
          <p:cNvPicPr preferRelativeResize="0"/>
          <p:nvPr/>
        </p:nvPicPr>
        <p:blipFill rotWithShape="1">
          <a:blip r:embed="rId3">
            <a:alphaModFix/>
          </a:blip>
          <a:srcRect b="0" l="0" r="20559" t="0"/>
          <a:stretch/>
        </p:blipFill>
        <p:spPr>
          <a:xfrm>
            <a:off x="546575" y="947450"/>
            <a:ext cx="8050849" cy="3933025"/>
          </a:xfrm>
          <a:prstGeom prst="rect">
            <a:avLst/>
          </a:prstGeom>
          <a:noFill/>
          <a:ln>
            <a:noFill/>
          </a:ln>
        </p:spPr>
      </p:pic>
      <p:pic>
        <p:nvPicPr>
          <p:cNvPr id="5001" name="Google Shape;5001;p299"/>
          <p:cNvPicPr preferRelativeResize="0"/>
          <p:nvPr/>
        </p:nvPicPr>
        <p:blipFill>
          <a:blip r:embed="rId4">
            <a:alphaModFix/>
          </a:blip>
          <a:stretch>
            <a:fillRect/>
          </a:stretch>
        </p:blipFill>
        <p:spPr>
          <a:xfrm>
            <a:off x="965270" y="1423295"/>
            <a:ext cx="2524500" cy="267300"/>
          </a:xfrm>
          <a:prstGeom prst="rect">
            <a:avLst/>
          </a:prstGeom>
          <a:noFill/>
          <a:ln>
            <a:noFill/>
          </a:ln>
        </p:spPr>
      </p:pic>
      <p:sp>
        <p:nvSpPr>
          <p:cNvPr id="5002" name="Google Shape;5002;p299"/>
          <p:cNvSpPr txBox="1"/>
          <p:nvPr/>
        </p:nvSpPr>
        <p:spPr>
          <a:xfrm>
            <a:off x="4572000" y="360600"/>
            <a:ext cx="39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Barlow Semi Condensed"/>
                <a:ea typeface="Barlow Semi Condensed"/>
                <a:cs typeface="Barlow Semi Condensed"/>
                <a:sym typeface="Barlow Semi Condensed"/>
              </a:rPr>
              <a:t>Flight Delays and Route Distances</a:t>
            </a:r>
            <a:endParaRPr b="1" sz="2000">
              <a:solidFill>
                <a:schemeClr val="lt1"/>
              </a:solidFill>
              <a:latin typeface="Barlow Semi Condensed"/>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6" name="Shape 5006"/>
        <p:cNvGrpSpPr/>
        <p:nvPr/>
      </p:nvGrpSpPr>
      <p:grpSpPr>
        <a:xfrm>
          <a:off x="0" y="0"/>
          <a:ext cx="0" cy="0"/>
          <a:chOff x="0" y="0"/>
          <a:chExt cx="0" cy="0"/>
        </a:xfrm>
      </p:grpSpPr>
      <p:pic>
        <p:nvPicPr>
          <p:cNvPr id="5007" name="Google Shape;5007;p300"/>
          <p:cNvPicPr preferRelativeResize="0"/>
          <p:nvPr/>
        </p:nvPicPr>
        <p:blipFill rotWithShape="1">
          <a:blip r:embed="rId3">
            <a:alphaModFix/>
          </a:blip>
          <a:srcRect b="0" l="16195" r="43666" t="-15061"/>
          <a:stretch/>
        </p:blipFill>
        <p:spPr>
          <a:xfrm>
            <a:off x="6468500" y="261325"/>
            <a:ext cx="2415000" cy="4621200"/>
          </a:xfrm>
          <a:prstGeom prst="roundRect">
            <a:avLst>
              <a:gd fmla="val 9530" name="adj"/>
            </a:avLst>
          </a:prstGeom>
          <a:noFill/>
          <a:ln>
            <a:noFill/>
          </a:ln>
        </p:spPr>
      </p:pic>
      <p:sp>
        <p:nvSpPr>
          <p:cNvPr id="5008" name="Google Shape;5008;p300"/>
          <p:cNvSpPr txBox="1"/>
          <p:nvPr>
            <p:ph idx="1" type="subTitle"/>
          </p:nvPr>
        </p:nvSpPr>
        <p:spPr>
          <a:xfrm>
            <a:off x="1691400" y="2595550"/>
            <a:ext cx="3895200" cy="16134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200"/>
              <a:t>Supervised Learning</a:t>
            </a:r>
            <a:endParaRPr sz="1200"/>
          </a:p>
          <a:p>
            <a:pPr indent="-304800" lvl="0" marL="457200" rtl="0" algn="l">
              <a:lnSpc>
                <a:spcPct val="150000"/>
              </a:lnSpc>
              <a:spcBef>
                <a:spcPts val="1600"/>
              </a:spcBef>
              <a:spcAft>
                <a:spcPts val="0"/>
              </a:spcAft>
              <a:buSzPts val="1200"/>
              <a:buChar char="-"/>
            </a:pPr>
            <a:r>
              <a:rPr b="0" lang="en" sz="1200"/>
              <a:t>Logistic Regression Model</a:t>
            </a:r>
            <a:endParaRPr b="0" sz="1200"/>
          </a:p>
          <a:p>
            <a:pPr indent="-304800" lvl="0" marL="457200" rtl="0" algn="l">
              <a:lnSpc>
                <a:spcPct val="150000"/>
              </a:lnSpc>
              <a:spcBef>
                <a:spcPts val="0"/>
              </a:spcBef>
              <a:spcAft>
                <a:spcPts val="0"/>
              </a:spcAft>
              <a:buSzPts val="1200"/>
              <a:buChar char="-"/>
            </a:pPr>
            <a:r>
              <a:rPr b="0" lang="en" sz="1200"/>
              <a:t>Balanced Random Forest Classifier</a:t>
            </a:r>
            <a:endParaRPr b="0" sz="1200"/>
          </a:p>
          <a:p>
            <a:pPr indent="-304800" lvl="0" marL="457200" rtl="0" algn="l">
              <a:lnSpc>
                <a:spcPct val="150000"/>
              </a:lnSpc>
              <a:spcBef>
                <a:spcPts val="0"/>
              </a:spcBef>
              <a:spcAft>
                <a:spcPts val="0"/>
              </a:spcAft>
              <a:buSzPts val="1200"/>
              <a:buChar char="-"/>
            </a:pPr>
            <a:r>
              <a:rPr b="0" lang="en" sz="1200"/>
              <a:t>Easy Ensemble AdaBoost Classifier</a:t>
            </a:r>
            <a:endParaRPr b="0" sz="1200"/>
          </a:p>
        </p:txBody>
      </p:sp>
      <p:sp>
        <p:nvSpPr>
          <p:cNvPr id="5009" name="Google Shape;5009;p300"/>
          <p:cNvSpPr/>
          <p:nvPr/>
        </p:nvSpPr>
        <p:spPr>
          <a:xfrm rot="10800000">
            <a:off x="6469425" y="253950"/>
            <a:ext cx="2413800" cy="690300"/>
          </a:xfrm>
          <a:prstGeom prst="round2SameRect">
            <a:avLst>
              <a:gd fmla="val 0" name="adj1"/>
              <a:gd fmla="val 3439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010" name="Google Shape;5010;p300"/>
          <p:cNvSpPr txBox="1"/>
          <p:nvPr>
            <p:ph type="ctrTitle"/>
          </p:nvPr>
        </p:nvSpPr>
        <p:spPr>
          <a:xfrm>
            <a:off x="883500" y="871838"/>
            <a:ext cx="5059500" cy="690300"/>
          </a:xfrm>
          <a:prstGeom prst="rect">
            <a:avLst/>
          </a:prstGeom>
          <a:noFill/>
        </p:spPr>
        <p:txBody>
          <a:bodyPr anchorCtr="0" anchor="t" bIns="91425" lIns="0" spcFirstLastPara="1" rIns="91425" wrap="square" tIns="91425">
            <a:noAutofit/>
          </a:bodyPr>
          <a:lstStyle/>
          <a:p>
            <a:pPr indent="0" lvl="0" marL="0" rtl="0" algn="r">
              <a:lnSpc>
                <a:spcPct val="100000"/>
              </a:lnSpc>
              <a:spcBef>
                <a:spcPts val="1800"/>
              </a:spcBef>
              <a:spcAft>
                <a:spcPts val="0"/>
              </a:spcAft>
              <a:buNone/>
            </a:pPr>
            <a:r>
              <a:rPr lang="en" sz="4000"/>
              <a:t>Machine Learning Model</a:t>
            </a:r>
            <a:endParaRPr sz="4000"/>
          </a:p>
          <a:p>
            <a:pPr indent="0" lvl="0" marL="0" rtl="0" algn="l">
              <a:lnSpc>
                <a:spcPct val="100000"/>
              </a:lnSpc>
              <a:spcBef>
                <a:spcPts val="1200"/>
              </a:spcBef>
              <a:spcAft>
                <a:spcPts val="0"/>
              </a:spcAft>
              <a:buNone/>
            </a:pPr>
            <a:r>
              <a:t/>
            </a:r>
            <a:endParaRPr sz="4000"/>
          </a:p>
        </p:txBody>
      </p:sp>
      <p:sp>
        <p:nvSpPr>
          <p:cNvPr id="5011" name="Google Shape;5011;p300"/>
          <p:cNvSpPr/>
          <p:nvPr/>
        </p:nvSpPr>
        <p:spPr>
          <a:xfrm>
            <a:off x="6762925" y="2165975"/>
            <a:ext cx="2125435" cy="2716674"/>
          </a:xfrm>
          <a:custGeom>
            <a:rect b="b" l="l" r="r" t="t"/>
            <a:pathLst>
              <a:path extrusionOk="0" h="41115" w="32167">
                <a:moveTo>
                  <a:pt x="32135" y="1"/>
                </a:moveTo>
                <a:lnTo>
                  <a:pt x="0" y="41114"/>
                </a:lnTo>
                <a:lnTo>
                  <a:pt x="12508" y="41114"/>
                </a:lnTo>
                <a:lnTo>
                  <a:pt x="32167" y="14335"/>
                </a:lnTo>
                <a:lnTo>
                  <a:pt x="32167" y="410"/>
                </a:lnTo>
                <a:cubicBezTo>
                  <a:pt x="32167" y="284"/>
                  <a:pt x="32135" y="127"/>
                  <a:pt x="32135" y="1"/>
                </a:cubicBezTo>
                <a:close/>
              </a:path>
            </a:pathLst>
          </a:custGeom>
          <a:solidFill>
            <a:srgbClr val="231F20">
              <a:alpha val="11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300"/>
          <p:cNvSpPr/>
          <p:nvPr/>
        </p:nvSpPr>
        <p:spPr>
          <a:xfrm>
            <a:off x="7453233" y="3052756"/>
            <a:ext cx="1430193" cy="1829881"/>
          </a:xfrm>
          <a:custGeom>
            <a:rect b="b" l="l" r="r" t="t"/>
            <a:pathLst>
              <a:path extrusionOk="0" h="27694" w="21645">
                <a:moveTo>
                  <a:pt x="21645" y="1"/>
                </a:moveTo>
                <a:lnTo>
                  <a:pt x="1" y="27693"/>
                </a:lnTo>
                <a:lnTo>
                  <a:pt x="12477" y="27693"/>
                </a:lnTo>
                <a:lnTo>
                  <a:pt x="21645" y="15217"/>
                </a:lnTo>
                <a:lnTo>
                  <a:pt x="21645" y="1"/>
                </a:lnTo>
                <a:close/>
              </a:path>
            </a:pathLst>
          </a:custGeom>
          <a:solidFill>
            <a:srgbClr val="231F20">
              <a:alpha val="27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300"/>
          <p:cNvSpPr/>
          <p:nvPr/>
        </p:nvSpPr>
        <p:spPr>
          <a:xfrm>
            <a:off x="8152086" y="3941652"/>
            <a:ext cx="734886" cy="940974"/>
          </a:xfrm>
          <a:custGeom>
            <a:rect b="b" l="l" r="r" t="t"/>
            <a:pathLst>
              <a:path extrusionOk="0" h="14241" w="11122">
                <a:moveTo>
                  <a:pt x="11121" y="0"/>
                </a:moveTo>
                <a:lnTo>
                  <a:pt x="0" y="14240"/>
                </a:lnTo>
                <a:lnTo>
                  <a:pt x="7750" y="14240"/>
                </a:lnTo>
                <a:cubicBezTo>
                  <a:pt x="9609" y="14240"/>
                  <a:pt x="11121" y="12728"/>
                  <a:pt x="11121" y="10838"/>
                </a:cubicBezTo>
                <a:lnTo>
                  <a:pt x="11121" y="0"/>
                </a:lnTo>
                <a:close/>
              </a:path>
            </a:pathLst>
          </a:custGeom>
          <a:solidFill>
            <a:srgbClr val="231F20">
              <a:alpha val="47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4" name="Google Shape;5014;p300"/>
          <p:cNvGrpSpPr/>
          <p:nvPr/>
        </p:nvGrpSpPr>
        <p:grpSpPr>
          <a:xfrm>
            <a:off x="1192931" y="465829"/>
            <a:ext cx="896605" cy="214346"/>
            <a:chOff x="1192931" y="491429"/>
            <a:chExt cx="896605" cy="214346"/>
          </a:xfrm>
        </p:grpSpPr>
        <p:sp>
          <p:nvSpPr>
            <p:cNvPr id="5015" name="Google Shape;5015;p300"/>
            <p:cNvSpPr/>
            <p:nvPr/>
          </p:nvSpPr>
          <p:spPr>
            <a:xfrm>
              <a:off x="1192931" y="497641"/>
              <a:ext cx="195396" cy="205039"/>
            </a:xfrm>
            <a:custGeom>
              <a:rect b="b" l="l" r="r" t="t"/>
              <a:pathLst>
                <a:path extrusionOk="0" h="20795" w="19817">
                  <a:moveTo>
                    <a:pt x="9893" y="3907"/>
                  </a:moveTo>
                  <a:lnTo>
                    <a:pt x="13012" y="13107"/>
                  </a:lnTo>
                  <a:lnTo>
                    <a:pt x="6679" y="13107"/>
                  </a:lnTo>
                  <a:lnTo>
                    <a:pt x="9830" y="3907"/>
                  </a:lnTo>
                  <a:close/>
                  <a:moveTo>
                    <a:pt x="9861" y="1"/>
                  </a:moveTo>
                  <a:cubicBezTo>
                    <a:pt x="9137" y="1"/>
                    <a:pt x="8507" y="127"/>
                    <a:pt x="8003" y="410"/>
                  </a:cubicBezTo>
                  <a:cubicBezTo>
                    <a:pt x="7467" y="662"/>
                    <a:pt x="7026" y="1041"/>
                    <a:pt x="6616" y="1576"/>
                  </a:cubicBezTo>
                  <a:cubicBezTo>
                    <a:pt x="6238" y="2080"/>
                    <a:pt x="5860" y="2710"/>
                    <a:pt x="5545" y="3466"/>
                  </a:cubicBezTo>
                  <a:cubicBezTo>
                    <a:pt x="5199" y="4223"/>
                    <a:pt x="4852" y="5073"/>
                    <a:pt x="4506" y="6050"/>
                  </a:cubicBezTo>
                  <a:lnTo>
                    <a:pt x="630" y="16446"/>
                  </a:lnTo>
                  <a:cubicBezTo>
                    <a:pt x="567" y="16635"/>
                    <a:pt x="504" y="16793"/>
                    <a:pt x="441" y="16982"/>
                  </a:cubicBezTo>
                  <a:cubicBezTo>
                    <a:pt x="347" y="17171"/>
                    <a:pt x="284" y="17360"/>
                    <a:pt x="221" y="17549"/>
                  </a:cubicBezTo>
                  <a:cubicBezTo>
                    <a:pt x="158" y="17738"/>
                    <a:pt x="95" y="17927"/>
                    <a:pt x="63" y="18116"/>
                  </a:cubicBezTo>
                  <a:cubicBezTo>
                    <a:pt x="0" y="18274"/>
                    <a:pt x="0" y="18431"/>
                    <a:pt x="0" y="18589"/>
                  </a:cubicBezTo>
                  <a:cubicBezTo>
                    <a:pt x="0" y="18935"/>
                    <a:pt x="63" y="19250"/>
                    <a:pt x="189" y="19534"/>
                  </a:cubicBezTo>
                  <a:cubicBezTo>
                    <a:pt x="315" y="19786"/>
                    <a:pt x="473" y="20006"/>
                    <a:pt x="693" y="20196"/>
                  </a:cubicBezTo>
                  <a:cubicBezTo>
                    <a:pt x="914" y="20385"/>
                    <a:pt x="1166" y="20542"/>
                    <a:pt x="1481" y="20637"/>
                  </a:cubicBezTo>
                  <a:cubicBezTo>
                    <a:pt x="1765" y="20731"/>
                    <a:pt x="2080" y="20794"/>
                    <a:pt x="2395" y="20794"/>
                  </a:cubicBezTo>
                  <a:cubicBezTo>
                    <a:pt x="2773" y="20794"/>
                    <a:pt x="3088" y="20731"/>
                    <a:pt x="3371" y="20637"/>
                  </a:cubicBezTo>
                  <a:cubicBezTo>
                    <a:pt x="3655" y="20542"/>
                    <a:pt x="3875" y="20385"/>
                    <a:pt x="4096" y="20164"/>
                  </a:cubicBezTo>
                  <a:cubicBezTo>
                    <a:pt x="4316" y="19912"/>
                    <a:pt x="4506" y="19628"/>
                    <a:pt x="4695" y="19250"/>
                  </a:cubicBezTo>
                  <a:cubicBezTo>
                    <a:pt x="4852" y="18872"/>
                    <a:pt x="5041" y="18431"/>
                    <a:pt x="5199" y="17896"/>
                  </a:cubicBezTo>
                  <a:lnTo>
                    <a:pt x="5797" y="16068"/>
                  </a:lnTo>
                  <a:lnTo>
                    <a:pt x="13894" y="16068"/>
                  </a:lnTo>
                  <a:lnTo>
                    <a:pt x="14587" y="17896"/>
                  </a:lnTo>
                  <a:cubicBezTo>
                    <a:pt x="14776" y="18431"/>
                    <a:pt x="14965" y="18872"/>
                    <a:pt x="15154" y="19219"/>
                  </a:cubicBezTo>
                  <a:cubicBezTo>
                    <a:pt x="15343" y="19597"/>
                    <a:pt x="15532" y="19912"/>
                    <a:pt x="15721" y="20133"/>
                  </a:cubicBezTo>
                  <a:cubicBezTo>
                    <a:pt x="15942" y="20353"/>
                    <a:pt x="16194" y="20511"/>
                    <a:pt x="16446" y="20637"/>
                  </a:cubicBezTo>
                  <a:cubicBezTo>
                    <a:pt x="16729" y="20731"/>
                    <a:pt x="17044" y="20794"/>
                    <a:pt x="17423" y="20794"/>
                  </a:cubicBezTo>
                  <a:cubicBezTo>
                    <a:pt x="17738" y="20794"/>
                    <a:pt x="18053" y="20731"/>
                    <a:pt x="18336" y="20637"/>
                  </a:cubicBezTo>
                  <a:cubicBezTo>
                    <a:pt x="18620" y="20542"/>
                    <a:pt x="18872" y="20385"/>
                    <a:pt x="19092" y="20196"/>
                  </a:cubicBezTo>
                  <a:cubicBezTo>
                    <a:pt x="19313" y="20006"/>
                    <a:pt x="19502" y="19786"/>
                    <a:pt x="19628" y="19534"/>
                  </a:cubicBezTo>
                  <a:cubicBezTo>
                    <a:pt x="19754" y="19250"/>
                    <a:pt x="19817" y="18935"/>
                    <a:pt x="19817" y="18589"/>
                  </a:cubicBezTo>
                  <a:cubicBezTo>
                    <a:pt x="19817" y="18431"/>
                    <a:pt x="19785" y="18274"/>
                    <a:pt x="19754" y="18116"/>
                  </a:cubicBezTo>
                  <a:cubicBezTo>
                    <a:pt x="19691" y="17927"/>
                    <a:pt x="19659" y="17738"/>
                    <a:pt x="19596" y="17549"/>
                  </a:cubicBezTo>
                  <a:cubicBezTo>
                    <a:pt x="19502" y="17360"/>
                    <a:pt x="19439" y="17171"/>
                    <a:pt x="19376" y="16982"/>
                  </a:cubicBezTo>
                  <a:cubicBezTo>
                    <a:pt x="19281" y="16793"/>
                    <a:pt x="19218" y="16635"/>
                    <a:pt x="19155" y="16446"/>
                  </a:cubicBezTo>
                  <a:lnTo>
                    <a:pt x="15217" y="6050"/>
                  </a:lnTo>
                  <a:cubicBezTo>
                    <a:pt x="14808" y="4916"/>
                    <a:pt x="14398" y="3970"/>
                    <a:pt x="14052" y="3183"/>
                  </a:cubicBezTo>
                  <a:cubicBezTo>
                    <a:pt x="13705" y="2427"/>
                    <a:pt x="13327" y="1797"/>
                    <a:pt x="12949" y="1324"/>
                  </a:cubicBezTo>
                  <a:cubicBezTo>
                    <a:pt x="12539" y="851"/>
                    <a:pt x="12098" y="505"/>
                    <a:pt x="11626" y="316"/>
                  </a:cubicBezTo>
                  <a:cubicBezTo>
                    <a:pt x="11153" y="95"/>
                    <a:pt x="10554" y="1"/>
                    <a:pt x="9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300"/>
            <p:cNvSpPr/>
            <p:nvPr/>
          </p:nvSpPr>
          <p:spPr>
            <a:xfrm>
              <a:off x="1412256" y="491429"/>
              <a:ext cx="49093" cy="211250"/>
            </a:xfrm>
            <a:custGeom>
              <a:rect b="b" l="l" r="r" t="t"/>
              <a:pathLst>
                <a:path extrusionOk="0" h="21425" w="4979">
                  <a:moveTo>
                    <a:pt x="2490" y="1"/>
                  </a:moveTo>
                  <a:cubicBezTo>
                    <a:pt x="2143" y="1"/>
                    <a:pt x="1797" y="64"/>
                    <a:pt x="1482"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77" y="3498"/>
                    <a:pt x="1230" y="3624"/>
                    <a:pt x="1545" y="3718"/>
                  </a:cubicBezTo>
                  <a:cubicBezTo>
                    <a:pt x="1828" y="3813"/>
                    <a:pt x="2143" y="3844"/>
                    <a:pt x="2490" y="3844"/>
                  </a:cubicBezTo>
                  <a:cubicBezTo>
                    <a:pt x="2805" y="3844"/>
                    <a:pt x="3088" y="3813"/>
                    <a:pt x="3403" y="3718"/>
                  </a:cubicBezTo>
                  <a:cubicBezTo>
                    <a:pt x="3718" y="3655"/>
                    <a:pt x="3970" y="3529"/>
                    <a:pt x="4191" y="3372"/>
                  </a:cubicBezTo>
                  <a:cubicBezTo>
                    <a:pt x="4412" y="3214"/>
                    <a:pt x="4601" y="2994"/>
                    <a:pt x="4758" y="2773"/>
                  </a:cubicBezTo>
                  <a:cubicBezTo>
                    <a:pt x="4884" y="2521"/>
                    <a:pt x="4979" y="2238"/>
                    <a:pt x="4979" y="1923"/>
                  </a:cubicBezTo>
                  <a:cubicBezTo>
                    <a:pt x="4979" y="1608"/>
                    <a:pt x="4916" y="1355"/>
                    <a:pt x="4758" y="1103"/>
                  </a:cubicBezTo>
                  <a:cubicBezTo>
                    <a:pt x="4632" y="851"/>
                    <a:pt x="4443" y="662"/>
                    <a:pt x="4222" y="505"/>
                  </a:cubicBezTo>
                  <a:cubicBezTo>
                    <a:pt x="3970" y="347"/>
                    <a:pt x="3718" y="221"/>
                    <a:pt x="3403" y="127"/>
                  </a:cubicBezTo>
                  <a:cubicBezTo>
                    <a:pt x="3120" y="32"/>
                    <a:pt x="2805" y="1"/>
                    <a:pt x="2490" y="1"/>
                  </a:cubicBezTo>
                  <a:close/>
                  <a:moveTo>
                    <a:pt x="2395"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95"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95"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300"/>
            <p:cNvSpPr/>
            <p:nvPr/>
          </p:nvSpPr>
          <p:spPr>
            <a:xfrm>
              <a:off x="1492414" y="558226"/>
              <a:ext cx="98166" cy="144459"/>
            </a:xfrm>
            <a:custGeom>
              <a:rect b="b" l="l" r="r" t="t"/>
              <a:pathLst>
                <a:path extrusionOk="0" h="14651" w="9956">
                  <a:moveTo>
                    <a:pt x="8128" y="0"/>
                  </a:moveTo>
                  <a:cubicBezTo>
                    <a:pt x="7152" y="0"/>
                    <a:pt x="6364" y="284"/>
                    <a:pt x="5734" y="819"/>
                  </a:cubicBezTo>
                  <a:cubicBezTo>
                    <a:pt x="5104" y="1387"/>
                    <a:pt x="4726" y="2143"/>
                    <a:pt x="4568" y="3088"/>
                  </a:cubicBezTo>
                  <a:cubicBezTo>
                    <a:pt x="4568" y="2143"/>
                    <a:pt x="4379" y="1450"/>
                    <a:pt x="4001" y="945"/>
                  </a:cubicBezTo>
                  <a:cubicBezTo>
                    <a:pt x="3623" y="473"/>
                    <a:pt x="3056" y="252"/>
                    <a:pt x="2300" y="252"/>
                  </a:cubicBezTo>
                  <a:cubicBezTo>
                    <a:pt x="2016" y="252"/>
                    <a:pt x="1701" y="284"/>
                    <a:pt x="1449" y="378"/>
                  </a:cubicBezTo>
                  <a:cubicBezTo>
                    <a:pt x="1166" y="473"/>
                    <a:pt x="914" y="599"/>
                    <a:pt x="693" y="788"/>
                  </a:cubicBezTo>
                  <a:cubicBezTo>
                    <a:pt x="473" y="945"/>
                    <a:pt x="315" y="1166"/>
                    <a:pt x="189" y="1450"/>
                  </a:cubicBezTo>
                  <a:cubicBezTo>
                    <a:pt x="63" y="1702"/>
                    <a:pt x="0" y="2017"/>
                    <a:pt x="0" y="2363"/>
                  </a:cubicBezTo>
                  <a:lnTo>
                    <a:pt x="0" y="11815"/>
                  </a:lnTo>
                  <a:cubicBezTo>
                    <a:pt x="0" y="12728"/>
                    <a:pt x="158" y="13421"/>
                    <a:pt x="473" y="13925"/>
                  </a:cubicBezTo>
                  <a:cubicBezTo>
                    <a:pt x="819" y="14398"/>
                    <a:pt x="1386" y="14650"/>
                    <a:pt x="2174" y="14650"/>
                  </a:cubicBezTo>
                  <a:cubicBezTo>
                    <a:pt x="3025" y="14650"/>
                    <a:pt x="3655" y="14398"/>
                    <a:pt x="4001" y="13925"/>
                  </a:cubicBezTo>
                  <a:cubicBezTo>
                    <a:pt x="4379" y="13421"/>
                    <a:pt x="4568" y="12728"/>
                    <a:pt x="4568" y="11815"/>
                  </a:cubicBezTo>
                  <a:lnTo>
                    <a:pt x="4568" y="6742"/>
                  </a:lnTo>
                  <a:cubicBezTo>
                    <a:pt x="4568" y="6175"/>
                    <a:pt x="4631" y="5703"/>
                    <a:pt x="4789" y="5325"/>
                  </a:cubicBezTo>
                  <a:cubicBezTo>
                    <a:pt x="4946" y="4947"/>
                    <a:pt x="5167" y="4632"/>
                    <a:pt x="5450" y="4379"/>
                  </a:cubicBezTo>
                  <a:cubicBezTo>
                    <a:pt x="5702" y="4127"/>
                    <a:pt x="6018" y="3970"/>
                    <a:pt x="6396" y="3844"/>
                  </a:cubicBezTo>
                  <a:cubicBezTo>
                    <a:pt x="6774" y="3718"/>
                    <a:pt x="7152" y="3623"/>
                    <a:pt x="7593" y="3592"/>
                  </a:cubicBezTo>
                  <a:cubicBezTo>
                    <a:pt x="8317" y="3529"/>
                    <a:pt x="8884" y="3371"/>
                    <a:pt x="9294" y="3088"/>
                  </a:cubicBezTo>
                  <a:cubicBezTo>
                    <a:pt x="9735" y="2804"/>
                    <a:pt x="9956" y="2332"/>
                    <a:pt x="9956" y="1733"/>
                  </a:cubicBezTo>
                  <a:cubicBezTo>
                    <a:pt x="9956" y="1513"/>
                    <a:pt x="9893" y="1324"/>
                    <a:pt x="9830" y="1103"/>
                  </a:cubicBezTo>
                  <a:cubicBezTo>
                    <a:pt x="9735" y="882"/>
                    <a:pt x="9641" y="693"/>
                    <a:pt x="9483" y="536"/>
                  </a:cubicBezTo>
                  <a:cubicBezTo>
                    <a:pt x="9326" y="378"/>
                    <a:pt x="9137" y="252"/>
                    <a:pt x="8916" y="158"/>
                  </a:cubicBezTo>
                  <a:cubicBezTo>
                    <a:pt x="8695" y="63"/>
                    <a:pt x="8412" y="0"/>
                    <a:pt x="8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300"/>
            <p:cNvSpPr/>
            <p:nvPr/>
          </p:nvSpPr>
          <p:spPr>
            <a:xfrm>
              <a:off x="1694682" y="491429"/>
              <a:ext cx="49093" cy="211250"/>
            </a:xfrm>
            <a:custGeom>
              <a:rect b="b" l="l" r="r" t="t"/>
              <a:pathLst>
                <a:path extrusionOk="0" h="21425" w="4979">
                  <a:moveTo>
                    <a:pt x="2489" y="1"/>
                  </a:moveTo>
                  <a:cubicBezTo>
                    <a:pt x="2111" y="1"/>
                    <a:pt x="1796" y="64"/>
                    <a:pt x="1481"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46" y="3498"/>
                    <a:pt x="1229" y="3624"/>
                    <a:pt x="1513" y="3718"/>
                  </a:cubicBezTo>
                  <a:cubicBezTo>
                    <a:pt x="1828" y="3813"/>
                    <a:pt x="2143" y="3844"/>
                    <a:pt x="2489" y="3844"/>
                  </a:cubicBezTo>
                  <a:cubicBezTo>
                    <a:pt x="2805" y="3844"/>
                    <a:pt x="3088" y="3813"/>
                    <a:pt x="3403" y="3718"/>
                  </a:cubicBezTo>
                  <a:cubicBezTo>
                    <a:pt x="3687" y="3655"/>
                    <a:pt x="3970" y="3529"/>
                    <a:pt x="4191" y="3372"/>
                  </a:cubicBezTo>
                  <a:cubicBezTo>
                    <a:pt x="4411" y="3214"/>
                    <a:pt x="4600" y="2994"/>
                    <a:pt x="4758" y="2773"/>
                  </a:cubicBezTo>
                  <a:cubicBezTo>
                    <a:pt x="4884" y="2521"/>
                    <a:pt x="4978" y="2238"/>
                    <a:pt x="4978" y="1923"/>
                  </a:cubicBezTo>
                  <a:cubicBezTo>
                    <a:pt x="4978" y="1608"/>
                    <a:pt x="4884" y="1355"/>
                    <a:pt x="4758" y="1103"/>
                  </a:cubicBezTo>
                  <a:cubicBezTo>
                    <a:pt x="4632" y="851"/>
                    <a:pt x="4443" y="662"/>
                    <a:pt x="4222" y="505"/>
                  </a:cubicBezTo>
                  <a:cubicBezTo>
                    <a:pt x="3970" y="347"/>
                    <a:pt x="3718" y="221"/>
                    <a:pt x="3403" y="127"/>
                  </a:cubicBezTo>
                  <a:cubicBezTo>
                    <a:pt x="3120" y="32"/>
                    <a:pt x="2805" y="1"/>
                    <a:pt x="2489" y="1"/>
                  </a:cubicBezTo>
                  <a:close/>
                  <a:moveTo>
                    <a:pt x="2363"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63"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63"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300"/>
            <p:cNvSpPr/>
            <p:nvPr/>
          </p:nvSpPr>
          <p:spPr>
            <a:xfrm>
              <a:off x="1774525" y="558226"/>
              <a:ext cx="141974" cy="144459"/>
            </a:xfrm>
            <a:custGeom>
              <a:rect b="b" l="l" r="r" t="t"/>
              <a:pathLst>
                <a:path extrusionOk="0" h="14651" w="14399">
                  <a:moveTo>
                    <a:pt x="9609" y="0"/>
                  </a:moveTo>
                  <a:cubicBezTo>
                    <a:pt x="9042" y="0"/>
                    <a:pt x="8475" y="63"/>
                    <a:pt x="7940" y="221"/>
                  </a:cubicBezTo>
                  <a:cubicBezTo>
                    <a:pt x="7404" y="378"/>
                    <a:pt x="6900" y="567"/>
                    <a:pt x="6459" y="851"/>
                  </a:cubicBezTo>
                  <a:cubicBezTo>
                    <a:pt x="6018" y="1103"/>
                    <a:pt x="5640" y="1418"/>
                    <a:pt x="5325" y="1796"/>
                  </a:cubicBezTo>
                  <a:cubicBezTo>
                    <a:pt x="4978" y="2174"/>
                    <a:pt x="4758" y="2615"/>
                    <a:pt x="4569" y="3056"/>
                  </a:cubicBezTo>
                  <a:cubicBezTo>
                    <a:pt x="4569" y="2143"/>
                    <a:pt x="4380" y="1450"/>
                    <a:pt x="4033" y="977"/>
                  </a:cubicBezTo>
                  <a:cubicBezTo>
                    <a:pt x="3655" y="473"/>
                    <a:pt x="3056" y="252"/>
                    <a:pt x="2206" y="252"/>
                  </a:cubicBezTo>
                  <a:cubicBezTo>
                    <a:pt x="1387" y="252"/>
                    <a:pt x="819" y="473"/>
                    <a:pt x="504" y="977"/>
                  </a:cubicBezTo>
                  <a:cubicBezTo>
                    <a:pt x="158" y="1450"/>
                    <a:pt x="0" y="2143"/>
                    <a:pt x="0" y="3056"/>
                  </a:cubicBezTo>
                  <a:lnTo>
                    <a:pt x="32" y="11815"/>
                  </a:lnTo>
                  <a:cubicBezTo>
                    <a:pt x="32" y="12728"/>
                    <a:pt x="189" y="13421"/>
                    <a:pt x="504" y="13925"/>
                  </a:cubicBezTo>
                  <a:cubicBezTo>
                    <a:pt x="851" y="14398"/>
                    <a:pt x="1418" y="14650"/>
                    <a:pt x="2206" y="14650"/>
                  </a:cubicBezTo>
                  <a:cubicBezTo>
                    <a:pt x="3056" y="14650"/>
                    <a:pt x="3655" y="14398"/>
                    <a:pt x="4033" y="13925"/>
                  </a:cubicBezTo>
                  <a:cubicBezTo>
                    <a:pt x="4411" y="13421"/>
                    <a:pt x="4600" y="12728"/>
                    <a:pt x="4600" y="11815"/>
                  </a:cubicBezTo>
                  <a:lnTo>
                    <a:pt x="4600" y="5892"/>
                  </a:lnTo>
                  <a:cubicBezTo>
                    <a:pt x="4600" y="5388"/>
                    <a:pt x="4663" y="4947"/>
                    <a:pt x="4821" y="4569"/>
                  </a:cubicBezTo>
                  <a:cubicBezTo>
                    <a:pt x="4978" y="4190"/>
                    <a:pt x="5167" y="3875"/>
                    <a:pt x="5451" y="3592"/>
                  </a:cubicBezTo>
                  <a:cubicBezTo>
                    <a:pt x="5703" y="3340"/>
                    <a:pt x="6018" y="3151"/>
                    <a:pt x="6364" y="3025"/>
                  </a:cubicBezTo>
                  <a:cubicBezTo>
                    <a:pt x="6711" y="2899"/>
                    <a:pt x="7089" y="2836"/>
                    <a:pt x="7499" y="2836"/>
                  </a:cubicBezTo>
                  <a:cubicBezTo>
                    <a:pt x="7814" y="2836"/>
                    <a:pt x="8129" y="2899"/>
                    <a:pt x="8412" y="2993"/>
                  </a:cubicBezTo>
                  <a:cubicBezTo>
                    <a:pt x="8696" y="3119"/>
                    <a:pt x="8948" y="3277"/>
                    <a:pt x="9137" y="3529"/>
                  </a:cubicBezTo>
                  <a:cubicBezTo>
                    <a:pt x="9357" y="3749"/>
                    <a:pt x="9515" y="4033"/>
                    <a:pt x="9641" y="4348"/>
                  </a:cubicBezTo>
                  <a:cubicBezTo>
                    <a:pt x="9767" y="4695"/>
                    <a:pt x="9830" y="5104"/>
                    <a:pt x="9830" y="5545"/>
                  </a:cubicBezTo>
                  <a:lnTo>
                    <a:pt x="9830" y="11815"/>
                  </a:lnTo>
                  <a:cubicBezTo>
                    <a:pt x="9830" y="12728"/>
                    <a:pt x="9987" y="13421"/>
                    <a:pt x="10334" y="13925"/>
                  </a:cubicBezTo>
                  <a:cubicBezTo>
                    <a:pt x="10649" y="14398"/>
                    <a:pt x="11216" y="14650"/>
                    <a:pt x="12004" y="14650"/>
                  </a:cubicBezTo>
                  <a:cubicBezTo>
                    <a:pt x="12854" y="14650"/>
                    <a:pt x="13484" y="14398"/>
                    <a:pt x="13831" y="13925"/>
                  </a:cubicBezTo>
                  <a:cubicBezTo>
                    <a:pt x="14209" y="13421"/>
                    <a:pt x="14398" y="12728"/>
                    <a:pt x="14398" y="11815"/>
                  </a:cubicBezTo>
                  <a:lnTo>
                    <a:pt x="14398" y="5356"/>
                  </a:lnTo>
                  <a:cubicBezTo>
                    <a:pt x="14398" y="4443"/>
                    <a:pt x="14272" y="3686"/>
                    <a:pt x="13989" y="2993"/>
                  </a:cubicBezTo>
                  <a:cubicBezTo>
                    <a:pt x="13737" y="2332"/>
                    <a:pt x="13358" y="1765"/>
                    <a:pt x="12917" y="1324"/>
                  </a:cubicBezTo>
                  <a:cubicBezTo>
                    <a:pt x="12476" y="882"/>
                    <a:pt x="11972" y="536"/>
                    <a:pt x="11405" y="315"/>
                  </a:cubicBezTo>
                  <a:cubicBezTo>
                    <a:pt x="10838" y="95"/>
                    <a:pt x="10239" y="0"/>
                    <a:pt x="9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300"/>
            <p:cNvSpPr/>
            <p:nvPr/>
          </p:nvSpPr>
          <p:spPr>
            <a:xfrm>
              <a:off x="1943530" y="558226"/>
              <a:ext cx="146007" cy="146007"/>
            </a:xfrm>
            <a:custGeom>
              <a:rect b="b" l="l" r="r" t="t"/>
              <a:pathLst>
                <a:path extrusionOk="0" h="14808" w="14808">
                  <a:moveTo>
                    <a:pt x="7719" y="2584"/>
                  </a:moveTo>
                  <a:cubicBezTo>
                    <a:pt x="8254" y="2584"/>
                    <a:pt x="8695" y="2678"/>
                    <a:pt x="9105" y="2836"/>
                  </a:cubicBezTo>
                  <a:cubicBezTo>
                    <a:pt x="9483" y="3025"/>
                    <a:pt x="9830" y="3277"/>
                    <a:pt x="10113" y="3592"/>
                  </a:cubicBezTo>
                  <a:cubicBezTo>
                    <a:pt x="10365" y="3907"/>
                    <a:pt x="10586" y="4253"/>
                    <a:pt x="10743" y="4695"/>
                  </a:cubicBezTo>
                  <a:cubicBezTo>
                    <a:pt x="10869" y="5136"/>
                    <a:pt x="10964" y="5577"/>
                    <a:pt x="10995" y="6112"/>
                  </a:cubicBezTo>
                  <a:lnTo>
                    <a:pt x="4474" y="6112"/>
                  </a:lnTo>
                  <a:cubicBezTo>
                    <a:pt x="4505" y="5608"/>
                    <a:pt x="4600" y="5167"/>
                    <a:pt x="4757" y="4726"/>
                  </a:cubicBezTo>
                  <a:cubicBezTo>
                    <a:pt x="4915" y="4316"/>
                    <a:pt x="5135" y="3938"/>
                    <a:pt x="5419" y="3623"/>
                  </a:cubicBezTo>
                  <a:cubicBezTo>
                    <a:pt x="5702" y="3308"/>
                    <a:pt x="6049" y="3056"/>
                    <a:pt x="6427" y="2867"/>
                  </a:cubicBezTo>
                  <a:cubicBezTo>
                    <a:pt x="6805" y="2678"/>
                    <a:pt x="7246" y="2584"/>
                    <a:pt x="7719" y="2584"/>
                  </a:cubicBezTo>
                  <a:close/>
                  <a:moveTo>
                    <a:pt x="7687" y="0"/>
                  </a:moveTo>
                  <a:cubicBezTo>
                    <a:pt x="6585" y="0"/>
                    <a:pt x="5545" y="189"/>
                    <a:pt x="4600" y="567"/>
                  </a:cubicBezTo>
                  <a:cubicBezTo>
                    <a:pt x="3655" y="945"/>
                    <a:pt x="2835" y="1481"/>
                    <a:pt x="2174" y="2143"/>
                  </a:cubicBezTo>
                  <a:cubicBezTo>
                    <a:pt x="1481" y="2804"/>
                    <a:pt x="945" y="3560"/>
                    <a:pt x="567" y="4474"/>
                  </a:cubicBezTo>
                  <a:cubicBezTo>
                    <a:pt x="189" y="5356"/>
                    <a:pt x="0" y="6333"/>
                    <a:pt x="0" y="7341"/>
                  </a:cubicBezTo>
                  <a:cubicBezTo>
                    <a:pt x="0" y="8601"/>
                    <a:pt x="189" y="9672"/>
                    <a:pt x="599" y="10617"/>
                  </a:cubicBezTo>
                  <a:cubicBezTo>
                    <a:pt x="977" y="11531"/>
                    <a:pt x="1544" y="12319"/>
                    <a:pt x="2237" y="12949"/>
                  </a:cubicBezTo>
                  <a:cubicBezTo>
                    <a:pt x="2930" y="13547"/>
                    <a:pt x="3749" y="14020"/>
                    <a:pt x="4694" y="14335"/>
                  </a:cubicBezTo>
                  <a:cubicBezTo>
                    <a:pt x="5639" y="14650"/>
                    <a:pt x="6679" y="14808"/>
                    <a:pt x="7782" y="14808"/>
                  </a:cubicBezTo>
                  <a:cubicBezTo>
                    <a:pt x="8349" y="14808"/>
                    <a:pt x="8979" y="14776"/>
                    <a:pt x="9609" y="14713"/>
                  </a:cubicBezTo>
                  <a:cubicBezTo>
                    <a:pt x="10239" y="14650"/>
                    <a:pt x="10838" y="14524"/>
                    <a:pt x="11436" y="14335"/>
                  </a:cubicBezTo>
                  <a:cubicBezTo>
                    <a:pt x="12003" y="14178"/>
                    <a:pt x="12508" y="13925"/>
                    <a:pt x="12949" y="13642"/>
                  </a:cubicBezTo>
                  <a:cubicBezTo>
                    <a:pt x="13390" y="13327"/>
                    <a:pt x="13705" y="12949"/>
                    <a:pt x="13894" y="12508"/>
                  </a:cubicBezTo>
                  <a:cubicBezTo>
                    <a:pt x="13957" y="12319"/>
                    <a:pt x="13988" y="12130"/>
                    <a:pt x="13988" y="11941"/>
                  </a:cubicBezTo>
                  <a:cubicBezTo>
                    <a:pt x="13988" y="11626"/>
                    <a:pt x="13894" y="11342"/>
                    <a:pt x="13705" y="11090"/>
                  </a:cubicBezTo>
                  <a:cubicBezTo>
                    <a:pt x="13516" y="10870"/>
                    <a:pt x="13264" y="10743"/>
                    <a:pt x="12949" y="10743"/>
                  </a:cubicBezTo>
                  <a:cubicBezTo>
                    <a:pt x="12854" y="10743"/>
                    <a:pt x="12728" y="10743"/>
                    <a:pt x="12602" y="10807"/>
                  </a:cubicBezTo>
                  <a:cubicBezTo>
                    <a:pt x="12224" y="10933"/>
                    <a:pt x="11877" y="11059"/>
                    <a:pt x="11531" y="11153"/>
                  </a:cubicBezTo>
                  <a:cubicBezTo>
                    <a:pt x="11184" y="11279"/>
                    <a:pt x="10838" y="11374"/>
                    <a:pt x="10491" y="11468"/>
                  </a:cubicBezTo>
                  <a:cubicBezTo>
                    <a:pt x="10176" y="11563"/>
                    <a:pt x="9798" y="11626"/>
                    <a:pt x="9452" y="11689"/>
                  </a:cubicBezTo>
                  <a:cubicBezTo>
                    <a:pt x="9105" y="11752"/>
                    <a:pt x="8727" y="11752"/>
                    <a:pt x="8317" y="11752"/>
                  </a:cubicBezTo>
                  <a:cubicBezTo>
                    <a:pt x="7057" y="11752"/>
                    <a:pt x="6112" y="11437"/>
                    <a:pt x="5482" y="10807"/>
                  </a:cubicBezTo>
                  <a:cubicBezTo>
                    <a:pt x="4883" y="10176"/>
                    <a:pt x="4537" y="9294"/>
                    <a:pt x="4505" y="8129"/>
                  </a:cubicBezTo>
                  <a:lnTo>
                    <a:pt x="13358" y="8129"/>
                  </a:lnTo>
                  <a:cubicBezTo>
                    <a:pt x="13799" y="8129"/>
                    <a:pt x="14177" y="8034"/>
                    <a:pt x="14429" y="7845"/>
                  </a:cubicBezTo>
                  <a:cubicBezTo>
                    <a:pt x="14681" y="7656"/>
                    <a:pt x="14807" y="7372"/>
                    <a:pt x="14807" y="6963"/>
                  </a:cubicBezTo>
                  <a:cubicBezTo>
                    <a:pt x="14807" y="6049"/>
                    <a:pt x="14650" y="5136"/>
                    <a:pt x="14366" y="4285"/>
                  </a:cubicBezTo>
                  <a:cubicBezTo>
                    <a:pt x="14083" y="3466"/>
                    <a:pt x="13642" y="2710"/>
                    <a:pt x="13075" y="2080"/>
                  </a:cubicBezTo>
                  <a:cubicBezTo>
                    <a:pt x="12476" y="1450"/>
                    <a:pt x="11751" y="945"/>
                    <a:pt x="10869" y="567"/>
                  </a:cubicBezTo>
                  <a:cubicBezTo>
                    <a:pt x="9987" y="189"/>
                    <a:pt x="8916" y="0"/>
                    <a:pt x="7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300"/>
            <p:cNvSpPr/>
            <p:nvPr/>
          </p:nvSpPr>
          <p:spPr>
            <a:xfrm>
              <a:off x="1618194" y="494575"/>
              <a:ext cx="44100" cy="211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2" name="Google Shape;5022;p300"/>
          <p:cNvGrpSpPr/>
          <p:nvPr/>
        </p:nvGrpSpPr>
        <p:grpSpPr>
          <a:xfrm>
            <a:off x="2266950" y="561950"/>
            <a:ext cx="3458350" cy="62400"/>
            <a:chOff x="2266950" y="561950"/>
            <a:chExt cx="3458350" cy="62400"/>
          </a:xfrm>
        </p:grpSpPr>
        <p:sp>
          <p:nvSpPr>
            <p:cNvPr id="5023" name="Google Shape;5023;p300"/>
            <p:cNvSpPr/>
            <p:nvPr/>
          </p:nvSpPr>
          <p:spPr>
            <a:xfrm>
              <a:off x="2266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300"/>
            <p:cNvSpPr/>
            <p:nvPr/>
          </p:nvSpPr>
          <p:spPr>
            <a:xfrm>
              <a:off x="2414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300"/>
            <p:cNvSpPr/>
            <p:nvPr/>
          </p:nvSpPr>
          <p:spPr>
            <a:xfrm>
              <a:off x="2562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300"/>
            <p:cNvSpPr/>
            <p:nvPr/>
          </p:nvSpPr>
          <p:spPr>
            <a:xfrm>
              <a:off x="2709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300"/>
            <p:cNvSpPr/>
            <p:nvPr/>
          </p:nvSpPr>
          <p:spPr>
            <a:xfrm>
              <a:off x="28575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300"/>
            <p:cNvSpPr/>
            <p:nvPr/>
          </p:nvSpPr>
          <p:spPr>
            <a:xfrm>
              <a:off x="30052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300"/>
            <p:cNvSpPr/>
            <p:nvPr/>
          </p:nvSpPr>
          <p:spPr>
            <a:xfrm>
              <a:off x="31528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300"/>
            <p:cNvSpPr/>
            <p:nvPr/>
          </p:nvSpPr>
          <p:spPr>
            <a:xfrm>
              <a:off x="33005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300"/>
            <p:cNvSpPr/>
            <p:nvPr/>
          </p:nvSpPr>
          <p:spPr>
            <a:xfrm>
              <a:off x="34481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300"/>
            <p:cNvSpPr/>
            <p:nvPr/>
          </p:nvSpPr>
          <p:spPr>
            <a:xfrm>
              <a:off x="35958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300"/>
            <p:cNvSpPr/>
            <p:nvPr/>
          </p:nvSpPr>
          <p:spPr>
            <a:xfrm>
              <a:off x="37434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300"/>
            <p:cNvSpPr/>
            <p:nvPr/>
          </p:nvSpPr>
          <p:spPr>
            <a:xfrm>
              <a:off x="38911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300"/>
            <p:cNvSpPr/>
            <p:nvPr/>
          </p:nvSpPr>
          <p:spPr>
            <a:xfrm>
              <a:off x="40387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300"/>
            <p:cNvSpPr/>
            <p:nvPr/>
          </p:nvSpPr>
          <p:spPr>
            <a:xfrm>
              <a:off x="41864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300"/>
            <p:cNvSpPr/>
            <p:nvPr/>
          </p:nvSpPr>
          <p:spPr>
            <a:xfrm>
              <a:off x="43340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300"/>
            <p:cNvSpPr/>
            <p:nvPr/>
          </p:nvSpPr>
          <p:spPr>
            <a:xfrm>
              <a:off x="44817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300"/>
            <p:cNvSpPr/>
            <p:nvPr/>
          </p:nvSpPr>
          <p:spPr>
            <a:xfrm>
              <a:off x="46293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300"/>
            <p:cNvSpPr/>
            <p:nvPr/>
          </p:nvSpPr>
          <p:spPr>
            <a:xfrm>
              <a:off x="47770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300"/>
            <p:cNvSpPr/>
            <p:nvPr/>
          </p:nvSpPr>
          <p:spPr>
            <a:xfrm>
              <a:off x="49246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300"/>
            <p:cNvSpPr/>
            <p:nvPr/>
          </p:nvSpPr>
          <p:spPr>
            <a:xfrm>
              <a:off x="50723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300"/>
            <p:cNvSpPr/>
            <p:nvPr/>
          </p:nvSpPr>
          <p:spPr>
            <a:xfrm>
              <a:off x="5219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300"/>
            <p:cNvSpPr/>
            <p:nvPr/>
          </p:nvSpPr>
          <p:spPr>
            <a:xfrm>
              <a:off x="5367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300"/>
            <p:cNvSpPr/>
            <p:nvPr/>
          </p:nvSpPr>
          <p:spPr>
            <a:xfrm>
              <a:off x="5515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300"/>
            <p:cNvSpPr/>
            <p:nvPr/>
          </p:nvSpPr>
          <p:spPr>
            <a:xfrm>
              <a:off x="5662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7" name="Google Shape;5047;p300"/>
          <p:cNvSpPr/>
          <p:nvPr/>
        </p:nvSpPr>
        <p:spPr>
          <a:xfrm>
            <a:off x="5846050" y="426325"/>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8" name="Google Shape;5048;p300"/>
          <p:cNvGrpSpPr/>
          <p:nvPr/>
        </p:nvGrpSpPr>
        <p:grpSpPr>
          <a:xfrm>
            <a:off x="624714" y="381177"/>
            <a:ext cx="470629" cy="435824"/>
            <a:chOff x="431275" y="-2657275"/>
            <a:chExt cx="1086150" cy="1005825"/>
          </a:xfrm>
        </p:grpSpPr>
        <p:sp>
          <p:nvSpPr>
            <p:cNvPr id="5049" name="Google Shape;5049;p300"/>
            <p:cNvSpPr/>
            <p:nvPr/>
          </p:nvSpPr>
          <p:spPr>
            <a:xfrm>
              <a:off x="603775" y="-2498175"/>
              <a:ext cx="734875" cy="147300"/>
            </a:xfrm>
            <a:custGeom>
              <a:rect b="b" l="l" r="r" t="t"/>
              <a:pathLst>
                <a:path extrusionOk="0" h="5892" w="29395">
                  <a:moveTo>
                    <a:pt x="1229" y="0"/>
                  </a:moveTo>
                  <a:lnTo>
                    <a:pt x="0" y="2174"/>
                  </a:lnTo>
                  <a:cubicBezTo>
                    <a:pt x="410" y="2395"/>
                    <a:pt x="6805" y="5892"/>
                    <a:pt x="15249" y="5892"/>
                  </a:cubicBezTo>
                  <a:cubicBezTo>
                    <a:pt x="19596" y="5892"/>
                    <a:pt x="24511" y="4978"/>
                    <a:pt x="29394" y="2174"/>
                  </a:cubicBezTo>
                  <a:lnTo>
                    <a:pt x="28166" y="0"/>
                  </a:lnTo>
                  <a:cubicBezTo>
                    <a:pt x="23759" y="2526"/>
                    <a:pt x="19292" y="3368"/>
                    <a:pt x="15296" y="3368"/>
                  </a:cubicBezTo>
                  <a:cubicBezTo>
                    <a:pt x="7380" y="3368"/>
                    <a:pt x="1313" y="63"/>
                    <a:pt x="12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0" name="Google Shape;5050;p300"/>
            <p:cNvGrpSpPr/>
            <p:nvPr/>
          </p:nvGrpSpPr>
          <p:grpSpPr>
            <a:xfrm>
              <a:off x="431275" y="-2657275"/>
              <a:ext cx="1086150" cy="1005825"/>
              <a:chOff x="431275" y="-2657275"/>
              <a:chExt cx="1086150" cy="1005825"/>
            </a:xfrm>
          </p:grpSpPr>
          <p:sp>
            <p:nvSpPr>
              <p:cNvPr id="5051" name="Google Shape;5051;p300"/>
              <p:cNvSpPr/>
              <p:nvPr/>
            </p:nvSpPr>
            <p:spPr>
              <a:xfrm>
                <a:off x="468300" y="-2657275"/>
                <a:ext cx="1005825" cy="1005825"/>
              </a:xfrm>
              <a:custGeom>
                <a:rect b="b" l="l" r="r" t="t"/>
                <a:pathLst>
                  <a:path extrusionOk="0" h="40233" w="40233">
                    <a:moveTo>
                      <a:pt x="20132" y="2458"/>
                    </a:moveTo>
                    <a:cubicBezTo>
                      <a:pt x="29836" y="2458"/>
                      <a:pt x="37743" y="10397"/>
                      <a:pt x="37743" y="20101"/>
                    </a:cubicBezTo>
                    <a:cubicBezTo>
                      <a:pt x="37743" y="29836"/>
                      <a:pt x="29836" y="37743"/>
                      <a:pt x="20132" y="37743"/>
                    </a:cubicBezTo>
                    <a:cubicBezTo>
                      <a:pt x="10397" y="37743"/>
                      <a:pt x="2489" y="29836"/>
                      <a:pt x="2489" y="20101"/>
                    </a:cubicBezTo>
                    <a:cubicBezTo>
                      <a:pt x="2489" y="10397"/>
                      <a:pt x="10397" y="2458"/>
                      <a:pt x="20132" y="2458"/>
                    </a:cubicBezTo>
                    <a:close/>
                    <a:moveTo>
                      <a:pt x="20132" y="0"/>
                    </a:moveTo>
                    <a:cubicBezTo>
                      <a:pt x="9042" y="0"/>
                      <a:pt x="0" y="9011"/>
                      <a:pt x="0" y="20101"/>
                    </a:cubicBezTo>
                    <a:cubicBezTo>
                      <a:pt x="0" y="31190"/>
                      <a:pt x="9042" y="40232"/>
                      <a:pt x="20132" y="40232"/>
                    </a:cubicBezTo>
                    <a:cubicBezTo>
                      <a:pt x="31222" y="40232"/>
                      <a:pt x="40232" y="31190"/>
                      <a:pt x="40232" y="20101"/>
                    </a:cubicBezTo>
                    <a:cubicBezTo>
                      <a:pt x="40232" y="9011"/>
                      <a:pt x="31222" y="0"/>
                      <a:pt x="20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300"/>
              <p:cNvSpPr/>
              <p:nvPr/>
            </p:nvSpPr>
            <p:spPr>
              <a:xfrm>
                <a:off x="940075" y="-2626550"/>
                <a:ext cx="62250" cy="943600"/>
              </a:xfrm>
              <a:custGeom>
                <a:rect b="b" l="l" r="r" t="t"/>
                <a:pathLst>
                  <a:path extrusionOk="0" h="37744" w="2490">
                    <a:moveTo>
                      <a:pt x="1" y="0"/>
                    </a:moveTo>
                    <a:lnTo>
                      <a:pt x="1" y="37743"/>
                    </a:lnTo>
                    <a:lnTo>
                      <a:pt x="2490" y="37743"/>
                    </a:lnTo>
                    <a:lnTo>
                      <a:pt x="24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300"/>
              <p:cNvSpPr/>
              <p:nvPr/>
            </p:nvSpPr>
            <p:spPr>
              <a:xfrm>
                <a:off x="499800" y="-2185500"/>
                <a:ext cx="943600" cy="62250"/>
              </a:xfrm>
              <a:custGeom>
                <a:rect b="b" l="l" r="r" t="t"/>
                <a:pathLst>
                  <a:path extrusionOk="0" h="2490" w="37744">
                    <a:moveTo>
                      <a:pt x="1" y="1"/>
                    </a:moveTo>
                    <a:lnTo>
                      <a:pt x="1" y="2490"/>
                    </a:lnTo>
                    <a:lnTo>
                      <a:pt x="37744" y="2490"/>
                    </a:lnTo>
                    <a:lnTo>
                      <a:pt x="377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300"/>
              <p:cNvSpPr/>
              <p:nvPr/>
            </p:nvSpPr>
            <p:spPr>
              <a:xfrm>
                <a:off x="431275" y="-2648600"/>
                <a:ext cx="489150" cy="980600"/>
              </a:xfrm>
              <a:custGeom>
                <a:rect b="b" l="l" r="r" t="t"/>
                <a:pathLst>
                  <a:path extrusionOk="0" h="39224" w="19566">
                    <a:moveTo>
                      <a:pt x="17738" y="0"/>
                    </a:moveTo>
                    <a:cubicBezTo>
                      <a:pt x="17580" y="189"/>
                      <a:pt x="1" y="18304"/>
                      <a:pt x="17675" y="39224"/>
                    </a:cubicBezTo>
                    <a:lnTo>
                      <a:pt x="19565" y="37617"/>
                    </a:lnTo>
                    <a:cubicBezTo>
                      <a:pt x="3403" y="18462"/>
                      <a:pt x="18841" y="2426"/>
                      <a:pt x="19502" y="1764"/>
                    </a:cubicBezTo>
                    <a:lnTo>
                      <a:pt x="17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300"/>
              <p:cNvSpPr/>
              <p:nvPr/>
            </p:nvSpPr>
            <p:spPr>
              <a:xfrm>
                <a:off x="1028300" y="-2648600"/>
                <a:ext cx="489125" cy="980600"/>
              </a:xfrm>
              <a:custGeom>
                <a:rect b="b" l="l" r="r" t="t"/>
                <a:pathLst>
                  <a:path extrusionOk="0" h="39224" w="19565">
                    <a:moveTo>
                      <a:pt x="1828" y="0"/>
                    </a:moveTo>
                    <a:lnTo>
                      <a:pt x="63" y="1764"/>
                    </a:lnTo>
                    <a:cubicBezTo>
                      <a:pt x="725" y="2426"/>
                      <a:pt x="16162" y="18462"/>
                      <a:pt x="0" y="37617"/>
                    </a:cubicBezTo>
                    <a:lnTo>
                      <a:pt x="1891" y="39224"/>
                    </a:lnTo>
                    <a:cubicBezTo>
                      <a:pt x="19565" y="18304"/>
                      <a:pt x="2017" y="189"/>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300"/>
              <p:cNvSpPr/>
              <p:nvPr/>
            </p:nvSpPr>
            <p:spPr>
              <a:xfrm>
                <a:off x="603775" y="-1954300"/>
                <a:ext cx="734875" cy="147675"/>
              </a:xfrm>
              <a:custGeom>
                <a:rect b="b" l="l" r="r" t="t"/>
                <a:pathLst>
                  <a:path extrusionOk="0" h="5907" w="29395">
                    <a:moveTo>
                      <a:pt x="14146" y="0"/>
                    </a:moveTo>
                    <a:cubicBezTo>
                      <a:pt x="9789" y="0"/>
                      <a:pt x="4891" y="934"/>
                      <a:pt x="0" y="3733"/>
                    </a:cubicBezTo>
                    <a:lnTo>
                      <a:pt x="1229" y="5875"/>
                    </a:lnTo>
                    <a:cubicBezTo>
                      <a:pt x="5623" y="3367"/>
                      <a:pt x="10078" y="2530"/>
                      <a:pt x="14065" y="2530"/>
                    </a:cubicBezTo>
                    <a:cubicBezTo>
                      <a:pt x="21998" y="2530"/>
                      <a:pt x="28082" y="5844"/>
                      <a:pt x="28166" y="5907"/>
                    </a:cubicBezTo>
                    <a:lnTo>
                      <a:pt x="29394" y="3733"/>
                    </a:lnTo>
                    <a:cubicBezTo>
                      <a:pt x="29000" y="3504"/>
                      <a:pt x="22588" y="0"/>
                      <a:pt x="14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57" name="Google Shape;5057;p300"/>
          <p:cNvSpPr txBox="1"/>
          <p:nvPr>
            <p:ph type="ctrTitle"/>
          </p:nvPr>
        </p:nvSpPr>
        <p:spPr>
          <a:xfrm>
            <a:off x="6587600" y="397750"/>
            <a:ext cx="2176800" cy="4383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sz="2400">
                <a:solidFill>
                  <a:schemeClr val="lt1"/>
                </a:solidFill>
              </a:rPr>
              <a:t>BOARDING PASS</a:t>
            </a:r>
            <a:endParaRPr sz="2400">
              <a:solidFill>
                <a:schemeClr val="lt1"/>
              </a:solidFill>
            </a:endParaRPr>
          </a:p>
        </p:txBody>
      </p:sp>
      <p:sp>
        <p:nvSpPr>
          <p:cNvPr id="5058" name="Google Shape;5058;p300"/>
          <p:cNvSpPr txBox="1"/>
          <p:nvPr/>
        </p:nvSpPr>
        <p:spPr>
          <a:xfrm>
            <a:off x="2148000" y="2165982"/>
            <a:ext cx="1670700" cy="4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231F20"/>
                </a:solidFill>
                <a:latin typeface="Barlow Semi Condensed"/>
                <a:ea typeface="Barlow Semi Condensed"/>
                <a:cs typeface="Barlow Semi Condensed"/>
                <a:sym typeface="Barlow Semi Condensed"/>
              </a:rPr>
              <a:t>NOTE:</a:t>
            </a:r>
            <a:endParaRPr b="1" sz="2400">
              <a:solidFill>
                <a:srgbClr val="231F20"/>
              </a:solidFill>
              <a:latin typeface="Barlow Semi Condensed"/>
              <a:ea typeface="Barlow Semi Condensed"/>
              <a:cs typeface="Barlow Semi Condensed"/>
              <a:sym typeface="Barlow Semi Condensed"/>
            </a:endParaRPr>
          </a:p>
        </p:txBody>
      </p:sp>
      <p:sp>
        <p:nvSpPr>
          <p:cNvPr id="5059" name="Google Shape;5059;p300"/>
          <p:cNvSpPr/>
          <p:nvPr/>
        </p:nvSpPr>
        <p:spPr>
          <a:xfrm>
            <a:off x="1766063" y="2225382"/>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3" name="Shape 5063"/>
        <p:cNvGrpSpPr/>
        <p:nvPr/>
      </p:nvGrpSpPr>
      <p:grpSpPr>
        <a:xfrm>
          <a:off x="0" y="0"/>
          <a:ext cx="0" cy="0"/>
          <a:chOff x="0" y="0"/>
          <a:chExt cx="0" cy="0"/>
        </a:xfrm>
      </p:grpSpPr>
      <p:sp>
        <p:nvSpPr>
          <p:cNvPr id="5064" name="Google Shape;5064;p301"/>
          <p:cNvSpPr txBox="1"/>
          <p:nvPr>
            <p:ph type="ctrTitle"/>
          </p:nvPr>
        </p:nvSpPr>
        <p:spPr>
          <a:xfrm>
            <a:off x="795000" y="1098463"/>
            <a:ext cx="7739100" cy="1258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sz="4000"/>
              <a:t>Machine Learning Log Regression (Logistic Regression Model)</a:t>
            </a:r>
            <a:endParaRPr sz="4000"/>
          </a:p>
        </p:txBody>
      </p:sp>
      <p:grpSp>
        <p:nvGrpSpPr>
          <p:cNvPr id="5065" name="Google Shape;5065;p301"/>
          <p:cNvGrpSpPr/>
          <p:nvPr/>
        </p:nvGrpSpPr>
        <p:grpSpPr>
          <a:xfrm>
            <a:off x="1192931" y="465829"/>
            <a:ext cx="896605" cy="214346"/>
            <a:chOff x="1192931" y="491429"/>
            <a:chExt cx="896605" cy="214346"/>
          </a:xfrm>
        </p:grpSpPr>
        <p:sp>
          <p:nvSpPr>
            <p:cNvPr id="5066" name="Google Shape;5066;p301"/>
            <p:cNvSpPr/>
            <p:nvPr/>
          </p:nvSpPr>
          <p:spPr>
            <a:xfrm>
              <a:off x="1192931" y="497641"/>
              <a:ext cx="195396" cy="205039"/>
            </a:xfrm>
            <a:custGeom>
              <a:rect b="b" l="l" r="r" t="t"/>
              <a:pathLst>
                <a:path extrusionOk="0" h="20795" w="19817">
                  <a:moveTo>
                    <a:pt x="9893" y="3907"/>
                  </a:moveTo>
                  <a:lnTo>
                    <a:pt x="13012" y="13107"/>
                  </a:lnTo>
                  <a:lnTo>
                    <a:pt x="6679" y="13107"/>
                  </a:lnTo>
                  <a:lnTo>
                    <a:pt x="9830" y="3907"/>
                  </a:lnTo>
                  <a:close/>
                  <a:moveTo>
                    <a:pt x="9861" y="1"/>
                  </a:moveTo>
                  <a:cubicBezTo>
                    <a:pt x="9137" y="1"/>
                    <a:pt x="8507" y="127"/>
                    <a:pt x="8003" y="410"/>
                  </a:cubicBezTo>
                  <a:cubicBezTo>
                    <a:pt x="7467" y="662"/>
                    <a:pt x="7026" y="1041"/>
                    <a:pt x="6616" y="1576"/>
                  </a:cubicBezTo>
                  <a:cubicBezTo>
                    <a:pt x="6238" y="2080"/>
                    <a:pt x="5860" y="2710"/>
                    <a:pt x="5545" y="3466"/>
                  </a:cubicBezTo>
                  <a:cubicBezTo>
                    <a:pt x="5199" y="4223"/>
                    <a:pt x="4852" y="5073"/>
                    <a:pt x="4506" y="6050"/>
                  </a:cubicBezTo>
                  <a:lnTo>
                    <a:pt x="630" y="16446"/>
                  </a:lnTo>
                  <a:cubicBezTo>
                    <a:pt x="567" y="16635"/>
                    <a:pt x="504" y="16793"/>
                    <a:pt x="441" y="16982"/>
                  </a:cubicBezTo>
                  <a:cubicBezTo>
                    <a:pt x="347" y="17171"/>
                    <a:pt x="284" y="17360"/>
                    <a:pt x="221" y="17549"/>
                  </a:cubicBezTo>
                  <a:cubicBezTo>
                    <a:pt x="158" y="17738"/>
                    <a:pt x="95" y="17927"/>
                    <a:pt x="63" y="18116"/>
                  </a:cubicBezTo>
                  <a:cubicBezTo>
                    <a:pt x="0" y="18274"/>
                    <a:pt x="0" y="18431"/>
                    <a:pt x="0" y="18589"/>
                  </a:cubicBezTo>
                  <a:cubicBezTo>
                    <a:pt x="0" y="18935"/>
                    <a:pt x="63" y="19250"/>
                    <a:pt x="189" y="19534"/>
                  </a:cubicBezTo>
                  <a:cubicBezTo>
                    <a:pt x="315" y="19786"/>
                    <a:pt x="473" y="20006"/>
                    <a:pt x="693" y="20196"/>
                  </a:cubicBezTo>
                  <a:cubicBezTo>
                    <a:pt x="914" y="20385"/>
                    <a:pt x="1166" y="20542"/>
                    <a:pt x="1481" y="20637"/>
                  </a:cubicBezTo>
                  <a:cubicBezTo>
                    <a:pt x="1765" y="20731"/>
                    <a:pt x="2080" y="20794"/>
                    <a:pt x="2395" y="20794"/>
                  </a:cubicBezTo>
                  <a:cubicBezTo>
                    <a:pt x="2773" y="20794"/>
                    <a:pt x="3088" y="20731"/>
                    <a:pt x="3371" y="20637"/>
                  </a:cubicBezTo>
                  <a:cubicBezTo>
                    <a:pt x="3655" y="20542"/>
                    <a:pt x="3875" y="20385"/>
                    <a:pt x="4096" y="20164"/>
                  </a:cubicBezTo>
                  <a:cubicBezTo>
                    <a:pt x="4316" y="19912"/>
                    <a:pt x="4506" y="19628"/>
                    <a:pt x="4695" y="19250"/>
                  </a:cubicBezTo>
                  <a:cubicBezTo>
                    <a:pt x="4852" y="18872"/>
                    <a:pt x="5041" y="18431"/>
                    <a:pt x="5199" y="17896"/>
                  </a:cubicBezTo>
                  <a:lnTo>
                    <a:pt x="5797" y="16068"/>
                  </a:lnTo>
                  <a:lnTo>
                    <a:pt x="13894" y="16068"/>
                  </a:lnTo>
                  <a:lnTo>
                    <a:pt x="14587" y="17896"/>
                  </a:lnTo>
                  <a:cubicBezTo>
                    <a:pt x="14776" y="18431"/>
                    <a:pt x="14965" y="18872"/>
                    <a:pt x="15154" y="19219"/>
                  </a:cubicBezTo>
                  <a:cubicBezTo>
                    <a:pt x="15343" y="19597"/>
                    <a:pt x="15532" y="19912"/>
                    <a:pt x="15721" y="20133"/>
                  </a:cubicBezTo>
                  <a:cubicBezTo>
                    <a:pt x="15942" y="20353"/>
                    <a:pt x="16194" y="20511"/>
                    <a:pt x="16446" y="20637"/>
                  </a:cubicBezTo>
                  <a:cubicBezTo>
                    <a:pt x="16729" y="20731"/>
                    <a:pt x="17044" y="20794"/>
                    <a:pt x="17423" y="20794"/>
                  </a:cubicBezTo>
                  <a:cubicBezTo>
                    <a:pt x="17738" y="20794"/>
                    <a:pt x="18053" y="20731"/>
                    <a:pt x="18336" y="20637"/>
                  </a:cubicBezTo>
                  <a:cubicBezTo>
                    <a:pt x="18620" y="20542"/>
                    <a:pt x="18872" y="20385"/>
                    <a:pt x="19092" y="20196"/>
                  </a:cubicBezTo>
                  <a:cubicBezTo>
                    <a:pt x="19313" y="20006"/>
                    <a:pt x="19502" y="19786"/>
                    <a:pt x="19628" y="19534"/>
                  </a:cubicBezTo>
                  <a:cubicBezTo>
                    <a:pt x="19754" y="19250"/>
                    <a:pt x="19817" y="18935"/>
                    <a:pt x="19817" y="18589"/>
                  </a:cubicBezTo>
                  <a:cubicBezTo>
                    <a:pt x="19817" y="18431"/>
                    <a:pt x="19785" y="18274"/>
                    <a:pt x="19754" y="18116"/>
                  </a:cubicBezTo>
                  <a:cubicBezTo>
                    <a:pt x="19691" y="17927"/>
                    <a:pt x="19659" y="17738"/>
                    <a:pt x="19596" y="17549"/>
                  </a:cubicBezTo>
                  <a:cubicBezTo>
                    <a:pt x="19502" y="17360"/>
                    <a:pt x="19439" y="17171"/>
                    <a:pt x="19376" y="16982"/>
                  </a:cubicBezTo>
                  <a:cubicBezTo>
                    <a:pt x="19281" y="16793"/>
                    <a:pt x="19218" y="16635"/>
                    <a:pt x="19155" y="16446"/>
                  </a:cubicBezTo>
                  <a:lnTo>
                    <a:pt x="15217" y="6050"/>
                  </a:lnTo>
                  <a:cubicBezTo>
                    <a:pt x="14808" y="4916"/>
                    <a:pt x="14398" y="3970"/>
                    <a:pt x="14052" y="3183"/>
                  </a:cubicBezTo>
                  <a:cubicBezTo>
                    <a:pt x="13705" y="2427"/>
                    <a:pt x="13327" y="1797"/>
                    <a:pt x="12949" y="1324"/>
                  </a:cubicBezTo>
                  <a:cubicBezTo>
                    <a:pt x="12539" y="851"/>
                    <a:pt x="12098" y="505"/>
                    <a:pt x="11626" y="316"/>
                  </a:cubicBezTo>
                  <a:cubicBezTo>
                    <a:pt x="11153" y="95"/>
                    <a:pt x="10554" y="1"/>
                    <a:pt x="9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301"/>
            <p:cNvSpPr/>
            <p:nvPr/>
          </p:nvSpPr>
          <p:spPr>
            <a:xfrm>
              <a:off x="1412256" y="491429"/>
              <a:ext cx="49093" cy="211250"/>
            </a:xfrm>
            <a:custGeom>
              <a:rect b="b" l="l" r="r" t="t"/>
              <a:pathLst>
                <a:path extrusionOk="0" h="21425" w="4979">
                  <a:moveTo>
                    <a:pt x="2490" y="1"/>
                  </a:moveTo>
                  <a:cubicBezTo>
                    <a:pt x="2143" y="1"/>
                    <a:pt x="1797" y="64"/>
                    <a:pt x="1482"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77" y="3498"/>
                    <a:pt x="1230" y="3624"/>
                    <a:pt x="1545" y="3718"/>
                  </a:cubicBezTo>
                  <a:cubicBezTo>
                    <a:pt x="1828" y="3813"/>
                    <a:pt x="2143" y="3844"/>
                    <a:pt x="2490" y="3844"/>
                  </a:cubicBezTo>
                  <a:cubicBezTo>
                    <a:pt x="2805" y="3844"/>
                    <a:pt x="3088" y="3813"/>
                    <a:pt x="3403" y="3718"/>
                  </a:cubicBezTo>
                  <a:cubicBezTo>
                    <a:pt x="3718" y="3655"/>
                    <a:pt x="3970" y="3529"/>
                    <a:pt x="4191" y="3372"/>
                  </a:cubicBezTo>
                  <a:cubicBezTo>
                    <a:pt x="4412" y="3214"/>
                    <a:pt x="4601" y="2994"/>
                    <a:pt x="4758" y="2773"/>
                  </a:cubicBezTo>
                  <a:cubicBezTo>
                    <a:pt x="4884" y="2521"/>
                    <a:pt x="4979" y="2238"/>
                    <a:pt x="4979" y="1923"/>
                  </a:cubicBezTo>
                  <a:cubicBezTo>
                    <a:pt x="4979" y="1608"/>
                    <a:pt x="4916" y="1355"/>
                    <a:pt x="4758" y="1103"/>
                  </a:cubicBezTo>
                  <a:cubicBezTo>
                    <a:pt x="4632" y="851"/>
                    <a:pt x="4443" y="662"/>
                    <a:pt x="4222" y="505"/>
                  </a:cubicBezTo>
                  <a:cubicBezTo>
                    <a:pt x="3970" y="347"/>
                    <a:pt x="3718" y="221"/>
                    <a:pt x="3403" y="127"/>
                  </a:cubicBezTo>
                  <a:cubicBezTo>
                    <a:pt x="3120" y="32"/>
                    <a:pt x="2805" y="1"/>
                    <a:pt x="2490" y="1"/>
                  </a:cubicBezTo>
                  <a:close/>
                  <a:moveTo>
                    <a:pt x="2395"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95"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95"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301"/>
            <p:cNvSpPr/>
            <p:nvPr/>
          </p:nvSpPr>
          <p:spPr>
            <a:xfrm>
              <a:off x="1492414" y="558226"/>
              <a:ext cx="98166" cy="144459"/>
            </a:xfrm>
            <a:custGeom>
              <a:rect b="b" l="l" r="r" t="t"/>
              <a:pathLst>
                <a:path extrusionOk="0" h="14651" w="9956">
                  <a:moveTo>
                    <a:pt x="8128" y="0"/>
                  </a:moveTo>
                  <a:cubicBezTo>
                    <a:pt x="7152" y="0"/>
                    <a:pt x="6364" y="284"/>
                    <a:pt x="5734" y="819"/>
                  </a:cubicBezTo>
                  <a:cubicBezTo>
                    <a:pt x="5104" y="1387"/>
                    <a:pt x="4726" y="2143"/>
                    <a:pt x="4568" y="3088"/>
                  </a:cubicBezTo>
                  <a:cubicBezTo>
                    <a:pt x="4568" y="2143"/>
                    <a:pt x="4379" y="1450"/>
                    <a:pt x="4001" y="945"/>
                  </a:cubicBezTo>
                  <a:cubicBezTo>
                    <a:pt x="3623" y="473"/>
                    <a:pt x="3056" y="252"/>
                    <a:pt x="2300" y="252"/>
                  </a:cubicBezTo>
                  <a:cubicBezTo>
                    <a:pt x="2016" y="252"/>
                    <a:pt x="1701" y="284"/>
                    <a:pt x="1449" y="378"/>
                  </a:cubicBezTo>
                  <a:cubicBezTo>
                    <a:pt x="1166" y="473"/>
                    <a:pt x="914" y="599"/>
                    <a:pt x="693" y="788"/>
                  </a:cubicBezTo>
                  <a:cubicBezTo>
                    <a:pt x="473" y="945"/>
                    <a:pt x="315" y="1166"/>
                    <a:pt x="189" y="1450"/>
                  </a:cubicBezTo>
                  <a:cubicBezTo>
                    <a:pt x="63" y="1702"/>
                    <a:pt x="0" y="2017"/>
                    <a:pt x="0" y="2363"/>
                  </a:cubicBezTo>
                  <a:lnTo>
                    <a:pt x="0" y="11815"/>
                  </a:lnTo>
                  <a:cubicBezTo>
                    <a:pt x="0" y="12728"/>
                    <a:pt x="158" y="13421"/>
                    <a:pt x="473" y="13925"/>
                  </a:cubicBezTo>
                  <a:cubicBezTo>
                    <a:pt x="819" y="14398"/>
                    <a:pt x="1386" y="14650"/>
                    <a:pt x="2174" y="14650"/>
                  </a:cubicBezTo>
                  <a:cubicBezTo>
                    <a:pt x="3025" y="14650"/>
                    <a:pt x="3655" y="14398"/>
                    <a:pt x="4001" y="13925"/>
                  </a:cubicBezTo>
                  <a:cubicBezTo>
                    <a:pt x="4379" y="13421"/>
                    <a:pt x="4568" y="12728"/>
                    <a:pt x="4568" y="11815"/>
                  </a:cubicBezTo>
                  <a:lnTo>
                    <a:pt x="4568" y="6742"/>
                  </a:lnTo>
                  <a:cubicBezTo>
                    <a:pt x="4568" y="6175"/>
                    <a:pt x="4631" y="5703"/>
                    <a:pt x="4789" y="5325"/>
                  </a:cubicBezTo>
                  <a:cubicBezTo>
                    <a:pt x="4946" y="4947"/>
                    <a:pt x="5167" y="4632"/>
                    <a:pt x="5450" y="4379"/>
                  </a:cubicBezTo>
                  <a:cubicBezTo>
                    <a:pt x="5702" y="4127"/>
                    <a:pt x="6018" y="3970"/>
                    <a:pt x="6396" y="3844"/>
                  </a:cubicBezTo>
                  <a:cubicBezTo>
                    <a:pt x="6774" y="3718"/>
                    <a:pt x="7152" y="3623"/>
                    <a:pt x="7593" y="3592"/>
                  </a:cubicBezTo>
                  <a:cubicBezTo>
                    <a:pt x="8317" y="3529"/>
                    <a:pt x="8884" y="3371"/>
                    <a:pt x="9294" y="3088"/>
                  </a:cubicBezTo>
                  <a:cubicBezTo>
                    <a:pt x="9735" y="2804"/>
                    <a:pt x="9956" y="2332"/>
                    <a:pt x="9956" y="1733"/>
                  </a:cubicBezTo>
                  <a:cubicBezTo>
                    <a:pt x="9956" y="1513"/>
                    <a:pt x="9893" y="1324"/>
                    <a:pt x="9830" y="1103"/>
                  </a:cubicBezTo>
                  <a:cubicBezTo>
                    <a:pt x="9735" y="882"/>
                    <a:pt x="9641" y="693"/>
                    <a:pt x="9483" y="536"/>
                  </a:cubicBezTo>
                  <a:cubicBezTo>
                    <a:pt x="9326" y="378"/>
                    <a:pt x="9137" y="252"/>
                    <a:pt x="8916" y="158"/>
                  </a:cubicBezTo>
                  <a:cubicBezTo>
                    <a:pt x="8695" y="63"/>
                    <a:pt x="8412" y="0"/>
                    <a:pt x="8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301"/>
            <p:cNvSpPr/>
            <p:nvPr/>
          </p:nvSpPr>
          <p:spPr>
            <a:xfrm>
              <a:off x="1694682" y="491429"/>
              <a:ext cx="49093" cy="211250"/>
            </a:xfrm>
            <a:custGeom>
              <a:rect b="b" l="l" r="r" t="t"/>
              <a:pathLst>
                <a:path extrusionOk="0" h="21425" w="4979">
                  <a:moveTo>
                    <a:pt x="2489" y="1"/>
                  </a:moveTo>
                  <a:cubicBezTo>
                    <a:pt x="2111" y="1"/>
                    <a:pt x="1796" y="64"/>
                    <a:pt x="1481" y="158"/>
                  </a:cubicBezTo>
                  <a:cubicBezTo>
                    <a:pt x="1198" y="253"/>
                    <a:pt x="914" y="379"/>
                    <a:pt x="694" y="536"/>
                  </a:cubicBezTo>
                  <a:cubicBezTo>
                    <a:pt x="473" y="725"/>
                    <a:pt x="316" y="914"/>
                    <a:pt x="190" y="1166"/>
                  </a:cubicBezTo>
                  <a:cubicBezTo>
                    <a:pt x="64" y="1387"/>
                    <a:pt x="1" y="1639"/>
                    <a:pt x="1" y="1923"/>
                  </a:cubicBezTo>
                  <a:cubicBezTo>
                    <a:pt x="1" y="2238"/>
                    <a:pt x="64" y="2490"/>
                    <a:pt x="190" y="2742"/>
                  </a:cubicBezTo>
                  <a:cubicBezTo>
                    <a:pt x="316" y="2962"/>
                    <a:pt x="505" y="3183"/>
                    <a:pt x="725" y="3340"/>
                  </a:cubicBezTo>
                  <a:cubicBezTo>
                    <a:pt x="946" y="3498"/>
                    <a:pt x="1229" y="3624"/>
                    <a:pt x="1513" y="3718"/>
                  </a:cubicBezTo>
                  <a:cubicBezTo>
                    <a:pt x="1828" y="3813"/>
                    <a:pt x="2143" y="3844"/>
                    <a:pt x="2489" y="3844"/>
                  </a:cubicBezTo>
                  <a:cubicBezTo>
                    <a:pt x="2805" y="3844"/>
                    <a:pt x="3088" y="3813"/>
                    <a:pt x="3403" y="3718"/>
                  </a:cubicBezTo>
                  <a:cubicBezTo>
                    <a:pt x="3687" y="3655"/>
                    <a:pt x="3970" y="3529"/>
                    <a:pt x="4191" y="3372"/>
                  </a:cubicBezTo>
                  <a:cubicBezTo>
                    <a:pt x="4411" y="3214"/>
                    <a:pt x="4600" y="2994"/>
                    <a:pt x="4758" y="2773"/>
                  </a:cubicBezTo>
                  <a:cubicBezTo>
                    <a:pt x="4884" y="2521"/>
                    <a:pt x="4978" y="2238"/>
                    <a:pt x="4978" y="1923"/>
                  </a:cubicBezTo>
                  <a:cubicBezTo>
                    <a:pt x="4978" y="1608"/>
                    <a:pt x="4884" y="1355"/>
                    <a:pt x="4758" y="1103"/>
                  </a:cubicBezTo>
                  <a:cubicBezTo>
                    <a:pt x="4632" y="851"/>
                    <a:pt x="4443" y="662"/>
                    <a:pt x="4222" y="505"/>
                  </a:cubicBezTo>
                  <a:cubicBezTo>
                    <a:pt x="3970" y="347"/>
                    <a:pt x="3718" y="221"/>
                    <a:pt x="3403" y="127"/>
                  </a:cubicBezTo>
                  <a:cubicBezTo>
                    <a:pt x="3120" y="32"/>
                    <a:pt x="2805" y="1"/>
                    <a:pt x="2489" y="1"/>
                  </a:cubicBezTo>
                  <a:close/>
                  <a:moveTo>
                    <a:pt x="2363" y="7026"/>
                  </a:moveTo>
                  <a:cubicBezTo>
                    <a:pt x="1576" y="7026"/>
                    <a:pt x="1009" y="7247"/>
                    <a:pt x="694" y="7751"/>
                  </a:cubicBezTo>
                  <a:cubicBezTo>
                    <a:pt x="347" y="8224"/>
                    <a:pt x="190" y="8917"/>
                    <a:pt x="190" y="9830"/>
                  </a:cubicBezTo>
                  <a:lnTo>
                    <a:pt x="190" y="18589"/>
                  </a:lnTo>
                  <a:cubicBezTo>
                    <a:pt x="190" y="19502"/>
                    <a:pt x="347" y="20195"/>
                    <a:pt x="694" y="20699"/>
                  </a:cubicBezTo>
                  <a:cubicBezTo>
                    <a:pt x="1009" y="21172"/>
                    <a:pt x="1576" y="21424"/>
                    <a:pt x="2363" y="21424"/>
                  </a:cubicBezTo>
                  <a:cubicBezTo>
                    <a:pt x="3214" y="21424"/>
                    <a:pt x="3844" y="21172"/>
                    <a:pt x="4191" y="20699"/>
                  </a:cubicBezTo>
                  <a:cubicBezTo>
                    <a:pt x="4569" y="20195"/>
                    <a:pt x="4758" y="19502"/>
                    <a:pt x="4758" y="18589"/>
                  </a:cubicBezTo>
                  <a:lnTo>
                    <a:pt x="4758" y="9830"/>
                  </a:lnTo>
                  <a:cubicBezTo>
                    <a:pt x="4758" y="8917"/>
                    <a:pt x="4569" y="8224"/>
                    <a:pt x="4191" y="7751"/>
                  </a:cubicBezTo>
                  <a:cubicBezTo>
                    <a:pt x="3844" y="7247"/>
                    <a:pt x="3214" y="7026"/>
                    <a:pt x="2363" y="70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301"/>
            <p:cNvSpPr/>
            <p:nvPr/>
          </p:nvSpPr>
          <p:spPr>
            <a:xfrm>
              <a:off x="1774525" y="558226"/>
              <a:ext cx="141974" cy="144459"/>
            </a:xfrm>
            <a:custGeom>
              <a:rect b="b" l="l" r="r" t="t"/>
              <a:pathLst>
                <a:path extrusionOk="0" h="14651" w="14399">
                  <a:moveTo>
                    <a:pt x="9609" y="0"/>
                  </a:moveTo>
                  <a:cubicBezTo>
                    <a:pt x="9042" y="0"/>
                    <a:pt x="8475" y="63"/>
                    <a:pt x="7940" y="221"/>
                  </a:cubicBezTo>
                  <a:cubicBezTo>
                    <a:pt x="7404" y="378"/>
                    <a:pt x="6900" y="567"/>
                    <a:pt x="6459" y="851"/>
                  </a:cubicBezTo>
                  <a:cubicBezTo>
                    <a:pt x="6018" y="1103"/>
                    <a:pt x="5640" y="1418"/>
                    <a:pt x="5325" y="1796"/>
                  </a:cubicBezTo>
                  <a:cubicBezTo>
                    <a:pt x="4978" y="2174"/>
                    <a:pt x="4758" y="2615"/>
                    <a:pt x="4569" y="3056"/>
                  </a:cubicBezTo>
                  <a:cubicBezTo>
                    <a:pt x="4569" y="2143"/>
                    <a:pt x="4380" y="1450"/>
                    <a:pt x="4033" y="977"/>
                  </a:cubicBezTo>
                  <a:cubicBezTo>
                    <a:pt x="3655" y="473"/>
                    <a:pt x="3056" y="252"/>
                    <a:pt x="2206" y="252"/>
                  </a:cubicBezTo>
                  <a:cubicBezTo>
                    <a:pt x="1387" y="252"/>
                    <a:pt x="819" y="473"/>
                    <a:pt x="504" y="977"/>
                  </a:cubicBezTo>
                  <a:cubicBezTo>
                    <a:pt x="158" y="1450"/>
                    <a:pt x="0" y="2143"/>
                    <a:pt x="0" y="3056"/>
                  </a:cubicBezTo>
                  <a:lnTo>
                    <a:pt x="32" y="11815"/>
                  </a:lnTo>
                  <a:cubicBezTo>
                    <a:pt x="32" y="12728"/>
                    <a:pt x="189" y="13421"/>
                    <a:pt x="504" y="13925"/>
                  </a:cubicBezTo>
                  <a:cubicBezTo>
                    <a:pt x="851" y="14398"/>
                    <a:pt x="1418" y="14650"/>
                    <a:pt x="2206" y="14650"/>
                  </a:cubicBezTo>
                  <a:cubicBezTo>
                    <a:pt x="3056" y="14650"/>
                    <a:pt x="3655" y="14398"/>
                    <a:pt x="4033" y="13925"/>
                  </a:cubicBezTo>
                  <a:cubicBezTo>
                    <a:pt x="4411" y="13421"/>
                    <a:pt x="4600" y="12728"/>
                    <a:pt x="4600" y="11815"/>
                  </a:cubicBezTo>
                  <a:lnTo>
                    <a:pt x="4600" y="5892"/>
                  </a:lnTo>
                  <a:cubicBezTo>
                    <a:pt x="4600" y="5388"/>
                    <a:pt x="4663" y="4947"/>
                    <a:pt x="4821" y="4569"/>
                  </a:cubicBezTo>
                  <a:cubicBezTo>
                    <a:pt x="4978" y="4190"/>
                    <a:pt x="5167" y="3875"/>
                    <a:pt x="5451" y="3592"/>
                  </a:cubicBezTo>
                  <a:cubicBezTo>
                    <a:pt x="5703" y="3340"/>
                    <a:pt x="6018" y="3151"/>
                    <a:pt x="6364" y="3025"/>
                  </a:cubicBezTo>
                  <a:cubicBezTo>
                    <a:pt x="6711" y="2899"/>
                    <a:pt x="7089" y="2836"/>
                    <a:pt x="7499" y="2836"/>
                  </a:cubicBezTo>
                  <a:cubicBezTo>
                    <a:pt x="7814" y="2836"/>
                    <a:pt x="8129" y="2899"/>
                    <a:pt x="8412" y="2993"/>
                  </a:cubicBezTo>
                  <a:cubicBezTo>
                    <a:pt x="8696" y="3119"/>
                    <a:pt x="8948" y="3277"/>
                    <a:pt x="9137" y="3529"/>
                  </a:cubicBezTo>
                  <a:cubicBezTo>
                    <a:pt x="9357" y="3749"/>
                    <a:pt x="9515" y="4033"/>
                    <a:pt x="9641" y="4348"/>
                  </a:cubicBezTo>
                  <a:cubicBezTo>
                    <a:pt x="9767" y="4695"/>
                    <a:pt x="9830" y="5104"/>
                    <a:pt x="9830" y="5545"/>
                  </a:cubicBezTo>
                  <a:lnTo>
                    <a:pt x="9830" y="11815"/>
                  </a:lnTo>
                  <a:cubicBezTo>
                    <a:pt x="9830" y="12728"/>
                    <a:pt x="9987" y="13421"/>
                    <a:pt x="10334" y="13925"/>
                  </a:cubicBezTo>
                  <a:cubicBezTo>
                    <a:pt x="10649" y="14398"/>
                    <a:pt x="11216" y="14650"/>
                    <a:pt x="12004" y="14650"/>
                  </a:cubicBezTo>
                  <a:cubicBezTo>
                    <a:pt x="12854" y="14650"/>
                    <a:pt x="13484" y="14398"/>
                    <a:pt x="13831" y="13925"/>
                  </a:cubicBezTo>
                  <a:cubicBezTo>
                    <a:pt x="14209" y="13421"/>
                    <a:pt x="14398" y="12728"/>
                    <a:pt x="14398" y="11815"/>
                  </a:cubicBezTo>
                  <a:lnTo>
                    <a:pt x="14398" y="5356"/>
                  </a:lnTo>
                  <a:cubicBezTo>
                    <a:pt x="14398" y="4443"/>
                    <a:pt x="14272" y="3686"/>
                    <a:pt x="13989" y="2993"/>
                  </a:cubicBezTo>
                  <a:cubicBezTo>
                    <a:pt x="13737" y="2332"/>
                    <a:pt x="13358" y="1765"/>
                    <a:pt x="12917" y="1324"/>
                  </a:cubicBezTo>
                  <a:cubicBezTo>
                    <a:pt x="12476" y="882"/>
                    <a:pt x="11972" y="536"/>
                    <a:pt x="11405" y="315"/>
                  </a:cubicBezTo>
                  <a:cubicBezTo>
                    <a:pt x="10838" y="95"/>
                    <a:pt x="10239" y="0"/>
                    <a:pt x="9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301"/>
            <p:cNvSpPr/>
            <p:nvPr/>
          </p:nvSpPr>
          <p:spPr>
            <a:xfrm>
              <a:off x="1943530" y="558226"/>
              <a:ext cx="146007" cy="146007"/>
            </a:xfrm>
            <a:custGeom>
              <a:rect b="b" l="l" r="r" t="t"/>
              <a:pathLst>
                <a:path extrusionOk="0" h="14808" w="14808">
                  <a:moveTo>
                    <a:pt x="7719" y="2584"/>
                  </a:moveTo>
                  <a:cubicBezTo>
                    <a:pt x="8254" y="2584"/>
                    <a:pt x="8695" y="2678"/>
                    <a:pt x="9105" y="2836"/>
                  </a:cubicBezTo>
                  <a:cubicBezTo>
                    <a:pt x="9483" y="3025"/>
                    <a:pt x="9830" y="3277"/>
                    <a:pt x="10113" y="3592"/>
                  </a:cubicBezTo>
                  <a:cubicBezTo>
                    <a:pt x="10365" y="3907"/>
                    <a:pt x="10586" y="4253"/>
                    <a:pt x="10743" y="4695"/>
                  </a:cubicBezTo>
                  <a:cubicBezTo>
                    <a:pt x="10869" y="5136"/>
                    <a:pt x="10964" y="5577"/>
                    <a:pt x="10995" y="6112"/>
                  </a:cubicBezTo>
                  <a:lnTo>
                    <a:pt x="4474" y="6112"/>
                  </a:lnTo>
                  <a:cubicBezTo>
                    <a:pt x="4505" y="5608"/>
                    <a:pt x="4600" y="5167"/>
                    <a:pt x="4757" y="4726"/>
                  </a:cubicBezTo>
                  <a:cubicBezTo>
                    <a:pt x="4915" y="4316"/>
                    <a:pt x="5135" y="3938"/>
                    <a:pt x="5419" y="3623"/>
                  </a:cubicBezTo>
                  <a:cubicBezTo>
                    <a:pt x="5702" y="3308"/>
                    <a:pt x="6049" y="3056"/>
                    <a:pt x="6427" y="2867"/>
                  </a:cubicBezTo>
                  <a:cubicBezTo>
                    <a:pt x="6805" y="2678"/>
                    <a:pt x="7246" y="2584"/>
                    <a:pt x="7719" y="2584"/>
                  </a:cubicBezTo>
                  <a:close/>
                  <a:moveTo>
                    <a:pt x="7687" y="0"/>
                  </a:moveTo>
                  <a:cubicBezTo>
                    <a:pt x="6585" y="0"/>
                    <a:pt x="5545" y="189"/>
                    <a:pt x="4600" y="567"/>
                  </a:cubicBezTo>
                  <a:cubicBezTo>
                    <a:pt x="3655" y="945"/>
                    <a:pt x="2835" y="1481"/>
                    <a:pt x="2174" y="2143"/>
                  </a:cubicBezTo>
                  <a:cubicBezTo>
                    <a:pt x="1481" y="2804"/>
                    <a:pt x="945" y="3560"/>
                    <a:pt x="567" y="4474"/>
                  </a:cubicBezTo>
                  <a:cubicBezTo>
                    <a:pt x="189" y="5356"/>
                    <a:pt x="0" y="6333"/>
                    <a:pt x="0" y="7341"/>
                  </a:cubicBezTo>
                  <a:cubicBezTo>
                    <a:pt x="0" y="8601"/>
                    <a:pt x="189" y="9672"/>
                    <a:pt x="599" y="10617"/>
                  </a:cubicBezTo>
                  <a:cubicBezTo>
                    <a:pt x="977" y="11531"/>
                    <a:pt x="1544" y="12319"/>
                    <a:pt x="2237" y="12949"/>
                  </a:cubicBezTo>
                  <a:cubicBezTo>
                    <a:pt x="2930" y="13547"/>
                    <a:pt x="3749" y="14020"/>
                    <a:pt x="4694" y="14335"/>
                  </a:cubicBezTo>
                  <a:cubicBezTo>
                    <a:pt x="5639" y="14650"/>
                    <a:pt x="6679" y="14808"/>
                    <a:pt x="7782" y="14808"/>
                  </a:cubicBezTo>
                  <a:cubicBezTo>
                    <a:pt x="8349" y="14808"/>
                    <a:pt x="8979" y="14776"/>
                    <a:pt x="9609" y="14713"/>
                  </a:cubicBezTo>
                  <a:cubicBezTo>
                    <a:pt x="10239" y="14650"/>
                    <a:pt x="10838" y="14524"/>
                    <a:pt x="11436" y="14335"/>
                  </a:cubicBezTo>
                  <a:cubicBezTo>
                    <a:pt x="12003" y="14178"/>
                    <a:pt x="12508" y="13925"/>
                    <a:pt x="12949" y="13642"/>
                  </a:cubicBezTo>
                  <a:cubicBezTo>
                    <a:pt x="13390" y="13327"/>
                    <a:pt x="13705" y="12949"/>
                    <a:pt x="13894" y="12508"/>
                  </a:cubicBezTo>
                  <a:cubicBezTo>
                    <a:pt x="13957" y="12319"/>
                    <a:pt x="13988" y="12130"/>
                    <a:pt x="13988" y="11941"/>
                  </a:cubicBezTo>
                  <a:cubicBezTo>
                    <a:pt x="13988" y="11626"/>
                    <a:pt x="13894" y="11342"/>
                    <a:pt x="13705" y="11090"/>
                  </a:cubicBezTo>
                  <a:cubicBezTo>
                    <a:pt x="13516" y="10870"/>
                    <a:pt x="13264" y="10743"/>
                    <a:pt x="12949" y="10743"/>
                  </a:cubicBezTo>
                  <a:cubicBezTo>
                    <a:pt x="12854" y="10743"/>
                    <a:pt x="12728" y="10743"/>
                    <a:pt x="12602" y="10807"/>
                  </a:cubicBezTo>
                  <a:cubicBezTo>
                    <a:pt x="12224" y="10933"/>
                    <a:pt x="11877" y="11059"/>
                    <a:pt x="11531" y="11153"/>
                  </a:cubicBezTo>
                  <a:cubicBezTo>
                    <a:pt x="11184" y="11279"/>
                    <a:pt x="10838" y="11374"/>
                    <a:pt x="10491" y="11468"/>
                  </a:cubicBezTo>
                  <a:cubicBezTo>
                    <a:pt x="10176" y="11563"/>
                    <a:pt x="9798" y="11626"/>
                    <a:pt x="9452" y="11689"/>
                  </a:cubicBezTo>
                  <a:cubicBezTo>
                    <a:pt x="9105" y="11752"/>
                    <a:pt x="8727" y="11752"/>
                    <a:pt x="8317" y="11752"/>
                  </a:cubicBezTo>
                  <a:cubicBezTo>
                    <a:pt x="7057" y="11752"/>
                    <a:pt x="6112" y="11437"/>
                    <a:pt x="5482" y="10807"/>
                  </a:cubicBezTo>
                  <a:cubicBezTo>
                    <a:pt x="4883" y="10176"/>
                    <a:pt x="4537" y="9294"/>
                    <a:pt x="4505" y="8129"/>
                  </a:cubicBezTo>
                  <a:lnTo>
                    <a:pt x="13358" y="8129"/>
                  </a:lnTo>
                  <a:cubicBezTo>
                    <a:pt x="13799" y="8129"/>
                    <a:pt x="14177" y="8034"/>
                    <a:pt x="14429" y="7845"/>
                  </a:cubicBezTo>
                  <a:cubicBezTo>
                    <a:pt x="14681" y="7656"/>
                    <a:pt x="14807" y="7372"/>
                    <a:pt x="14807" y="6963"/>
                  </a:cubicBezTo>
                  <a:cubicBezTo>
                    <a:pt x="14807" y="6049"/>
                    <a:pt x="14650" y="5136"/>
                    <a:pt x="14366" y="4285"/>
                  </a:cubicBezTo>
                  <a:cubicBezTo>
                    <a:pt x="14083" y="3466"/>
                    <a:pt x="13642" y="2710"/>
                    <a:pt x="13075" y="2080"/>
                  </a:cubicBezTo>
                  <a:cubicBezTo>
                    <a:pt x="12476" y="1450"/>
                    <a:pt x="11751" y="945"/>
                    <a:pt x="10869" y="567"/>
                  </a:cubicBezTo>
                  <a:cubicBezTo>
                    <a:pt x="9987" y="189"/>
                    <a:pt x="8916" y="0"/>
                    <a:pt x="7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301"/>
            <p:cNvSpPr/>
            <p:nvPr/>
          </p:nvSpPr>
          <p:spPr>
            <a:xfrm>
              <a:off x="1618194" y="494575"/>
              <a:ext cx="44100" cy="211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3" name="Google Shape;5073;p301"/>
          <p:cNvGrpSpPr/>
          <p:nvPr/>
        </p:nvGrpSpPr>
        <p:grpSpPr>
          <a:xfrm>
            <a:off x="2266950" y="561950"/>
            <a:ext cx="5682325" cy="62400"/>
            <a:chOff x="2266950" y="561950"/>
            <a:chExt cx="5682325" cy="62400"/>
          </a:xfrm>
        </p:grpSpPr>
        <p:sp>
          <p:nvSpPr>
            <p:cNvPr id="5074" name="Google Shape;5074;p301"/>
            <p:cNvSpPr/>
            <p:nvPr/>
          </p:nvSpPr>
          <p:spPr>
            <a:xfrm>
              <a:off x="2266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301"/>
            <p:cNvSpPr/>
            <p:nvPr/>
          </p:nvSpPr>
          <p:spPr>
            <a:xfrm>
              <a:off x="2414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301"/>
            <p:cNvSpPr/>
            <p:nvPr/>
          </p:nvSpPr>
          <p:spPr>
            <a:xfrm>
              <a:off x="2562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301"/>
            <p:cNvSpPr/>
            <p:nvPr/>
          </p:nvSpPr>
          <p:spPr>
            <a:xfrm>
              <a:off x="2709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301"/>
            <p:cNvSpPr/>
            <p:nvPr/>
          </p:nvSpPr>
          <p:spPr>
            <a:xfrm>
              <a:off x="28575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301"/>
            <p:cNvSpPr/>
            <p:nvPr/>
          </p:nvSpPr>
          <p:spPr>
            <a:xfrm>
              <a:off x="30052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301"/>
            <p:cNvSpPr/>
            <p:nvPr/>
          </p:nvSpPr>
          <p:spPr>
            <a:xfrm>
              <a:off x="31528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301"/>
            <p:cNvSpPr/>
            <p:nvPr/>
          </p:nvSpPr>
          <p:spPr>
            <a:xfrm>
              <a:off x="33005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301"/>
            <p:cNvSpPr/>
            <p:nvPr/>
          </p:nvSpPr>
          <p:spPr>
            <a:xfrm>
              <a:off x="34481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301"/>
            <p:cNvSpPr/>
            <p:nvPr/>
          </p:nvSpPr>
          <p:spPr>
            <a:xfrm>
              <a:off x="35958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301"/>
            <p:cNvSpPr/>
            <p:nvPr/>
          </p:nvSpPr>
          <p:spPr>
            <a:xfrm>
              <a:off x="37434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301"/>
            <p:cNvSpPr/>
            <p:nvPr/>
          </p:nvSpPr>
          <p:spPr>
            <a:xfrm>
              <a:off x="38911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301"/>
            <p:cNvSpPr/>
            <p:nvPr/>
          </p:nvSpPr>
          <p:spPr>
            <a:xfrm>
              <a:off x="40387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301"/>
            <p:cNvSpPr/>
            <p:nvPr/>
          </p:nvSpPr>
          <p:spPr>
            <a:xfrm>
              <a:off x="41864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301"/>
            <p:cNvSpPr/>
            <p:nvPr/>
          </p:nvSpPr>
          <p:spPr>
            <a:xfrm>
              <a:off x="43340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301"/>
            <p:cNvSpPr/>
            <p:nvPr/>
          </p:nvSpPr>
          <p:spPr>
            <a:xfrm>
              <a:off x="44817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301"/>
            <p:cNvSpPr/>
            <p:nvPr/>
          </p:nvSpPr>
          <p:spPr>
            <a:xfrm>
              <a:off x="46293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301"/>
            <p:cNvSpPr/>
            <p:nvPr/>
          </p:nvSpPr>
          <p:spPr>
            <a:xfrm>
              <a:off x="47770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301"/>
            <p:cNvSpPr/>
            <p:nvPr/>
          </p:nvSpPr>
          <p:spPr>
            <a:xfrm>
              <a:off x="49246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301"/>
            <p:cNvSpPr/>
            <p:nvPr/>
          </p:nvSpPr>
          <p:spPr>
            <a:xfrm>
              <a:off x="50723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301"/>
            <p:cNvSpPr/>
            <p:nvPr/>
          </p:nvSpPr>
          <p:spPr>
            <a:xfrm>
              <a:off x="52199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301"/>
            <p:cNvSpPr/>
            <p:nvPr/>
          </p:nvSpPr>
          <p:spPr>
            <a:xfrm>
              <a:off x="53676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301"/>
            <p:cNvSpPr/>
            <p:nvPr/>
          </p:nvSpPr>
          <p:spPr>
            <a:xfrm>
              <a:off x="551525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301"/>
            <p:cNvSpPr/>
            <p:nvPr/>
          </p:nvSpPr>
          <p:spPr>
            <a:xfrm>
              <a:off x="5662900"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301"/>
            <p:cNvSpPr/>
            <p:nvPr/>
          </p:nvSpPr>
          <p:spPr>
            <a:xfrm>
              <a:off x="58197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301"/>
            <p:cNvSpPr/>
            <p:nvPr/>
          </p:nvSpPr>
          <p:spPr>
            <a:xfrm>
              <a:off x="59674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301"/>
            <p:cNvSpPr/>
            <p:nvPr/>
          </p:nvSpPr>
          <p:spPr>
            <a:xfrm>
              <a:off x="61150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301"/>
            <p:cNvSpPr/>
            <p:nvPr/>
          </p:nvSpPr>
          <p:spPr>
            <a:xfrm>
              <a:off x="62627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301"/>
            <p:cNvSpPr/>
            <p:nvPr/>
          </p:nvSpPr>
          <p:spPr>
            <a:xfrm>
              <a:off x="64103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301"/>
            <p:cNvSpPr/>
            <p:nvPr/>
          </p:nvSpPr>
          <p:spPr>
            <a:xfrm>
              <a:off x="65580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301"/>
            <p:cNvSpPr/>
            <p:nvPr/>
          </p:nvSpPr>
          <p:spPr>
            <a:xfrm>
              <a:off x="67056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301"/>
            <p:cNvSpPr/>
            <p:nvPr/>
          </p:nvSpPr>
          <p:spPr>
            <a:xfrm>
              <a:off x="68533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301"/>
            <p:cNvSpPr/>
            <p:nvPr/>
          </p:nvSpPr>
          <p:spPr>
            <a:xfrm>
              <a:off x="70009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301"/>
            <p:cNvSpPr/>
            <p:nvPr/>
          </p:nvSpPr>
          <p:spPr>
            <a:xfrm>
              <a:off x="71486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301"/>
            <p:cNvSpPr/>
            <p:nvPr/>
          </p:nvSpPr>
          <p:spPr>
            <a:xfrm>
              <a:off x="72962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301"/>
            <p:cNvSpPr/>
            <p:nvPr/>
          </p:nvSpPr>
          <p:spPr>
            <a:xfrm>
              <a:off x="74439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301"/>
            <p:cNvSpPr/>
            <p:nvPr/>
          </p:nvSpPr>
          <p:spPr>
            <a:xfrm>
              <a:off x="75915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301"/>
            <p:cNvSpPr/>
            <p:nvPr/>
          </p:nvSpPr>
          <p:spPr>
            <a:xfrm>
              <a:off x="773922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301"/>
            <p:cNvSpPr/>
            <p:nvPr/>
          </p:nvSpPr>
          <p:spPr>
            <a:xfrm>
              <a:off x="7886875" y="561950"/>
              <a:ext cx="62400" cy="62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3" name="Google Shape;5113;p301"/>
          <p:cNvSpPr/>
          <p:nvPr/>
        </p:nvSpPr>
        <p:spPr>
          <a:xfrm>
            <a:off x="8117475" y="426325"/>
            <a:ext cx="323459" cy="319493"/>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4" name="Google Shape;5114;p301"/>
          <p:cNvGrpSpPr/>
          <p:nvPr/>
        </p:nvGrpSpPr>
        <p:grpSpPr>
          <a:xfrm>
            <a:off x="624714" y="381177"/>
            <a:ext cx="470629" cy="435824"/>
            <a:chOff x="431275" y="-2657275"/>
            <a:chExt cx="1086150" cy="1005825"/>
          </a:xfrm>
        </p:grpSpPr>
        <p:sp>
          <p:nvSpPr>
            <p:cNvPr id="5115" name="Google Shape;5115;p301"/>
            <p:cNvSpPr/>
            <p:nvPr/>
          </p:nvSpPr>
          <p:spPr>
            <a:xfrm>
              <a:off x="603775" y="-2498175"/>
              <a:ext cx="734875" cy="147300"/>
            </a:xfrm>
            <a:custGeom>
              <a:rect b="b" l="l" r="r" t="t"/>
              <a:pathLst>
                <a:path extrusionOk="0" h="5892" w="29395">
                  <a:moveTo>
                    <a:pt x="1229" y="0"/>
                  </a:moveTo>
                  <a:lnTo>
                    <a:pt x="0" y="2174"/>
                  </a:lnTo>
                  <a:cubicBezTo>
                    <a:pt x="410" y="2395"/>
                    <a:pt x="6805" y="5892"/>
                    <a:pt x="15249" y="5892"/>
                  </a:cubicBezTo>
                  <a:cubicBezTo>
                    <a:pt x="19596" y="5892"/>
                    <a:pt x="24511" y="4978"/>
                    <a:pt x="29394" y="2174"/>
                  </a:cubicBezTo>
                  <a:lnTo>
                    <a:pt x="28166" y="0"/>
                  </a:lnTo>
                  <a:cubicBezTo>
                    <a:pt x="23759" y="2526"/>
                    <a:pt x="19292" y="3368"/>
                    <a:pt x="15296" y="3368"/>
                  </a:cubicBezTo>
                  <a:cubicBezTo>
                    <a:pt x="7380" y="3368"/>
                    <a:pt x="1313" y="63"/>
                    <a:pt x="12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6" name="Google Shape;5116;p301"/>
            <p:cNvGrpSpPr/>
            <p:nvPr/>
          </p:nvGrpSpPr>
          <p:grpSpPr>
            <a:xfrm>
              <a:off x="431275" y="-2657275"/>
              <a:ext cx="1086150" cy="1005825"/>
              <a:chOff x="431275" y="-2657275"/>
              <a:chExt cx="1086150" cy="1005825"/>
            </a:xfrm>
          </p:grpSpPr>
          <p:sp>
            <p:nvSpPr>
              <p:cNvPr id="5117" name="Google Shape;5117;p301"/>
              <p:cNvSpPr/>
              <p:nvPr/>
            </p:nvSpPr>
            <p:spPr>
              <a:xfrm>
                <a:off x="468300" y="-2657275"/>
                <a:ext cx="1005825" cy="1005825"/>
              </a:xfrm>
              <a:custGeom>
                <a:rect b="b" l="l" r="r" t="t"/>
                <a:pathLst>
                  <a:path extrusionOk="0" h="40233" w="40233">
                    <a:moveTo>
                      <a:pt x="20132" y="2458"/>
                    </a:moveTo>
                    <a:cubicBezTo>
                      <a:pt x="29836" y="2458"/>
                      <a:pt x="37743" y="10397"/>
                      <a:pt x="37743" y="20101"/>
                    </a:cubicBezTo>
                    <a:cubicBezTo>
                      <a:pt x="37743" y="29836"/>
                      <a:pt x="29836" y="37743"/>
                      <a:pt x="20132" y="37743"/>
                    </a:cubicBezTo>
                    <a:cubicBezTo>
                      <a:pt x="10397" y="37743"/>
                      <a:pt x="2489" y="29836"/>
                      <a:pt x="2489" y="20101"/>
                    </a:cubicBezTo>
                    <a:cubicBezTo>
                      <a:pt x="2489" y="10397"/>
                      <a:pt x="10397" y="2458"/>
                      <a:pt x="20132" y="2458"/>
                    </a:cubicBezTo>
                    <a:close/>
                    <a:moveTo>
                      <a:pt x="20132" y="0"/>
                    </a:moveTo>
                    <a:cubicBezTo>
                      <a:pt x="9042" y="0"/>
                      <a:pt x="0" y="9011"/>
                      <a:pt x="0" y="20101"/>
                    </a:cubicBezTo>
                    <a:cubicBezTo>
                      <a:pt x="0" y="31190"/>
                      <a:pt x="9042" y="40232"/>
                      <a:pt x="20132" y="40232"/>
                    </a:cubicBezTo>
                    <a:cubicBezTo>
                      <a:pt x="31222" y="40232"/>
                      <a:pt x="40232" y="31190"/>
                      <a:pt x="40232" y="20101"/>
                    </a:cubicBezTo>
                    <a:cubicBezTo>
                      <a:pt x="40232" y="9011"/>
                      <a:pt x="31222" y="0"/>
                      <a:pt x="20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301"/>
              <p:cNvSpPr/>
              <p:nvPr/>
            </p:nvSpPr>
            <p:spPr>
              <a:xfrm>
                <a:off x="940075" y="-2626550"/>
                <a:ext cx="62250" cy="943600"/>
              </a:xfrm>
              <a:custGeom>
                <a:rect b="b" l="l" r="r" t="t"/>
                <a:pathLst>
                  <a:path extrusionOk="0" h="37744" w="2490">
                    <a:moveTo>
                      <a:pt x="1" y="0"/>
                    </a:moveTo>
                    <a:lnTo>
                      <a:pt x="1" y="37743"/>
                    </a:lnTo>
                    <a:lnTo>
                      <a:pt x="2490" y="37743"/>
                    </a:lnTo>
                    <a:lnTo>
                      <a:pt x="24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301"/>
              <p:cNvSpPr/>
              <p:nvPr/>
            </p:nvSpPr>
            <p:spPr>
              <a:xfrm>
                <a:off x="499800" y="-2185500"/>
                <a:ext cx="943600" cy="62250"/>
              </a:xfrm>
              <a:custGeom>
                <a:rect b="b" l="l" r="r" t="t"/>
                <a:pathLst>
                  <a:path extrusionOk="0" h="2490" w="37744">
                    <a:moveTo>
                      <a:pt x="1" y="1"/>
                    </a:moveTo>
                    <a:lnTo>
                      <a:pt x="1" y="2490"/>
                    </a:lnTo>
                    <a:lnTo>
                      <a:pt x="37744" y="2490"/>
                    </a:lnTo>
                    <a:lnTo>
                      <a:pt x="377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301"/>
              <p:cNvSpPr/>
              <p:nvPr/>
            </p:nvSpPr>
            <p:spPr>
              <a:xfrm>
                <a:off x="431275" y="-2648600"/>
                <a:ext cx="489150" cy="980600"/>
              </a:xfrm>
              <a:custGeom>
                <a:rect b="b" l="l" r="r" t="t"/>
                <a:pathLst>
                  <a:path extrusionOk="0" h="39224" w="19566">
                    <a:moveTo>
                      <a:pt x="17738" y="0"/>
                    </a:moveTo>
                    <a:cubicBezTo>
                      <a:pt x="17580" y="189"/>
                      <a:pt x="1" y="18304"/>
                      <a:pt x="17675" y="39224"/>
                    </a:cubicBezTo>
                    <a:lnTo>
                      <a:pt x="19565" y="37617"/>
                    </a:lnTo>
                    <a:cubicBezTo>
                      <a:pt x="3403" y="18462"/>
                      <a:pt x="18841" y="2426"/>
                      <a:pt x="19502" y="1764"/>
                    </a:cubicBezTo>
                    <a:lnTo>
                      <a:pt x="17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301"/>
              <p:cNvSpPr/>
              <p:nvPr/>
            </p:nvSpPr>
            <p:spPr>
              <a:xfrm>
                <a:off x="1028300" y="-2648600"/>
                <a:ext cx="489125" cy="980600"/>
              </a:xfrm>
              <a:custGeom>
                <a:rect b="b" l="l" r="r" t="t"/>
                <a:pathLst>
                  <a:path extrusionOk="0" h="39224" w="19565">
                    <a:moveTo>
                      <a:pt x="1828" y="0"/>
                    </a:moveTo>
                    <a:lnTo>
                      <a:pt x="63" y="1764"/>
                    </a:lnTo>
                    <a:cubicBezTo>
                      <a:pt x="725" y="2426"/>
                      <a:pt x="16162" y="18462"/>
                      <a:pt x="0" y="37617"/>
                    </a:cubicBezTo>
                    <a:lnTo>
                      <a:pt x="1891" y="39224"/>
                    </a:lnTo>
                    <a:cubicBezTo>
                      <a:pt x="19565" y="18304"/>
                      <a:pt x="2017" y="189"/>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301"/>
              <p:cNvSpPr/>
              <p:nvPr/>
            </p:nvSpPr>
            <p:spPr>
              <a:xfrm>
                <a:off x="603775" y="-1954300"/>
                <a:ext cx="734875" cy="147675"/>
              </a:xfrm>
              <a:custGeom>
                <a:rect b="b" l="l" r="r" t="t"/>
                <a:pathLst>
                  <a:path extrusionOk="0" h="5907" w="29395">
                    <a:moveTo>
                      <a:pt x="14146" y="0"/>
                    </a:moveTo>
                    <a:cubicBezTo>
                      <a:pt x="9789" y="0"/>
                      <a:pt x="4891" y="934"/>
                      <a:pt x="0" y="3733"/>
                    </a:cubicBezTo>
                    <a:lnTo>
                      <a:pt x="1229" y="5875"/>
                    </a:lnTo>
                    <a:cubicBezTo>
                      <a:pt x="5623" y="3367"/>
                      <a:pt x="10078" y="2530"/>
                      <a:pt x="14065" y="2530"/>
                    </a:cubicBezTo>
                    <a:cubicBezTo>
                      <a:pt x="21998" y="2530"/>
                      <a:pt x="28082" y="5844"/>
                      <a:pt x="28166" y="5907"/>
                    </a:cubicBezTo>
                    <a:lnTo>
                      <a:pt x="29394" y="3733"/>
                    </a:lnTo>
                    <a:cubicBezTo>
                      <a:pt x="29000" y="3504"/>
                      <a:pt x="22588" y="0"/>
                      <a:pt x="14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5123" name="Google Shape;5123;p301"/>
          <p:cNvPicPr preferRelativeResize="0"/>
          <p:nvPr/>
        </p:nvPicPr>
        <p:blipFill>
          <a:blip r:embed="rId3">
            <a:alphaModFix/>
          </a:blip>
          <a:stretch>
            <a:fillRect/>
          </a:stretch>
        </p:blipFill>
        <p:spPr>
          <a:xfrm>
            <a:off x="795000" y="2356675"/>
            <a:ext cx="7603026" cy="575425"/>
          </a:xfrm>
          <a:prstGeom prst="rect">
            <a:avLst/>
          </a:prstGeom>
          <a:noFill/>
          <a:ln>
            <a:noFill/>
          </a:ln>
        </p:spPr>
      </p:pic>
      <p:pic>
        <p:nvPicPr>
          <p:cNvPr id="5124" name="Google Shape;5124;p301"/>
          <p:cNvPicPr preferRelativeResize="0"/>
          <p:nvPr/>
        </p:nvPicPr>
        <p:blipFill>
          <a:blip r:embed="rId4">
            <a:alphaModFix/>
          </a:blip>
          <a:stretch>
            <a:fillRect/>
          </a:stretch>
        </p:blipFill>
        <p:spPr>
          <a:xfrm>
            <a:off x="795000" y="3188925"/>
            <a:ext cx="7603026" cy="11620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irline MK Plan by Slidesgo">
  <a:themeElements>
    <a:clrScheme name="Simple Light">
      <a:dk1>
        <a:srgbClr val="231F20"/>
      </a:dk1>
      <a:lt1>
        <a:srgbClr val="FFFFFF"/>
      </a:lt1>
      <a:dk2>
        <a:srgbClr val="F1F1F1"/>
      </a:dk2>
      <a:lt2>
        <a:srgbClr val="D1D3D4"/>
      </a:lt2>
      <a:accent1>
        <a:srgbClr val="0E83C4"/>
      </a:accent1>
      <a:accent2>
        <a:srgbClr val="3598DB"/>
      </a:accent2>
      <a:accent3>
        <a:srgbClr val="BB231A"/>
      </a:accent3>
      <a:accent4>
        <a:srgbClr val="DD2B21"/>
      </a:accent4>
      <a:accent5>
        <a:srgbClr val="DFE7FA"/>
      </a:accent5>
      <a:accent6>
        <a:srgbClr val="3A4C8C"/>
      </a:accent6>
      <a:hlink>
        <a:srgbClr val="231F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Airline MK Plan by Slidesgo">
  <a:themeElements>
    <a:clrScheme name="Simple Light">
      <a:dk1>
        <a:srgbClr val="231F20"/>
      </a:dk1>
      <a:lt1>
        <a:srgbClr val="FFFFFF"/>
      </a:lt1>
      <a:dk2>
        <a:srgbClr val="F1F1F1"/>
      </a:dk2>
      <a:lt2>
        <a:srgbClr val="D1D3D4"/>
      </a:lt2>
      <a:accent1>
        <a:srgbClr val="0E83C4"/>
      </a:accent1>
      <a:accent2>
        <a:srgbClr val="3598DB"/>
      </a:accent2>
      <a:accent3>
        <a:srgbClr val="BB231A"/>
      </a:accent3>
      <a:accent4>
        <a:srgbClr val="DD2B21"/>
      </a:accent4>
      <a:accent5>
        <a:srgbClr val="DFE7FA"/>
      </a:accent5>
      <a:accent6>
        <a:srgbClr val="3A4C8C"/>
      </a:accent6>
      <a:hlink>
        <a:srgbClr val="231F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Airline MK Plan by Slidesgo">
  <a:themeElements>
    <a:clrScheme name="Simple Light">
      <a:dk1>
        <a:srgbClr val="231F20"/>
      </a:dk1>
      <a:lt1>
        <a:srgbClr val="FFFFFF"/>
      </a:lt1>
      <a:dk2>
        <a:srgbClr val="F1F1F1"/>
      </a:dk2>
      <a:lt2>
        <a:srgbClr val="D1D3D4"/>
      </a:lt2>
      <a:accent1>
        <a:srgbClr val="0E83C4"/>
      </a:accent1>
      <a:accent2>
        <a:srgbClr val="3598DB"/>
      </a:accent2>
      <a:accent3>
        <a:srgbClr val="BB231A"/>
      </a:accent3>
      <a:accent4>
        <a:srgbClr val="DD2B21"/>
      </a:accent4>
      <a:accent5>
        <a:srgbClr val="DFE7FA"/>
      </a:accent5>
      <a:accent6>
        <a:srgbClr val="3A4C8C"/>
      </a:accent6>
      <a:hlink>
        <a:srgbClr val="231F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Airline MK Plan by Slidesgo">
  <a:themeElements>
    <a:clrScheme name="Simple Light">
      <a:dk1>
        <a:srgbClr val="231F20"/>
      </a:dk1>
      <a:lt1>
        <a:srgbClr val="FFFFFF"/>
      </a:lt1>
      <a:dk2>
        <a:srgbClr val="F1F1F1"/>
      </a:dk2>
      <a:lt2>
        <a:srgbClr val="D1D3D4"/>
      </a:lt2>
      <a:accent1>
        <a:srgbClr val="0E83C4"/>
      </a:accent1>
      <a:accent2>
        <a:srgbClr val="3598DB"/>
      </a:accent2>
      <a:accent3>
        <a:srgbClr val="BB231A"/>
      </a:accent3>
      <a:accent4>
        <a:srgbClr val="DD2B21"/>
      </a:accent4>
      <a:accent5>
        <a:srgbClr val="DFE7FA"/>
      </a:accent5>
      <a:accent6>
        <a:srgbClr val="3A4C8C"/>
      </a:accent6>
      <a:hlink>
        <a:srgbClr val="231F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rline MK Plan by Slidesgo">
  <a:themeElements>
    <a:clrScheme name="Simple Light">
      <a:dk1>
        <a:srgbClr val="231F20"/>
      </a:dk1>
      <a:lt1>
        <a:srgbClr val="FFFFFF"/>
      </a:lt1>
      <a:dk2>
        <a:srgbClr val="F1F1F1"/>
      </a:dk2>
      <a:lt2>
        <a:srgbClr val="D1D3D4"/>
      </a:lt2>
      <a:accent1>
        <a:srgbClr val="0E83C4"/>
      </a:accent1>
      <a:accent2>
        <a:srgbClr val="3598DB"/>
      </a:accent2>
      <a:accent3>
        <a:srgbClr val="BB231A"/>
      </a:accent3>
      <a:accent4>
        <a:srgbClr val="DD2B21"/>
      </a:accent4>
      <a:accent5>
        <a:srgbClr val="DFE7FA"/>
      </a:accent5>
      <a:accent6>
        <a:srgbClr val="3A4C8C"/>
      </a:accent6>
      <a:hlink>
        <a:srgbClr val="231F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irline MK Plan by Slidesgo">
  <a:themeElements>
    <a:clrScheme name="Simple Light">
      <a:dk1>
        <a:srgbClr val="231F20"/>
      </a:dk1>
      <a:lt1>
        <a:srgbClr val="FFFFFF"/>
      </a:lt1>
      <a:dk2>
        <a:srgbClr val="F1F1F1"/>
      </a:dk2>
      <a:lt2>
        <a:srgbClr val="D1D3D4"/>
      </a:lt2>
      <a:accent1>
        <a:srgbClr val="0E83C4"/>
      </a:accent1>
      <a:accent2>
        <a:srgbClr val="3598DB"/>
      </a:accent2>
      <a:accent3>
        <a:srgbClr val="BB231A"/>
      </a:accent3>
      <a:accent4>
        <a:srgbClr val="DD2B21"/>
      </a:accent4>
      <a:accent5>
        <a:srgbClr val="DFE7FA"/>
      </a:accent5>
      <a:accent6>
        <a:srgbClr val="3A4C8C"/>
      </a:accent6>
      <a:hlink>
        <a:srgbClr val="231F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Airline MK Plan by Slidesgo">
  <a:themeElements>
    <a:clrScheme name="Simple Light">
      <a:dk1>
        <a:srgbClr val="231F20"/>
      </a:dk1>
      <a:lt1>
        <a:srgbClr val="FFFFFF"/>
      </a:lt1>
      <a:dk2>
        <a:srgbClr val="F1F1F1"/>
      </a:dk2>
      <a:lt2>
        <a:srgbClr val="D1D3D4"/>
      </a:lt2>
      <a:accent1>
        <a:srgbClr val="0E83C4"/>
      </a:accent1>
      <a:accent2>
        <a:srgbClr val="3598DB"/>
      </a:accent2>
      <a:accent3>
        <a:srgbClr val="BB231A"/>
      </a:accent3>
      <a:accent4>
        <a:srgbClr val="DD2B21"/>
      </a:accent4>
      <a:accent5>
        <a:srgbClr val="DFE7FA"/>
      </a:accent5>
      <a:accent6>
        <a:srgbClr val="3A4C8C"/>
      </a:accent6>
      <a:hlink>
        <a:srgbClr val="231F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Airline MK Plan by Slidesgo">
  <a:themeElements>
    <a:clrScheme name="Simple Light">
      <a:dk1>
        <a:srgbClr val="231F20"/>
      </a:dk1>
      <a:lt1>
        <a:srgbClr val="FFFFFF"/>
      </a:lt1>
      <a:dk2>
        <a:srgbClr val="F1F1F1"/>
      </a:dk2>
      <a:lt2>
        <a:srgbClr val="D1D3D4"/>
      </a:lt2>
      <a:accent1>
        <a:srgbClr val="0E83C4"/>
      </a:accent1>
      <a:accent2>
        <a:srgbClr val="3598DB"/>
      </a:accent2>
      <a:accent3>
        <a:srgbClr val="BB231A"/>
      </a:accent3>
      <a:accent4>
        <a:srgbClr val="DD2B21"/>
      </a:accent4>
      <a:accent5>
        <a:srgbClr val="DFE7FA"/>
      </a:accent5>
      <a:accent6>
        <a:srgbClr val="3A4C8C"/>
      </a:accent6>
      <a:hlink>
        <a:srgbClr val="231F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Airline MK Plan by Slidesgo">
  <a:themeElements>
    <a:clrScheme name="Simple Light">
      <a:dk1>
        <a:srgbClr val="231F20"/>
      </a:dk1>
      <a:lt1>
        <a:srgbClr val="FFFFFF"/>
      </a:lt1>
      <a:dk2>
        <a:srgbClr val="F1F1F1"/>
      </a:dk2>
      <a:lt2>
        <a:srgbClr val="D1D3D4"/>
      </a:lt2>
      <a:accent1>
        <a:srgbClr val="0E83C4"/>
      </a:accent1>
      <a:accent2>
        <a:srgbClr val="3598DB"/>
      </a:accent2>
      <a:accent3>
        <a:srgbClr val="BB231A"/>
      </a:accent3>
      <a:accent4>
        <a:srgbClr val="DD2B21"/>
      </a:accent4>
      <a:accent5>
        <a:srgbClr val="DFE7FA"/>
      </a:accent5>
      <a:accent6>
        <a:srgbClr val="3A4C8C"/>
      </a:accent6>
      <a:hlink>
        <a:srgbClr val="231F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Airline MK Plan by Slidesgo">
  <a:themeElements>
    <a:clrScheme name="Simple Light">
      <a:dk1>
        <a:srgbClr val="231F20"/>
      </a:dk1>
      <a:lt1>
        <a:srgbClr val="FFFFFF"/>
      </a:lt1>
      <a:dk2>
        <a:srgbClr val="F1F1F1"/>
      </a:dk2>
      <a:lt2>
        <a:srgbClr val="D1D3D4"/>
      </a:lt2>
      <a:accent1>
        <a:srgbClr val="0E83C4"/>
      </a:accent1>
      <a:accent2>
        <a:srgbClr val="3598DB"/>
      </a:accent2>
      <a:accent3>
        <a:srgbClr val="BB231A"/>
      </a:accent3>
      <a:accent4>
        <a:srgbClr val="DD2B21"/>
      </a:accent4>
      <a:accent5>
        <a:srgbClr val="DFE7FA"/>
      </a:accent5>
      <a:accent6>
        <a:srgbClr val="3A4C8C"/>
      </a:accent6>
      <a:hlink>
        <a:srgbClr val="231F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