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226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223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2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220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24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221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2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222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75" r:id="rId5"/>
    <p:sldMasterId id="2147483876" r:id="rId6"/>
    <p:sldMasterId id="2147483877" r:id="rId7"/>
    <p:sldMasterId id="2147483878" r:id="rId8"/>
    <p:sldMasterId id="2147483879" r:id="rId9"/>
    <p:sldMasterId id="2147483880" r:id="rId10"/>
    <p:sldMasterId id="2147483881" r:id="rId11"/>
    <p:sldMasterId id="2147483882" r:id="rId12"/>
    <p:sldMasterId id="2147483883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y="5143500" cx="9144000"/>
  <p:notesSz cx="6858000" cy="9144000"/>
  <p:embeddedFontLst>
    <p:embeddedFont>
      <p:font typeface="Cutive Mono"/>
      <p:regular r:id="rId23"/>
    </p:embeddedFont>
    <p:embeddedFont>
      <p:font typeface="Barlow Semi Condensed"/>
      <p:regular r:id="rId24"/>
      <p:bold r:id="rId25"/>
      <p:italic r:id="rId26"/>
      <p:boldItalic r:id="rId27"/>
    </p:embeddedFont>
    <p:embeddedFont>
      <p:font typeface="Barlow Semi Condensed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E2A3F0-69AF-4463-A93C-7EE9998730AF}">
  <a:tblStyle styleId="{1AE2A3F0-69AF-4463-A93C-7EE9998730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font" Target="fonts/BarlowSemiCondensed-regular.fntdata"/><Relationship Id="rId23" Type="http://schemas.openxmlformats.org/officeDocument/2006/relationships/font" Target="fonts/CutiveMono-regular.fntdata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font" Target="fonts/BarlowSemiCondensed-italic.fntdata"/><Relationship Id="rId25" Type="http://schemas.openxmlformats.org/officeDocument/2006/relationships/font" Target="fonts/BarlowSemiCondensed-bold.fntdata"/><Relationship Id="rId28" Type="http://schemas.openxmlformats.org/officeDocument/2006/relationships/font" Target="fonts/BarlowSemiCondensedSemiBold-regular.fntdata"/><Relationship Id="rId27" Type="http://schemas.openxmlformats.org/officeDocument/2006/relationships/font" Target="fonts/BarlowSemiCondense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BarlowSemiCondensedSemiBold-bold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BarlowSemiCondensedSemiBold-boldItalic.fntdata"/><Relationship Id="rId30" Type="http://schemas.openxmlformats.org/officeDocument/2006/relationships/font" Target="fonts/BarlowSemiCondensedSemiBold-italic.fntdata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2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13e3ed4b580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4" name="Google Shape;3724;g13e3ed4b58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13e3ed4b580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13e3ed4b580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13e3ed4b580_0_2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13e3ed4b580_0_2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g13e3ed4b580_0_3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9" name="Google Shape;3939;g13e3ed4b580_0_3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g13e3ed4b580_0_4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8" name="Google Shape;4008;g13e3ed4b580_0_4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13e3ed4b580_0_5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13e3ed4b580_0_5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5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g13e3ed4b580_0_6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7" name="Google Shape;4137;g13e3ed4b580_0_6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g13e3ed4b580_0_7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3" name="Google Shape;4203;g13e3ed4b580_0_7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0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0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0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05"/>
          <p:cNvSpPr txBox="1"/>
          <p:nvPr>
            <p:ph idx="1" type="subTitle"/>
          </p:nvPr>
        </p:nvSpPr>
        <p:spPr>
          <a:xfrm>
            <a:off x="699900" y="3620200"/>
            <a:ext cx="6393900" cy="994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47" name="Google Shape;1547;p105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48" name="Google Shape;1548;p10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0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0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0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06"/>
          <p:cNvSpPr/>
          <p:nvPr/>
        </p:nvSpPr>
        <p:spPr>
          <a:xfrm rot="-4635504">
            <a:off x="-472184" y="-924985"/>
            <a:ext cx="5738718" cy="749443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10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06"/>
          <p:cNvSpPr/>
          <p:nvPr/>
        </p:nvSpPr>
        <p:spPr>
          <a:xfrm rot="10800000">
            <a:off x="461000" y="4895025"/>
            <a:ext cx="8232600" cy="267600"/>
          </a:xfrm>
          <a:prstGeom prst="rect">
            <a:avLst/>
          </a:prstGeom>
          <a:gradFill>
            <a:gsLst>
              <a:gs pos="0">
                <a:srgbClr val="231F20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06"/>
          <p:cNvSpPr txBox="1"/>
          <p:nvPr>
            <p:ph type="ctrTitle"/>
          </p:nvPr>
        </p:nvSpPr>
        <p:spPr>
          <a:xfrm>
            <a:off x="704850" y="1123950"/>
            <a:ext cx="3867000" cy="252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57" name="Google Shape;1557;p10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0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0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0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106"/>
          <p:cNvSpPr/>
          <p:nvPr/>
        </p:nvSpPr>
        <p:spPr>
          <a:xfrm>
            <a:off x="0" y="0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70067" y="8038"/>
                </a:moveTo>
                <a:cubicBezTo>
                  <a:pt x="274304" y="8038"/>
                  <a:pt x="277748" y="11481"/>
                  <a:pt x="277748" y="15728"/>
                </a:cubicBezTo>
                <a:lnTo>
                  <a:pt x="277748" y="144877"/>
                </a:lnTo>
                <a:cubicBezTo>
                  <a:pt x="277748" y="149123"/>
                  <a:pt x="274304" y="152558"/>
                  <a:pt x="270067" y="152558"/>
                </a:cubicBezTo>
                <a:lnTo>
                  <a:pt x="15710" y="152558"/>
                </a:lnTo>
                <a:cubicBezTo>
                  <a:pt x="11464" y="152558"/>
                  <a:pt x="8020" y="149123"/>
                  <a:pt x="8020" y="144877"/>
                </a:cubicBezTo>
                <a:lnTo>
                  <a:pt x="8020" y="15728"/>
                </a:lnTo>
                <a:cubicBezTo>
                  <a:pt x="8020" y="11481"/>
                  <a:pt x="11464" y="8038"/>
                  <a:pt x="15710" y="8038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10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10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10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10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107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10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0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0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0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07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07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07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07"/>
          <p:cNvSpPr txBox="1"/>
          <p:nvPr>
            <p:ph hasCustomPrompt="1"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76" name="Google Shape;1576;p107"/>
          <p:cNvSpPr txBox="1"/>
          <p:nvPr>
            <p:ph idx="1" type="subTitle"/>
          </p:nvPr>
        </p:nvSpPr>
        <p:spPr>
          <a:xfrm>
            <a:off x="704850" y="4000500"/>
            <a:ext cx="3867300" cy="619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7" name="Google Shape;1577;p10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0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0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0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0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10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0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0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10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10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109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90" name="Google Shape;1590;p109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1" name="Google Shape;1591;p109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109"/>
          <p:cNvSpPr txBox="1"/>
          <p:nvPr>
            <p:ph hasCustomPrompt="1"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3" name="Google Shape;1593;p109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4" name="Google Shape;1594;p109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5" name="Google Shape;1595;p109"/>
          <p:cNvSpPr txBox="1"/>
          <p:nvPr>
            <p:ph hasCustomPrompt="1"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6" name="Google Shape;1596;p109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7" name="Google Shape;1597;p109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109"/>
          <p:cNvSpPr txBox="1"/>
          <p:nvPr>
            <p:ph hasCustomPrompt="1"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9" name="Google Shape;1599;p109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0" name="Google Shape;1600;p109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109"/>
          <p:cNvSpPr txBox="1"/>
          <p:nvPr>
            <p:ph hasCustomPrompt="1"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2" name="Google Shape;1602;p10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0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0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0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1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1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1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11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110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11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1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11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11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10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10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10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110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4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20" name="Google Shape;1620;p110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1" name="Google Shape;1621;p11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1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1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1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1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11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11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11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11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11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1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11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11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11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11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111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111"/>
          <p:cNvSpPr txBox="1"/>
          <p:nvPr>
            <p:ph type="title"/>
          </p:nvPr>
        </p:nvSpPr>
        <p:spPr>
          <a:xfrm>
            <a:off x="699900" y="4175750"/>
            <a:ext cx="387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9" name="Google Shape;1639;p111"/>
          <p:cNvSpPr txBox="1"/>
          <p:nvPr>
            <p:ph idx="1" type="subTitle"/>
          </p:nvPr>
        </p:nvSpPr>
        <p:spPr>
          <a:xfrm>
            <a:off x="699900" y="1123950"/>
            <a:ext cx="4972500" cy="1858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40" name="Google Shape;1640;p11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11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1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1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1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12"/>
          <p:cNvSpPr/>
          <p:nvPr/>
        </p:nvSpPr>
        <p:spPr>
          <a:xfrm>
            <a:off x="303832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12"/>
          <p:cNvSpPr/>
          <p:nvPr/>
        </p:nvSpPr>
        <p:spPr>
          <a:xfrm>
            <a:off x="328984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12"/>
          <p:cNvSpPr/>
          <p:nvPr/>
        </p:nvSpPr>
        <p:spPr>
          <a:xfrm>
            <a:off x="3545171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12"/>
          <p:cNvSpPr/>
          <p:nvPr/>
        </p:nvSpPr>
        <p:spPr>
          <a:xfrm>
            <a:off x="3778541" y="251675"/>
            <a:ext cx="793454" cy="690288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12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112"/>
          <p:cNvSpPr/>
          <p:nvPr/>
        </p:nvSpPr>
        <p:spPr>
          <a:xfrm>
            <a:off x="2607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12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12"/>
          <p:cNvSpPr/>
          <p:nvPr/>
        </p:nvSpPr>
        <p:spPr>
          <a:xfrm>
            <a:off x="3275700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112"/>
          <p:cNvSpPr/>
          <p:nvPr/>
        </p:nvSpPr>
        <p:spPr>
          <a:xfrm>
            <a:off x="3933883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12"/>
          <p:cNvSpPr/>
          <p:nvPr/>
        </p:nvSpPr>
        <p:spPr>
          <a:xfrm>
            <a:off x="4651512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12"/>
          <p:cNvSpPr/>
          <p:nvPr/>
        </p:nvSpPr>
        <p:spPr>
          <a:xfrm>
            <a:off x="5376626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12"/>
          <p:cNvSpPr txBox="1"/>
          <p:nvPr>
            <p:ph idx="1" type="subTitle"/>
          </p:nvPr>
        </p:nvSpPr>
        <p:spPr>
          <a:xfrm>
            <a:off x="3115825" y="3875150"/>
            <a:ext cx="5029200" cy="73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58" name="Google Shape;1658;p112"/>
          <p:cNvSpPr/>
          <p:nvPr/>
        </p:nvSpPr>
        <p:spPr>
          <a:xfrm rot="10800000">
            <a:off x="2674000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112"/>
          <p:cNvSpPr txBox="1"/>
          <p:nvPr>
            <p:ph type="ctrTitle"/>
          </p:nvPr>
        </p:nvSpPr>
        <p:spPr>
          <a:xfrm>
            <a:off x="3120775" y="1123950"/>
            <a:ext cx="5184300" cy="19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60" name="Google Shape;1660;p112"/>
          <p:cNvSpPr/>
          <p:nvPr/>
        </p:nvSpPr>
        <p:spPr>
          <a:xfrm>
            <a:off x="5454250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12"/>
          <p:cNvSpPr/>
          <p:nvPr/>
        </p:nvSpPr>
        <p:spPr>
          <a:xfrm>
            <a:off x="5705771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112"/>
          <p:cNvSpPr/>
          <p:nvPr/>
        </p:nvSpPr>
        <p:spPr>
          <a:xfrm>
            <a:off x="5961099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12"/>
          <p:cNvSpPr/>
          <p:nvPr/>
        </p:nvSpPr>
        <p:spPr>
          <a:xfrm>
            <a:off x="6194470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13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113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13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11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11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113"/>
          <p:cNvSpPr/>
          <p:nvPr/>
        </p:nvSpPr>
        <p:spPr>
          <a:xfrm rot="10800000">
            <a:off x="257975" y="253950"/>
            <a:ext cx="4311900" cy="690300"/>
          </a:xfrm>
          <a:prstGeom prst="round2SameRect">
            <a:avLst>
              <a:gd fmla="val 0" name="adj1"/>
              <a:gd fmla="val 3508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11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11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113"/>
          <p:cNvSpPr txBox="1"/>
          <p:nvPr>
            <p:ph type="ctrTitle"/>
          </p:nvPr>
        </p:nvSpPr>
        <p:spPr>
          <a:xfrm>
            <a:off x="704850" y="1123950"/>
            <a:ext cx="3336000" cy="1447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74" name="Google Shape;1674;p113"/>
          <p:cNvSpPr txBox="1"/>
          <p:nvPr>
            <p:ph idx="1" type="subTitle"/>
          </p:nvPr>
        </p:nvSpPr>
        <p:spPr>
          <a:xfrm>
            <a:off x="699900" y="3378000"/>
            <a:ext cx="3332100" cy="123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75" name="Google Shape;1675;p113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113"/>
          <p:cNvSpPr/>
          <p:nvPr/>
        </p:nvSpPr>
        <p:spPr>
          <a:xfrm rot="10800000">
            <a:off x="4574425" y="253950"/>
            <a:ext cx="4311900" cy="690300"/>
          </a:xfrm>
          <a:prstGeom prst="round2SameRect">
            <a:avLst>
              <a:gd fmla="val 0" name="adj1"/>
              <a:gd fmla="val 4062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13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113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13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1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11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1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11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1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11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11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11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11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1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11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92" name="Google Shape;1692;p114"/>
          <p:cNvSpPr txBox="1"/>
          <p:nvPr>
            <p:ph idx="2" type="title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3" name="Google Shape;1693;p114"/>
          <p:cNvSpPr txBox="1"/>
          <p:nvPr>
            <p:ph idx="1" type="subTitle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4" name="Google Shape;1694;p114"/>
          <p:cNvSpPr txBox="1"/>
          <p:nvPr>
            <p:ph idx="3" type="title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5" name="Google Shape;1695;p114"/>
          <p:cNvSpPr txBox="1"/>
          <p:nvPr>
            <p:ph idx="4" type="subTitle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6" name="Google Shape;1696;p114"/>
          <p:cNvSpPr txBox="1"/>
          <p:nvPr>
            <p:ph idx="5" type="title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7" name="Google Shape;1697;p114"/>
          <p:cNvSpPr txBox="1"/>
          <p:nvPr>
            <p:ph idx="6" type="subTitle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8" name="Google Shape;1698;p11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11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11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1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bg>
      <p:bgPr>
        <a:solidFill>
          <a:schemeClr val="dk2"/>
        </a:solidFill>
      </p:bgPr>
    </p:bg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11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11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11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11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11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11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115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0" name="Google Shape;1710;p115"/>
          <p:cNvSpPr txBox="1"/>
          <p:nvPr>
            <p:ph idx="2" type="title"/>
          </p:nvPr>
        </p:nvSpPr>
        <p:spPr>
          <a:xfrm>
            <a:off x="2598327" y="374462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1" name="Google Shape;1711;p115"/>
          <p:cNvSpPr txBox="1"/>
          <p:nvPr>
            <p:ph idx="1" type="subTitle"/>
          </p:nvPr>
        </p:nvSpPr>
        <p:spPr>
          <a:xfrm>
            <a:off x="2598325" y="425495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2" name="Google Shape;1712;p115"/>
          <p:cNvSpPr txBox="1"/>
          <p:nvPr>
            <p:ph idx="3" type="title"/>
          </p:nvPr>
        </p:nvSpPr>
        <p:spPr>
          <a:xfrm>
            <a:off x="2598327" y="2862000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3" name="Google Shape;1713;p115"/>
          <p:cNvSpPr txBox="1"/>
          <p:nvPr>
            <p:ph idx="4" type="subTitle"/>
          </p:nvPr>
        </p:nvSpPr>
        <p:spPr>
          <a:xfrm>
            <a:off x="2598325" y="3372325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115"/>
          <p:cNvSpPr txBox="1"/>
          <p:nvPr>
            <p:ph idx="5" type="title"/>
          </p:nvPr>
        </p:nvSpPr>
        <p:spPr>
          <a:xfrm>
            <a:off x="2598327" y="197937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5" name="Google Shape;1715;p115"/>
          <p:cNvSpPr txBox="1"/>
          <p:nvPr>
            <p:ph idx="6" type="subTitle"/>
          </p:nvPr>
        </p:nvSpPr>
        <p:spPr>
          <a:xfrm>
            <a:off x="2598325" y="248970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115"/>
          <p:cNvSpPr txBox="1"/>
          <p:nvPr>
            <p:ph hasCustomPrompt="1" idx="7" type="title"/>
          </p:nvPr>
        </p:nvSpPr>
        <p:spPr>
          <a:xfrm>
            <a:off x="704850" y="2023625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7" name="Google Shape;1717;p115"/>
          <p:cNvSpPr txBox="1"/>
          <p:nvPr>
            <p:ph hasCustomPrompt="1" idx="8" type="title"/>
          </p:nvPr>
        </p:nvSpPr>
        <p:spPr>
          <a:xfrm>
            <a:off x="704850" y="2901526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8" name="Google Shape;1718;p115"/>
          <p:cNvSpPr txBox="1"/>
          <p:nvPr>
            <p:ph hasCustomPrompt="1" idx="9" type="title"/>
          </p:nvPr>
        </p:nvSpPr>
        <p:spPr>
          <a:xfrm>
            <a:off x="704850" y="3785801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9" name="Google Shape;1719;p11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11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1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11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3">
    <p:bg>
      <p:bgPr>
        <a:solidFill>
          <a:schemeClr val="dk2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116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116"/>
          <p:cNvSpPr/>
          <p:nvPr/>
        </p:nvSpPr>
        <p:spPr>
          <a:xfrm>
            <a:off x="260700" y="260850"/>
            <a:ext cx="8635500" cy="1766400"/>
          </a:xfrm>
          <a:prstGeom prst="roundRect">
            <a:avLst>
              <a:gd fmla="val 13386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116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1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11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11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11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11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11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33" name="Google Shape;1733;p116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4" name="Google Shape;1734;p116"/>
          <p:cNvSpPr txBox="1"/>
          <p:nvPr>
            <p:ph idx="1" type="subTitle"/>
          </p:nvPr>
        </p:nvSpPr>
        <p:spPr>
          <a:xfrm>
            <a:off x="6999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116"/>
          <p:cNvSpPr txBox="1"/>
          <p:nvPr>
            <p:ph idx="3" type="title"/>
          </p:nvPr>
        </p:nvSpPr>
        <p:spPr>
          <a:xfrm>
            <a:off x="3499100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6" name="Google Shape;1736;p116"/>
          <p:cNvSpPr txBox="1"/>
          <p:nvPr>
            <p:ph idx="4" type="subTitle"/>
          </p:nvPr>
        </p:nvSpPr>
        <p:spPr>
          <a:xfrm>
            <a:off x="34991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116"/>
          <p:cNvSpPr txBox="1"/>
          <p:nvPr>
            <p:ph idx="5" type="title"/>
          </p:nvPr>
        </p:nvSpPr>
        <p:spPr>
          <a:xfrm>
            <a:off x="6298325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8" name="Google Shape;1738;p116"/>
          <p:cNvSpPr txBox="1"/>
          <p:nvPr>
            <p:ph idx="6" type="subTitle"/>
          </p:nvPr>
        </p:nvSpPr>
        <p:spPr>
          <a:xfrm>
            <a:off x="6298325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11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11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1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1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2"/>
        </a:solid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1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11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11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11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11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11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117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51" name="Google Shape;1751;p117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2" name="Google Shape;1752;p117"/>
          <p:cNvSpPr txBox="1"/>
          <p:nvPr>
            <p:ph idx="1" type="subTitle"/>
          </p:nvPr>
        </p:nvSpPr>
        <p:spPr>
          <a:xfrm>
            <a:off x="6999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3" name="Google Shape;1753;p117"/>
          <p:cNvSpPr txBox="1"/>
          <p:nvPr>
            <p:ph idx="3" type="title"/>
          </p:nvPr>
        </p:nvSpPr>
        <p:spPr>
          <a:xfrm>
            <a:off x="34245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4" name="Google Shape;1754;p117"/>
          <p:cNvSpPr txBox="1"/>
          <p:nvPr>
            <p:ph idx="4" type="subTitle"/>
          </p:nvPr>
        </p:nvSpPr>
        <p:spPr>
          <a:xfrm>
            <a:off x="34245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5" name="Google Shape;1755;p117"/>
          <p:cNvSpPr txBox="1"/>
          <p:nvPr>
            <p:ph idx="5" type="title"/>
          </p:nvPr>
        </p:nvSpPr>
        <p:spPr>
          <a:xfrm>
            <a:off x="61491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6" name="Google Shape;1756;p117"/>
          <p:cNvSpPr txBox="1"/>
          <p:nvPr>
            <p:ph idx="6" type="subTitle"/>
          </p:nvPr>
        </p:nvSpPr>
        <p:spPr>
          <a:xfrm>
            <a:off x="61491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7" name="Google Shape;1757;p117"/>
          <p:cNvSpPr txBox="1"/>
          <p:nvPr>
            <p:ph hasCustomPrompt="1" idx="7" type="title"/>
          </p:nvPr>
        </p:nvSpPr>
        <p:spPr>
          <a:xfrm>
            <a:off x="7048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8" name="Google Shape;1758;p117"/>
          <p:cNvSpPr txBox="1"/>
          <p:nvPr>
            <p:ph hasCustomPrompt="1" idx="8" type="title"/>
          </p:nvPr>
        </p:nvSpPr>
        <p:spPr>
          <a:xfrm>
            <a:off x="342450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9" name="Google Shape;1759;p117"/>
          <p:cNvSpPr txBox="1"/>
          <p:nvPr>
            <p:ph hasCustomPrompt="1" idx="9" type="title"/>
          </p:nvPr>
        </p:nvSpPr>
        <p:spPr>
          <a:xfrm>
            <a:off x="61441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0" name="Google Shape;1760;p11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11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1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1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11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11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11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11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11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11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11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72" name="Google Shape;1772;p118"/>
          <p:cNvSpPr txBox="1"/>
          <p:nvPr>
            <p:ph idx="2" type="title"/>
          </p:nvPr>
        </p:nvSpPr>
        <p:spPr>
          <a:xfrm>
            <a:off x="17765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3" name="Google Shape;1773;p118"/>
          <p:cNvSpPr txBox="1"/>
          <p:nvPr>
            <p:ph idx="1" type="subTitle"/>
          </p:nvPr>
        </p:nvSpPr>
        <p:spPr>
          <a:xfrm>
            <a:off x="17765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4" name="Google Shape;1774;p118"/>
          <p:cNvSpPr txBox="1"/>
          <p:nvPr>
            <p:ph idx="3" type="title"/>
          </p:nvPr>
        </p:nvSpPr>
        <p:spPr>
          <a:xfrm>
            <a:off x="17765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5" name="Google Shape;1775;p118"/>
          <p:cNvSpPr txBox="1"/>
          <p:nvPr>
            <p:ph idx="4" type="subTitle"/>
          </p:nvPr>
        </p:nvSpPr>
        <p:spPr>
          <a:xfrm>
            <a:off x="17765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6" name="Google Shape;1776;p118"/>
          <p:cNvSpPr txBox="1"/>
          <p:nvPr>
            <p:ph idx="5" type="title"/>
          </p:nvPr>
        </p:nvSpPr>
        <p:spPr>
          <a:xfrm>
            <a:off x="564848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7" name="Google Shape;1777;p118"/>
          <p:cNvSpPr txBox="1"/>
          <p:nvPr>
            <p:ph idx="6" type="subTitle"/>
          </p:nvPr>
        </p:nvSpPr>
        <p:spPr>
          <a:xfrm>
            <a:off x="564848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8" name="Google Shape;1778;p118"/>
          <p:cNvSpPr txBox="1"/>
          <p:nvPr>
            <p:ph idx="7" type="title"/>
          </p:nvPr>
        </p:nvSpPr>
        <p:spPr>
          <a:xfrm>
            <a:off x="564848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9" name="Google Shape;1779;p118"/>
          <p:cNvSpPr txBox="1"/>
          <p:nvPr>
            <p:ph idx="8" type="subTitle"/>
          </p:nvPr>
        </p:nvSpPr>
        <p:spPr>
          <a:xfrm>
            <a:off x="564848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0" name="Google Shape;1780;p11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11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11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11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bg>
      <p:bgPr>
        <a:solidFill>
          <a:schemeClr val="dk2"/>
        </a:solidFill>
      </p:bgPr>
    </p:bg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11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11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1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11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11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11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119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92" name="Google Shape;1792;p119"/>
          <p:cNvSpPr txBox="1"/>
          <p:nvPr>
            <p:ph idx="2" type="title"/>
          </p:nvPr>
        </p:nvSpPr>
        <p:spPr>
          <a:xfrm>
            <a:off x="7048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3" name="Google Shape;1793;p119"/>
          <p:cNvSpPr txBox="1"/>
          <p:nvPr>
            <p:ph idx="1" type="subTitle"/>
          </p:nvPr>
        </p:nvSpPr>
        <p:spPr>
          <a:xfrm>
            <a:off x="7048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119"/>
          <p:cNvSpPr txBox="1"/>
          <p:nvPr>
            <p:ph idx="3" type="title"/>
          </p:nvPr>
        </p:nvSpPr>
        <p:spPr>
          <a:xfrm>
            <a:off x="7048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5" name="Google Shape;1795;p119"/>
          <p:cNvSpPr txBox="1"/>
          <p:nvPr>
            <p:ph idx="4" type="subTitle"/>
          </p:nvPr>
        </p:nvSpPr>
        <p:spPr>
          <a:xfrm>
            <a:off x="7048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119"/>
          <p:cNvSpPr txBox="1"/>
          <p:nvPr>
            <p:ph idx="5" type="title"/>
          </p:nvPr>
        </p:nvSpPr>
        <p:spPr>
          <a:xfrm>
            <a:off x="62587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7" name="Google Shape;1797;p119"/>
          <p:cNvSpPr txBox="1"/>
          <p:nvPr>
            <p:ph idx="6" type="subTitle"/>
          </p:nvPr>
        </p:nvSpPr>
        <p:spPr>
          <a:xfrm>
            <a:off x="62587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8" name="Google Shape;1798;p119"/>
          <p:cNvSpPr txBox="1"/>
          <p:nvPr>
            <p:ph idx="7" type="title"/>
          </p:nvPr>
        </p:nvSpPr>
        <p:spPr>
          <a:xfrm>
            <a:off x="62587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99" name="Google Shape;1799;p119"/>
          <p:cNvSpPr txBox="1"/>
          <p:nvPr>
            <p:ph idx="8" type="subTitle"/>
          </p:nvPr>
        </p:nvSpPr>
        <p:spPr>
          <a:xfrm>
            <a:off x="62587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0" name="Google Shape;1800;p11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11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11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11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20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2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2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2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12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12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12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12" name="Google Shape;1812;p120"/>
          <p:cNvSpPr txBox="1"/>
          <p:nvPr>
            <p:ph idx="2" type="title"/>
          </p:nvPr>
        </p:nvSpPr>
        <p:spPr>
          <a:xfrm>
            <a:off x="699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3" name="Google Shape;1813;p120"/>
          <p:cNvSpPr txBox="1"/>
          <p:nvPr>
            <p:ph idx="1" type="subTitle"/>
          </p:nvPr>
        </p:nvSpPr>
        <p:spPr>
          <a:xfrm>
            <a:off x="699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4" name="Google Shape;1814;p120"/>
          <p:cNvSpPr txBox="1"/>
          <p:nvPr>
            <p:ph idx="3" type="title"/>
          </p:nvPr>
        </p:nvSpPr>
        <p:spPr>
          <a:xfrm>
            <a:off x="699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5" name="Google Shape;1815;p120"/>
          <p:cNvSpPr txBox="1"/>
          <p:nvPr>
            <p:ph idx="4" type="subTitle"/>
          </p:nvPr>
        </p:nvSpPr>
        <p:spPr>
          <a:xfrm>
            <a:off x="699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6" name="Google Shape;1816;p120"/>
          <p:cNvSpPr txBox="1"/>
          <p:nvPr>
            <p:ph idx="5" type="title"/>
          </p:nvPr>
        </p:nvSpPr>
        <p:spPr>
          <a:xfrm>
            <a:off x="34794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7" name="Google Shape;1817;p120"/>
          <p:cNvSpPr txBox="1"/>
          <p:nvPr>
            <p:ph idx="6" type="subTitle"/>
          </p:nvPr>
        </p:nvSpPr>
        <p:spPr>
          <a:xfrm>
            <a:off x="34794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8" name="Google Shape;1818;p120"/>
          <p:cNvSpPr txBox="1"/>
          <p:nvPr>
            <p:ph idx="7" type="title"/>
          </p:nvPr>
        </p:nvSpPr>
        <p:spPr>
          <a:xfrm>
            <a:off x="34794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9" name="Google Shape;1819;p120"/>
          <p:cNvSpPr txBox="1"/>
          <p:nvPr>
            <p:ph idx="8" type="subTitle"/>
          </p:nvPr>
        </p:nvSpPr>
        <p:spPr>
          <a:xfrm>
            <a:off x="34794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0" name="Google Shape;1820;p120"/>
          <p:cNvSpPr txBox="1"/>
          <p:nvPr>
            <p:ph idx="9" type="title"/>
          </p:nvPr>
        </p:nvSpPr>
        <p:spPr>
          <a:xfrm>
            <a:off x="6258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1" name="Google Shape;1821;p120"/>
          <p:cNvSpPr txBox="1"/>
          <p:nvPr>
            <p:ph idx="13" type="subTitle"/>
          </p:nvPr>
        </p:nvSpPr>
        <p:spPr>
          <a:xfrm>
            <a:off x="6258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2" name="Google Shape;1822;p120"/>
          <p:cNvSpPr txBox="1"/>
          <p:nvPr>
            <p:ph idx="14" type="title"/>
          </p:nvPr>
        </p:nvSpPr>
        <p:spPr>
          <a:xfrm>
            <a:off x="6258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3" name="Google Shape;1823;p120"/>
          <p:cNvSpPr txBox="1"/>
          <p:nvPr>
            <p:ph idx="15" type="subTitle"/>
          </p:nvPr>
        </p:nvSpPr>
        <p:spPr>
          <a:xfrm>
            <a:off x="6258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4" name="Google Shape;1824;p12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12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2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12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12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2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12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12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12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121"/>
          <p:cNvSpPr txBox="1"/>
          <p:nvPr>
            <p:ph idx="1" type="subTitle"/>
          </p:nvPr>
        </p:nvSpPr>
        <p:spPr>
          <a:xfrm>
            <a:off x="4572150" y="1714781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5" name="Google Shape;1835;p121"/>
          <p:cNvSpPr txBox="1"/>
          <p:nvPr>
            <p:ph hasCustomPrompt="1" type="title"/>
          </p:nvPr>
        </p:nvSpPr>
        <p:spPr>
          <a:xfrm>
            <a:off x="704850" y="1206956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6" name="Google Shape;1836;p121"/>
          <p:cNvSpPr txBox="1"/>
          <p:nvPr>
            <p:ph idx="2" type="subTitle"/>
          </p:nvPr>
        </p:nvSpPr>
        <p:spPr>
          <a:xfrm>
            <a:off x="4572150" y="2914428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7" name="Google Shape;1837;p121"/>
          <p:cNvSpPr txBox="1"/>
          <p:nvPr>
            <p:ph hasCustomPrompt="1" idx="3" type="title"/>
          </p:nvPr>
        </p:nvSpPr>
        <p:spPr>
          <a:xfrm>
            <a:off x="704850" y="2406603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8" name="Google Shape;1838;p121"/>
          <p:cNvSpPr txBox="1"/>
          <p:nvPr>
            <p:ph idx="4" type="subTitle"/>
          </p:nvPr>
        </p:nvSpPr>
        <p:spPr>
          <a:xfrm>
            <a:off x="4572150" y="4114075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9" name="Google Shape;1839;p121"/>
          <p:cNvSpPr txBox="1"/>
          <p:nvPr>
            <p:ph hasCustomPrompt="1" idx="5" type="title"/>
          </p:nvPr>
        </p:nvSpPr>
        <p:spPr>
          <a:xfrm>
            <a:off x="704850" y="3606250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0" name="Google Shape;1840;p12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12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2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12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12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12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12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12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12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12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12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2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22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122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122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22"/>
          <p:cNvSpPr txBox="1"/>
          <p:nvPr>
            <p:ph idx="1" type="subTitle"/>
          </p:nvPr>
        </p:nvSpPr>
        <p:spPr>
          <a:xfrm>
            <a:off x="699900" y="2894475"/>
            <a:ext cx="5481900" cy="999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7" name="Google Shape;1857;p122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12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12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2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12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22"/>
          <p:cNvSpPr txBox="1"/>
          <p:nvPr>
            <p:ph type="ctrTitle"/>
          </p:nvPr>
        </p:nvSpPr>
        <p:spPr>
          <a:xfrm>
            <a:off x="704850" y="1150900"/>
            <a:ext cx="5464800" cy="14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1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63" name="Google Shape;1863;p122"/>
          <p:cNvSpPr txBox="1"/>
          <p:nvPr/>
        </p:nvSpPr>
        <p:spPr>
          <a:xfrm>
            <a:off x="699900" y="4058175"/>
            <a:ext cx="5481900" cy="569100"/>
          </a:xfrm>
          <a:prstGeom prst="rect">
            <a:avLst/>
          </a:prstGeom>
          <a:solidFill>
            <a:srgbClr val="DFE7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, and includes icons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 and infographics &amp; images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rgbClr val="231F20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2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12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12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2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12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12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12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12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12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2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2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12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2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2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12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2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2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12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12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2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12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12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12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12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12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12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2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12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126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126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26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26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02" name="Google Shape;1902;p126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3" name="Google Shape;1903;p126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2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2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12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2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2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2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2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2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127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27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27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27"/>
          <p:cNvSpPr/>
          <p:nvPr/>
        </p:nvSpPr>
        <p:spPr>
          <a:xfrm>
            <a:off x="859775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127"/>
          <p:cNvSpPr/>
          <p:nvPr/>
        </p:nvSpPr>
        <p:spPr>
          <a:xfrm>
            <a:off x="1503060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127"/>
          <p:cNvSpPr/>
          <p:nvPr/>
        </p:nvSpPr>
        <p:spPr>
          <a:xfrm>
            <a:off x="2204446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27"/>
          <p:cNvSpPr/>
          <p:nvPr/>
        </p:nvSpPr>
        <p:spPr>
          <a:xfrm>
            <a:off x="2913147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127"/>
          <p:cNvSpPr/>
          <p:nvPr/>
        </p:nvSpPr>
        <p:spPr>
          <a:xfrm>
            <a:off x="8142561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127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22" name="Google Shape;1922;p127"/>
          <p:cNvSpPr txBox="1"/>
          <p:nvPr>
            <p:ph hasCustomPrompt="1"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23" name="Google Shape;1923;p127"/>
          <p:cNvSpPr txBox="1"/>
          <p:nvPr>
            <p:ph idx="1" type="subTitle"/>
          </p:nvPr>
        </p:nvSpPr>
        <p:spPr>
          <a:xfrm>
            <a:off x="704850" y="4000500"/>
            <a:ext cx="3839400" cy="619800"/>
          </a:xfrm>
          <a:prstGeom prst="rect">
            <a:avLst/>
          </a:prstGeom>
          <a:solidFill>
            <a:srgbClr val="FFFFFF">
              <a:alpha val="195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2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2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2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2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2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2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2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32" name="Google Shape;1932;p12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2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2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2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28"/>
          <p:cNvSpPr txBox="1"/>
          <p:nvPr>
            <p:ph idx="1" type="body"/>
          </p:nvPr>
        </p:nvSpPr>
        <p:spPr>
          <a:xfrm>
            <a:off x="704850" y="1869725"/>
            <a:ext cx="7739100" cy="27624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b="1"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12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2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2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12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12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12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129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45" name="Google Shape;1945;p129"/>
          <p:cNvSpPr txBox="1"/>
          <p:nvPr>
            <p:ph idx="2" type="title"/>
          </p:nvPr>
        </p:nvSpPr>
        <p:spPr>
          <a:xfrm>
            <a:off x="6999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6" name="Google Shape;1946;p129"/>
          <p:cNvSpPr txBox="1"/>
          <p:nvPr>
            <p:ph idx="1" type="subTitle"/>
          </p:nvPr>
        </p:nvSpPr>
        <p:spPr>
          <a:xfrm>
            <a:off x="6999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7" name="Google Shape;1947;p129"/>
          <p:cNvSpPr txBox="1"/>
          <p:nvPr>
            <p:ph idx="3" type="title"/>
          </p:nvPr>
        </p:nvSpPr>
        <p:spPr>
          <a:xfrm>
            <a:off x="45720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8" name="Google Shape;1948;p129"/>
          <p:cNvSpPr txBox="1"/>
          <p:nvPr>
            <p:ph idx="4" type="subTitle"/>
          </p:nvPr>
        </p:nvSpPr>
        <p:spPr>
          <a:xfrm>
            <a:off x="45720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9" name="Google Shape;1949;p12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12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2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12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30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13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13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13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13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13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13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61" name="Google Shape;1961;p13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13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13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13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13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13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13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13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13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13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13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131"/>
          <p:cNvSpPr txBox="1"/>
          <p:nvPr>
            <p:ph idx="1" type="subTitle"/>
          </p:nvPr>
        </p:nvSpPr>
        <p:spPr>
          <a:xfrm>
            <a:off x="699900" y="2423650"/>
            <a:ext cx="5010900" cy="21909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74" name="Google Shape;1974;p131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131"/>
          <p:cNvSpPr txBox="1"/>
          <p:nvPr>
            <p:ph type="ctrTitle"/>
          </p:nvPr>
        </p:nvSpPr>
        <p:spPr>
          <a:xfrm>
            <a:off x="704850" y="1123950"/>
            <a:ext cx="51843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76" name="Google Shape;1976;p13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13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13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13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13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13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13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13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132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132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132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32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13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13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13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13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132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94" name="Google Shape;1994;p13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13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3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13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3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13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3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13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3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13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133"/>
          <p:cNvSpPr txBox="1"/>
          <p:nvPr>
            <p:ph idx="1" type="subTitle"/>
          </p:nvPr>
        </p:nvSpPr>
        <p:spPr>
          <a:xfrm>
            <a:off x="699900" y="3620200"/>
            <a:ext cx="6393900" cy="994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06" name="Google Shape;2006;p133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07" name="Google Shape;2007;p13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13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13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13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134"/>
          <p:cNvSpPr/>
          <p:nvPr/>
        </p:nvSpPr>
        <p:spPr>
          <a:xfrm rot="-4635504">
            <a:off x="-472184" y="-924985"/>
            <a:ext cx="5738718" cy="749443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13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34"/>
          <p:cNvSpPr/>
          <p:nvPr/>
        </p:nvSpPr>
        <p:spPr>
          <a:xfrm rot="10800000">
            <a:off x="461000" y="4895025"/>
            <a:ext cx="8232600" cy="267600"/>
          </a:xfrm>
          <a:prstGeom prst="rect">
            <a:avLst/>
          </a:prstGeom>
          <a:gradFill>
            <a:gsLst>
              <a:gs pos="0">
                <a:srgbClr val="231F20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134"/>
          <p:cNvSpPr txBox="1"/>
          <p:nvPr>
            <p:ph type="ctrTitle"/>
          </p:nvPr>
        </p:nvSpPr>
        <p:spPr>
          <a:xfrm>
            <a:off x="704850" y="1123950"/>
            <a:ext cx="3867000" cy="252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16" name="Google Shape;2016;p13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13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3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13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134"/>
          <p:cNvSpPr/>
          <p:nvPr/>
        </p:nvSpPr>
        <p:spPr>
          <a:xfrm>
            <a:off x="0" y="0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70067" y="8038"/>
                </a:moveTo>
                <a:cubicBezTo>
                  <a:pt x="274304" y="8038"/>
                  <a:pt x="277748" y="11481"/>
                  <a:pt x="277748" y="15728"/>
                </a:cubicBezTo>
                <a:lnTo>
                  <a:pt x="277748" y="144877"/>
                </a:lnTo>
                <a:cubicBezTo>
                  <a:pt x="277748" y="149123"/>
                  <a:pt x="274304" y="152558"/>
                  <a:pt x="270067" y="152558"/>
                </a:cubicBezTo>
                <a:lnTo>
                  <a:pt x="15710" y="152558"/>
                </a:lnTo>
                <a:cubicBezTo>
                  <a:pt x="11464" y="152558"/>
                  <a:pt x="8020" y="149123"/>
                  <a:pt x="8020" y="144877"/>
                </a:cubicBezTo>
                <a:lnTo>
                  <a:pt x="8020" y="15728"/>
                </a:lnTo>
                <a:cubicBezTo>
                  <a:pt x="8020" y="11481"/>
                  <a:pt x="11464" y="8038"/>
                  <a:pt x="15710" y="8038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13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13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13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13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135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13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13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13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13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135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135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135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135"/>
          <p:cNvSpPr txBox="1"/>
          <p:nvPr>
            <p:ph hasCustomPrompt="1"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5" name="Google Shape;2035;p135"/>
          <p:cNvSpPr txBox="1"/>
          <p:nvPr>
            <p:ph idx="1" type="subTitle"/>
          </p:nvPr>
        </p:nvSpPr>
        <p:spPr>
          <a:xfrm>
            <a:off x="704850" y="4000500"/>
            <a:ext cx="3867300" cy="619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6" name="Google Shape;2036;p13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3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13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13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859775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503060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204446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913147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142561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704850" y="4000500"/>
            <a:ext cx="3839400" cy="619800"/>
          </a:xfrm>
          <a:prstGeom prst="rect">
            <a:avLst/>
          </a:prstGeom>
          <a:solidFill>
            <a:srgbClr val="FFFFFF">
              <a:alpha val="195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3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13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13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13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13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13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137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49" name="Google Shape;2049;p137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0" name="Google Shape;2050;p137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1" name="Google Shape;2051;p137"/>
          <p:cNvSpPr txBox="1"/>
          <p:nvPr>
            <p:ph hasCustomPrompt="1"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2" name="Google Shape;2052;p137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3" name="Google Shape;2053;p137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4" name="Google Shape;2054;p137"/>
          <p:cNvSpPr txBox="1"/>
          <p:nvPr>
            <p:ph hasCustomPrompt="1"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5" name="Google Shape;2055;p137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6" name="Google Shape;2056;p137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7" name="Google Shape;2057;p137"/>
          <p:cNvSpPr txBox="1"/>
          <p:nvPr>
            <p:ph hasCustomPrompt="1"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8" name="Google Shape;2058;p137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9" name="Google Shape;2059;p137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137"/>
          <p:cNvSpPr txBox="1"/>
          <p:nvPr>
            <p:ph hasCustomPrompt="1"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1" name="Google Shape;2061;p13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13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13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13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3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13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13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13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138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13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13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13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13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138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138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138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138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4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79" name="Google Shape;2079;p138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0" name="Google Shape;2080;p13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13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13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13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13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13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13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13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139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13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13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13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13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139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139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139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139"/>
          <p:cNvSpPr txBox="1"/>
          <p:nvPr>
            <p:ph type="title"/>
          </p:nvPr>
        </p:nvSpPr>
        <p:spPr>
          <a:xfrm>
            <a:off x="699900" y="4175750"/>
            <a:ext cx="387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8" name="Google Shape;2098;p139"/>
          <p:cNvSpPr txBox="1"/>
          <p:nvPr>
            <p:ph idx="1" type="subTitle"/>
          </p:nvPr>
        </p:nvSpPr>
        <p:spPr>
          <a:xfrm>
            <a:off x="699900" y="1123950"/>
            <a:ext cx="4972500" cy="1858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9" name="Google Shape;2099;p13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13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13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13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14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140"/>
          <p:cNvSpPr/>
          <p:nvPr/>
        </p:nvSpPr>
        <p:spPr>
          <a:xfrm>
            <a:off x="303832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140"/>
          <p:cNvSpPr/>
          <p:nvPr/>
        </p:nvSpPr>
        <p:spPr>
          <a:xfrm>
            <a:off x="328984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140"/>
          <p:cNvSpPr/>
          <p:nvPr/>
        </p:nvSpPr>
        <p:spPr>
          <a:xfrm>
            <a:off x="3545171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140"/>
          <p:cNvSpPr/>
          <p:nvPr/>
        </p:nvSpPr>
        <p:spPr>
          <a:xfrm>
            <a:off x="3778541" y="251675"/>
            <a:ext cx="793454" cy="690288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140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140"/>
          <p:cNvSpPr/>
          <p:nvPr/>
        </p:nvSpPr>
        <p:spPr>
          <a:xfrm>
            <a:off x="2607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140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140"/>
          <p:cNvSpPr/>
          <p:nvPr/>
        </p:nvSpPr>
        <p:spPr>
          <a:xfrm>
            <a:off x="3275700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140"/>
          <p:cNvSpPr/>
          <p:nvPr/>
        </p:nvSpPr>
        <p:spPr>
          <a:xfrm>
            <a:off x="3933883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140"/>
          <p:cNvSpPr/>
          <p:nvPr/>
        </p:nvSpPr>
        <p:spPr>
          <a:xfrm>
            <a:off x="4651512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140"/>
          <p:cNvSpPr/>
          <p:nvPr/>
        </p:nvSpPr>
        <p:spPr>
          <a:xfrm>
            <a:off x="5376626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140"/>
          <p:cNvSpPr txBox="1"/>
          <p:nvPr>
            <p:ph idx="1" type="subTitle"/>
          </p:nvPr>
        </p:nvSpPr>
        <p:spPr>
          <a:xfrm>
            <a:off x="3115825" y="3875150"/>
            <a:ext cx="5029200" cy="73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17" name="Google Shape;2117;p140"/>
          <p:cNvSpPr/>
          <p:nvPr/>
        </p:nvSpPr>
        <p:spPr>
          <a:xfrm rot="10800000">
            <a:off x="2674000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140"/>
          <p:cNvSpPr txBox="1"/>
          <p:nvPr>
            <p:ph type="ctrTitle"/>
          </p:nvPr>
        </p:nvSpPr>
        <p:spPr>
          <a:xfrm>
            <a:off x="3120775" y="1123950"/>
            <a:ext cx="5184300" cy="19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19" name="Google Shape;2119;p140"/>
          <p:cNvSpPr/>
          <p:nvPr/>
        </p:nvSpPr>
        <p:spPr>
          <a:xfrm>
            <a:off x="5454250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140"/>
          <p:cNvSpPr/>
          <p:nvPr/>
        </p:nvSpPr>
        <p:spPr>
          <a:xfrm>
            <a:off x="5705771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140"/>
          <p:cNvSpPr/>
          <p:nvPr/>
        </p:nvSpPr>
        <p:spPr>
          <a:xfrm>
            <a:off x="5961099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140"/>
          <p:cNvSpPr/>
          <p:nvPr/>
        </p:nvSpPr>
        <p:spPr>
          <a:xfrm>
            <a:off x="6194470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141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141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141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14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14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141"/>
          <p:cNvSpPr/>
          <p:nvPr/>
        </p:nvSpPr>
        <p:spPr>
          <a:xfrm rot="10800000">
            <a:off x="257975" y="253950"/>
            <a:ext cx="4311900" cy="690300"/>
          </a:xfrm>
          <a:prstGeom prst="round2SameRect">
            <a:avLst>
              <a:gd fmla="val 0" name="adj1"/>
              <a:gd fmla="val 3508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14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14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141"/>
          <p:cNvSpPr txBox="1"/>
          <p:nvPr>
            <p:ph type="ctrTitle"/>
          </p:nvPr>
        </p:nvSpPr>
        <p:spPr>
          <a:xfrm>
            <a:off x="704850" y="1123950"/>
            <a:ext cx="3336000" cy="1447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33" name="Google Shape;2133;p141"/>
          <p:cNvSpPr txBox="1"/>
          <p:nvPr>
            <p:ph idx="1" type="subTitle"/>
          </p:nvPr>
        </p:nvSpPr>
        <p:spPr>
          <a:xfrm>
            <a:off x="699900" y="3378000"/>
            <a:ext cx="3332100" cy="123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34" name="Google Shape;2134;p141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141"/>
          <p:cNvSpPr/>
          <p:nvPr/>
        </p:nvSpPr>
        <p:spPr>
          <a:xfrm rot="10800000">
            <a:off x="4574425" y="253950"/>
            <a:ext cx="4311900" cy="690300"/>
          </a:xfrm>
          <a:prstGeom prst="round2SameRect">
            <a:avLst>
              <a:gd fmla="val 0" name="adj1"/>
              <a:gd fmla="val 4062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141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141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141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14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14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14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14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4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14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14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14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14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14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14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51" name="Google Shape;2151;p142"/>
          <p:cNvSpPr txBox="1"/>
          <p:nvPr>
            <p:ph idx="2" type="title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2" name="Google Shape;2152;p142"/>
          <p:cNvSpPr txBox="1"/>
          <p:nvPr>
            <p:ph idx="1" type="subTitle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3" name="Google Shape;2153;p142"/>
          <p:cNvSpPr txBox="1"/>
          <p:nvPr>
            <p:ph idx="3" type="title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4" name="Google Shape;2154;p142"/>
          <p:cNvSpPr txBox="1"/>
          <p:nvPr>
            <p:ph idx="4" type="subTitle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5" name="Google Shape;2155;p142"/>
          <p:cNvSpPr txBox="1"/>
          <p:nvPr>
            <p:ph idx="5" type="title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6" name="Google Shape;2156;p142"/>
          <p:cNvSpPr txBox="1"/>
          <p:nvPr>
            <p:ph idx="6" type="subTitle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7" name="Google Shape;2157;p14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14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14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14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bg>
      <p:bgPr>
        <a:solidFill>
          <a:schemeClr val="dk2"/>
        </a:solidFill>
      </p:bgPr>
    </p:bg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4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14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14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14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14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14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14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69" name="Google Shape;2169;p143"/>
          <p:cNvSpPr txBox="1"/>
          <p:nvPr>
            <p:ph idx="2" type="title"/>
          </p:nvPr>
        </p:nvSpPr>
        <p:spPr>
          <a:xfrm>
            <a:off x="2598327" y="374462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0" name="Google Shape;2170;p143"/>
          <p:cNvSpPr txBox="1"/>
          <p:nvPr>
            <p:ph idx="1" type="subTitle"/>
          </p:nvPr>
        </p:nvSpPr>
        <p:spPr>
          <a:xfrm>
            <a:off x="2598325" y="425495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1" name="Google Shape;2171;p143"/>
          <p:cNvSpPr txBox="1"/>
          <p:nvPr>
            <p:ph idx="3" type="title"/>
          </p:nvPr>
        </p:nvSpPr>
        <p:spPr>
          <a:xfrm>
            <a:off x="2598327" y="2862000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2" name="Google Shape;2172;p143"/>
          <p:cNvSpPr txBox="1"/>
          <p:nvPr>
            <p:ph idx="4" type="subTitle"/>
          </p:nvPr>
        </p:nvSpPr>
        <p:spPr>
          <a:xfrm>
            <a:off x="2598325" y="3372325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3" name="Google Shape;2173;p143"/>
          <p:cNvSpPr txBox="1"/>
          <p:nvPr>
            <p:ph idx="5" type="title"/>
          </p:nvPr>
        </p:nvSpPr>
        <p:spPr>
          <a:xfrm>
            <a:off x="2598327" y="197937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4" name="Google Shape;2174;p143"/>
          <p:cNvSpPr txBox="1"/>
          <p:nvPr>
            <p:ph idx="6" type="subTitle"/>
          </p:nvPr>
        </p:nvSpPr>
        <p:spPr>
          <a:xfrm>
            <a:off x="2598325" y="248970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5" name="Google Shape;2175;p143"/>
          <p:cNvSpPr txBox="1"/>
          <p:nvPr>
            <p:ph hasCustomPrompt="1" idx="7" type="title"/>
          </p:nvPr>
        </p:nvSpPr>
        <p:spPr>
          <a:xfrm>
            <a:off x="704850" y="2023625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6" name="Google Shape;2176;p143"/>
          <p:cNvSpPr txBox="1"/>
          <p:nvPr>
            <p:ph hasCustomPrompt="1" idx="8" type="title"/>
          </p:nvPr>
        </p:nvSpPr>
        <p:spPr>
          <a:xfrm>
            <a:off x="704850" y="2901526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7" name="Google Shape;2177;p143"/>
          <p:cNvSpPr txBox="1"/>
          <p:nvPr>
            <p:ph hasCustomPrompt="1" idx="9" type="title"/>
          </p:nvPr>
        </p:nvSpPr>
        <p:spPr>
          <a:xfrm>
            <a:off x="704850" y="3785801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8" name="Google Shape;2178;p14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14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14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14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3">
    <p:bg>
      <p:bgPr>
        <a:solidFill>
          <a:schemeClr val="dk2"/>
        </a:solidFill>
      </p:bgPr>
    </p:bg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44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144"/>
          <p:cNvSpPr/>
          <p:nvPr/>
        </p:nvSpPr>
        <p:spPr>
          <a:xfrm>
            <a:off x="260700" y="260850"/>
            <a:ext cx="8635500" cy="1766400"/>
          </a:xfrm>
          <a:prstGeom prst="roundRect">
            <a:avLst>
              <a:gd fmla="val 13386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144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14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14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14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14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14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14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92" name="Google Shape;2192;p144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3" name="Google Shape;2193;p144"/>
          <p:cNvSpPr txBox="1"/>
          <p:nvPr>
            <p:ph idx="1" type="subTitle"/>
          </p:nvPr>
        </p:nvSpPr>
        <p:spPr>
          <a:xfrm>
            <a:off x="6999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4" name="Google Shape;2194;p144"/>
          <p:cNvSpPr txBox="1"/>
          <p:nvPr>
            <p:ph idx="3" type="title"/>
          </p:nvPr>
        </p:nvSpPr>
        <p:spPr>
          <a:xfrm>
            <a:off x="3499100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5" name="Google Shape;2195;p144"/>
          <p:cNvSpPr txBox="1"/>
          <p:nvPr>
            <p:ph idx="4" type="subTitle"/>
          </p:nvPr>
        </p:nvSpPr>
        <p:spPr>
          <a:xfrm>
            <a:off x="34991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6" name="Google Shape;2196;p144"/>
          <p:cNvSpPr txBox="1"/>
          <p:nvPr>
            <p:ph idx="5" type="title"/>
          </p:nvPr>
        </p:nvSpPr>
        <p:spPr>
          <a:xfrm>
            <a:off x="6298325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7" name="Google Shape;2197;p144"/>
          <p:cNvSpPr txBox="1"/>
          <p:nvPr>
            <p:ph idx="6" type="subTitle"/>
          </p:nvPr>
        </p:nvSpPr>
        <p:spPr>
          <a:xfrm>
            <a:off x="6298325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8" name="Google Shape;2198;p14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14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14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14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2"/>
        </a:solidFill>
      </p:bgPr>
    </p:bg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14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14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14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14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14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14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145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10" name="Google Shape;2210;p145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1" name="Google Shape;2211;p145"/>
          <p:cNvSpPr txBox="1"/>
          <p:nvPr>
            <p:ph idx="1" type="subTitle"/>
          </p:nvPr>
        </p:nvSpPr>
        <p:spPr>
          <a:xfrm>
            <a:off x="6999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2" name="Google Shape;2212;p145"/>
          <p:cNvSpPr txBox="1"/>
          <p:nvPr>
            <p:ph idx="3" type="title"/>
          </p:nvPr>
        </p:nvSpPr>
        <p:spPr>
          <a:xfrm>
            <a:off x="34245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3" name="Google Shape;2213;p145"/>
          <p:cNvSpPr txBox="1"/>
          <p:nvPr>
            <p:ph idx="4" type="subTitle"/>
          </p:nvPr>
        </p:nvSpPr>
        <p:spPr>
          <a:xfrm>
            <a:off x="34245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4" name="Google Shape;2214;p145"/>
          <p:cNvSpPr txBox="1"/>
          <p:nvPr>
            <p:ph idx="5" type="title"/>
          </p:nvPr>
        </p:nvSpPr>
        <p:spPr>
          <a:xfrm>
            <a:off x="61491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5" name="Google Shape;2215;p145"/>
          <p:cNvSpPr txBox="1"/>
          <p:nvPr>
            <p:ph idx="6" type="subTitle"/>
          </p:nvPr>
        </p:nvSpPr>
        <p:spPr>
          <a:xfrm>
            <a:off x="61491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6" name="Google Shape;2216;p145"/>
          <p:cNvSpPr txBox="1"/>
          <p:nvPr>
            <p:ph hasCustomPrompt="1" idx="7" type="title"/>
          </p:nvPr>
        </p:nvSpPr>
        <p:spPr>
          <a:xfrm>
            <a:off x="7048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7" name="Google Shape;2217;p145"/>
          <p:cNvSpPr txBox="1"/>
          <p:nvPr>
            <p:ph hasCustomPrompt="1" idx="8" type="title"/>
          </p:nvPr>
        </p:nvSpPr>
        <p:spPr>
          <a:xfrm>
            <a:off x="342450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8" name="Google Shape;2218;p145"/>
          <p:cNvSpPr txBox="1"/>
          <p:nvPr>
            <p:ph hasCustomPrompt="1" idx="9" type="title"/>
          </p:nvPr>
        </p:nvSpPr>
        <p:spPr>
          <a:xfrm>
            <a:off x="61441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19" name="Google Shape;2219;p14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14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14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14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04850" y="1869725"/>
            <a:ext cx="7739100" cy="27624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b="1"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14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14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14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14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14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14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14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31" name="Google Shape;2231;p146"/>
          <p:cNvSpPr txBox="1"/>
          <p:nvPr>
            <p:ph idx="2" type="title"/>
          </p:nvPr>
        </p:nvSpPr>
        <p:spPr>
          <a:xfrm>
            <a:off x="17765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2" name="Google Shape;2232;p146"/>
          <p:cNvSpPr txBox="1"/>
          <p:nvPr>
            <p:ph idx="1" type="subTitle"/>
          </p:nvPr>
        </p:nvSpPr>
        <p:spPr>
          <a:xfrm>
            <a:off x="17765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3" name="Google Shape;2233;p146"/>
          <p:cNvSpPr txBox="1"/>
          <p:nvPr>
            <p:ph idx="3" type="title"/>
          </p:nvPr>
        </p:nvSpPr>
        <p:spPr>
          <a:xfrm>
            <a:off x="17765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4" name="Google Shape;2234;p146"/>
          <p:cNvSpPr txBox="1"/>
          <p:nvPr>
            <p:ph idx="4" type="subTitle"/>
          </p:nvPr>
        </p:nvSpPr>
        <p:spPr>
          <a:xfrm>
            <a:off x="17765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5" name="Google Shape;2235;p146"/>
          <p:cNvSpPr txBox="1"/>
          <p:nvPr>
            <p:ph idx="5" type="title"/>
          </p:nvPr>
        </p:nvSpPr>
        <p:spPr>
          <a:xfrm>
            <a:off x="564848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6" name="Google Shape;2236;p146"/>
          <p:cNvSpPr txBox="1"/>
          <p:nvPr>
            <p:ph idx="6" type="subTitle"/>
          </p:nvPr>
        </p:nvSpPr>
        <p:spPr>
          <a:xfrm>
            <a:off x="564848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7" name="Google Shape;2237;p146"/>
          <p:cNvSpPr txBox="1"/>
          <p:nvPr>
            <p:ph idx="7" type="title"/>
          </p:nvPr>
        </p:nvSpPr>
        <p:spPr>
          <a:xfrm>
            <a:off x="564848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8" name="Google Shape;2238;p146"/>
          <p:cNvSpPr txBox="1"/>
          <p:nvPr>
            <p:ph idx="8" type="subTitle"/>
          </p:nvPr>
        </p:nvSpPr>
        <p:spPr>
          <a:xfrm>
            <a:off x="564848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9" name="Google Shape;2239;p14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14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14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14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bg>
      <p:bgPr>
        <a:solidFill>
          <a:schemeClr val="dk2"/>
        </a:solidFill>
      </p:bgPr>
    </p:bg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14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14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14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14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14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14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147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51" name="Google Shape;2251;p147"/>
          <p:cNvSpPr txBox="1"/>
          <p:nvPr>
            <p:ph idx="2" type="title"/>
          </p:nvPr>
        </p:nvSpPr>
        <p:spPr>
          <a:xfrm>
            <a:off x="7048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2" name="Google Shape;2252;p147"/>
          <p:cNvSpPr txBox="1"/>
          <p:nvPr>
            <p:ph idx="1" type="subTitle"/>
          </p:nvPr>
        </p:nvSpPr>
        <p:spPr>
          <a:xfrm>
            <a:off x="7048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3" name="Google Shape;2253;p147"/>
          <p:cNvSpPr txBox="1"/>
          <p:nvPr>
            <p:ph idx="3" type="title"/>
          </p:nvPr>
        </p:nvSpPr>
        <p:spPr>
          <a:xfrm>
            <a:off x="7048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4" name="Google Shape;2254;p147"/>
          <p:cNvSpPr txBox="1"/>
          <p:nvPr>
            <p:ph idx="4" type="subTitle"/>
          </p:nvPr>
        </p:nvSpPr>
        <p:spPr>
          <a:xfrm>
            <a:off x="7048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5" name="Google Shape;2255;p147"/>
          <p:cNvSpPr txBox="1"/>
          <p:nvPr>
            <p:ph idx="5" type="title"/>
          </p:nvPr>
        </p:nvSpPr>
        <p:spPr>
          <a:xfrm>
            <a:off x="62587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6" name="Google Shape;2256;p147"/>
          <p:cNvSpPr txBox="1"/>
          <p:nvPr>
            <p:ph idx="6" type="subTitle"/>
          </p:nvPr>
        </p:nvSpPr>
        <p:spPr>
          <a:xfrm>
            <a:off x="62587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7" name="Google Shape;2257;p147"/>
          <p:cNvSpPr txBox="1"/>
          <p:nvPr>
            <p:ph idx="7" type="title"/>
          </p:nvPr>
        </p:nvSpPr>
        <p:spPr>
          <a:xfrm>
            <a:off x="62587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8" name="Google Shape;2258;p147"/>
          <p:cNvSpPr txBox="1"/>
          <p:nvPr>
            <p:ph idx="8" type="subTitle"/>
          </p:nvPr>
        </p:nvSpPr>
        <p:spPr>
          <a:xfrm>
            <a:off x="62587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9" name="Google Shape;2259;p14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14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14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14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4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14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14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14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14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14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14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71" name="Google Shape;2271;p148"/>
          <p:cNvSpPr txBox="1"/>
          <p:nvPr>
            <p:ph idx="2" type="title"/>
          </p:nvPr>
        </p:nvSpPr>
        <p:spPr>
          <a:xfrm>
            <a:off x="699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2" name="Google Shape;2272;p148"/>
          <p:cNvSpPr txBox="1"/>
          <p:nvPr>
            <p:ph idx="1" type="subTitle"/>
          </p:nvPr>
        </p:nvSpPr>
        <p:spPr>
          <a:xfrm>
            <a:off x="699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3" name="Google Shape;2273;p148"/>
          <p:cNvSpPr txBox="1"/>
          <p:nvPr>
            <p:ph idx="3" type="title"/>
          </p:nvPr>
        </p:nvSpPr>
        <p:spPr>
          <a:xfrm>
            <a:off x="699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4" name="Google Shape;2274;p148"/>
          <p:cNvSpPr txBox="1"/>
          <p:nvPr>
            <p:ph idx="4" type="subTitle"/>
          </p:nvPr>
        </p:nvSpPr>
        <p:spPr>
          <a:xfrm>
            <a:off x="699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5" name="Google Shape;2275;p148"/>
          <p:cNvSpPr txBox="1"/>
          <p:nvPr>
            <p:ph idx="5" type="title"/>
          </p:nvPr>
        </p:nvSpPr>
        <p:spPr>
          <a:xfrm>
            <a:off x="34794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6" name="Google Shape;2276;p148"/>
          <p:cNvSpPr txBox="1"/>
          <p:nvPr>
            <p:ph idx="6" type="subTitle"/>
          </p:nvPr>
        </p:nvSpPr>
        <p:spPr>
          <a:xfrm>
            <a:off x="34794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7" name="Google Shape;2277;p148"/>
          <p:cNvSpPr txBox="1"/>
          <p:nvPr>
            <p:ph idx="7" type="title"/>
          </p:nvPr>
        </p:nvSpPr>
        <p:spPr>
          <a:xfrm>
            <a:off x="34794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8" name="Google Shape;2278;p148"/>
          <p:cNvSpPr txBox="1"/>
          <p:nvPr>
            <p:ph idx="8" type="subTitle"/>
          </p:nvPr>
        </p:nvSpPr>
        <p:spPr>
          <a:xfrm>
            <a:off x="34794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9" name="Google Shape;2279;p148"/>
          <p:cNvSpPr txBox="1"/>
          <p:nvPr>
            <p:ph idx="9" type="title"/>
          </p:nvPr>
        </p:nvSpPr>
        <p:spPr>
          <a:xfrm>
            <a:off x="6258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0" name="Google Shape;2280;p148"/>
          <p:cNvSpPr txBox="1"/>
          <p:nvPr>
            <p:ph idx="13" type="subTitle"/>
          </p:nvPr>
        </p:nvSpPr>
        <p:spPr>
          <a:xfrm>
            <a:off x="6258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1" name="Google Shape;2281;p148"/>
          <p:cNvSpPr txBox="1"/>
          <p:nvPr>
            <p:ph idx="14" type="title"/>
          </p:nvPr>
        </p:nvSpPr>
        <p:spPr>
          <a:xfrm>
            <a:off x="6258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2" name="Google Shape;2282;p148"/>
          <p:cNvSpPr txBox="1"/>
          <p:nvPr>
            <p:ph idx="15" type="subTitle"/>
          </p:nvPr>
        </p:nvSpPr>
        <p:spPr>
          <a:xfrm>
            <a:off x="6258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3" name="Google Shape;2283;p14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14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14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14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4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14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14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14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14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149"/>
          <p:cNvSpPr txBox="1"/>
          <p:nvPr>
            <p:ph idx="1" type="subTitle"/>
          </p:nvPr>
        </p:nvSpPr>
        <p:spPr>
          <a:xfrm>
            <a:off x="4572150" y="1714781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4" name="Google Shape;2294;p149"/>
          <p:cNvSpPr txBox="1"/>
          <p:nvPr>
            <p:ph hasCustomPrompt="1" type="title"/>
          </p:nvPr>
        </p:nvSpPr>
        <p:spPr>
          <a:xfrm>
            <a:off x="704850" y="1206956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5" name="Google Shape;2295;p149"/>
          <p:cNvSpPr txBox="1"/>
          <p:nvPr>
            <p:ph idx="2" type="subTitle"/>
          </p:nvPr>
        </p:nvSpPr>
        <p:spPr>
          <a:xfrm>
            <a:off x="4572150" y="2914428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6" name="Google Shape;2296;p149"/>
          <p:cNvSpPr txBox="1"/>
          <p:nvPr>
            <p:ph hasCustomPrompt="1" idx="3" type="title"/>
          </p:nvPr>
        </p:nvSpPr>
        <p:spPr>
          <a:xfrm>
            <a:off x="704850" y="2406603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7" name="Google Shape;2297;p149"/>
          <p:cNvSpPr txBox="1"/>
          <p:nvPr>
            <p:ph idx="4" type="subTitle"/>
          </p:nvPr>
        </p:nvSpPr>
        <p:spPr>
          <a:xfrm>
            <a:off x="4572150" y="4114075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8" name="Google Shape;2298;p149"/>
          <p:cNvSpPr txBox="1"/>
          <p:nvPr>
            <p:ph hasCustomPrompt="1" idx="5" type="title"/>
          </p:nvPr>
        </p:nvSpPr>
        <p:spPr>
          <a:xfrm>
            <a:off x="704850" y="3606250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9" name="Google Shape;2299;p14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14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14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14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15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15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15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15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5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15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15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15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150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150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150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150"/>
          <p:cNvSpPr txBox="1"/>
          <p:nvPr>
            <p:ph idx="1" type="subTitle"/>
          </p:nvPr>
        </p:nvSpPr>
        <p:spPr>
          <a:xfrm>
            <a:off x="699900" y="2894475"/>
            <a:ext cx="5481900" cy="999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6" name="Google Shape;2316;p150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15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15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15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15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150"/>
          <p:cNvSpPr txBox="1"/>
          <p:nvPr>
            <p:ph type="ctrTitle"/>
          </p:nvPr>
        </p:nvSpPr>
        <p:spPr>
          <a:xfrm>
            <a:off x="704850" y="1150900"/>
            <a:ext cx="5464800" cy="14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1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22" name="Google Shape;2322;p150"/>
          <p:cNvSpPr txBox="1"/>
          <p:nvPr/>
        </p:nvSpPr>
        <p:spPr>
          <a:xfrm>
            <a:off x="699900" y="4058175"/>
            <a:ext cx="5481900" cy="569100"/>
          </a:xfrm>
          <a:prstGeom prst="rect">
            <a:avLst/>
          </a:prstGeom>
          <a:solidFill>
            <a:srgbClr val="DFE7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, and includes icons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 and infographics &amp; images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rgbClr val="231F20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5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15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15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15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15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15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15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15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15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15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15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15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15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15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15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15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5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15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15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15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15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15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15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15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15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15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15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15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54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154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154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154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61" name="Google Shape;2361;p154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62" name="Google Shape;2362;p154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5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15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15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15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15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15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15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15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155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155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155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155"/>
          <p:cNvSpPr/>
          <p:nvPr/>
        </p:nvSpPr>
        <p:spPr>
          <a:xfrm>
            <a:off x="859775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155"/>
          <p:cNvSpPr/>
          <p:nvPr/>
        </p:nvSpPr>
        <p:spPr>
          <a:xfrm>
            <a:off x="1503060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155"/>
          <p:cNvSpPr/>
          <p:nvPr/>
        </p:nvSpPr>
        <p:spPr>
          <a:xfrm>
            <a:off x="2204446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155"/>
          <p:cNvSpPr/>
          <p:nvPr/>
        </p:nvSpPr>
        <p:spPr>
          <a:xfrm>
            <a:off x="2913147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155"/>
          <p:cNvSpPr/>
          <p:nvPr/>
        </p:nvSpPr>
        <p:spPr>
          <a:xfrm>
            <a:off x="8142561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155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81" name="Google Shape;2381;p155"/>
          <p:cNvSpPr txBox="1"/>
          <p:nvPr>
            <p:ph hasCustomPrompt="1"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2" name="Google Shape;2382;p155"/>
          <p:cNvSpPr txBox="1"/>
          <p:nvPr>
            <p:ph idx="1" type="subTitle"/>
          </p:nvPr>
        </p:nvSpPr>
        <p:spPr>
          <a:xfrm>
            <a:off x="704850" y="4000500"/>
            <a:ext cx="3839400" cy="619800"/>
          </a:xfrm>
          <a:prstGeom prst="rect">
            <a:avLst/>
          </a:prstGeom>
          <a:solidFill>
            <a:srgbClr val="FFFFFF">
              <a:alpha val="195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15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15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15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15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15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15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15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91" name="Google Shape;2391;p15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15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15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15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156"/>
          <p:cNvSpPr txBox="1"/>
          <p:nvPr>
            <p:ph idx="1" type="body"/>
          </p:nvPr>
        </p:nvSpPr>
        <p:spPr>
          <a:xfrm>
            <a:off x="704850" y="1869725"/>
            <a:ext cx="7739100" cy="27624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b="1"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title"/>
          </p:nvPr>
        </p:nvSpPr>
        <p:spPr>
          <a:xfrm>
            <a:off x="6999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6999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3" type="title"/>
          </p:nvPr>
        </p:nvSpPr>
        <p:spPr>
          <a:xfrm>
            <a:off x="45720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17"/>
          <p:cNvSpPr txBox="1"/>
          <p:nvPr>
            <p:ph idx="4" type="subTitle"/>
          </p:nvPr>
        </p:nvSpPr>
        <p:spPr>
          <a:xfrm>
            <a:off x="45720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15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15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15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15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15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15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157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04" name="Google Shape;2404;p157"/>
          <p:cNvSpPr txBox="1"/>
          <p:nvPr>
            <p:ph idx="2" type="title"/>
          </p:nvPr>
        </p:nvSpPr>
        <p:spPr>
          <a:xfrm>
            <a:off x="6999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5" name="Google Shape;2405;p157"/>
          <p:cNvSpPr txBox="1"/>
          <p:nvPr>
            <p:ph idx="1" type="subTitle"/>
          </p:nvPr>
        </p:nvSpPr>
        <p:spPr>
          <a:xfrm>
            <a:off x="6999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6" name="Google Shape;2406;p157"/>
          <p:cNvSpPr txBox="1"/>
          <p:nvPr>
            <p:ph idx="3" type="title"/>
          </p:nvPr>
        </p:nvSpPr>
        <p:spPr>
          <a:xfrm>
            <a:off x="45720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7" name="Google Shape;2407;p157"/>
          <p:cNvSpPr txBox="1"/>
          <p:nvPr>
            <p:ph idx="4" type="subTitle"/>
          </p:nvPr>
        </p:nvSpPr>
        <p:spPr>
          <a:xfrm>
            <a:off x="45720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8" name="Google Shape;2408;p15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15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15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15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15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15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15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15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15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15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15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20" name="Google Shape;2420;p15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15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15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15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15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15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15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15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15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15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15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159"/>
          <p:cNvSpPr txBox="1"/>
          <p:nvPr>
            <p:ph idx="1" type="subTitle"/>
          </p:nvPr>
        </p:nvSpPr>
        <p:spPr>
          <a:xfrm>
            <a:off x="699900" y="2423650"/>
            <a:ext cx="5010900" cy="21909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33" name="Google Shape;2433;p159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159"/>
          <p:cNvSpPr txBox="1"/>
          <p:nvPr>
            <p:ph type="ctrTitle"/>
          </p:nvPr>
        </p:nvSpPr>
        <p:spPr>
          <a:xfrm>
            <a:off x="704850" y="1123950"/>
            <a:ext cx="51843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35" name="Google Shape;2435;p15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15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15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15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16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16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16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16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160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160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160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160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16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16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16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16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160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53" name="Google Shape;2453;p16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16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16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16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16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16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16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16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16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16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161"/>
          <p:cNvSpPr txBox="1"/>
          <p:nvPr>
            <p:ph idx="1" type="subTitle"/>
          </p:nvPr>
        </p:nvSpPr>
        <p:spPr>
          <a:xfrm>
            <a:off x="699900" y="3620200"/>
            <a:ext cx="6393900" cy="994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65" name="Google Shape;2465;p161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66" name="Google Shape;2466;p16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16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16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16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162"/>
          <p:cNvSpPr/>
          <p:nvPr/>
        </p:nvSpPr>
        <p:spPr>
          <a:xfrm rot="-4635504">
            <a:off x="-472184" y="-924985"/>
            <a:ext cx="5738718" cy="749443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16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162"/>
          <p:cNvSpPr/>
          <p:nvPr/>
        </p:nvSpPr>
        <p:spPr>
          <a:xfrm rot="10800000">
            <a:off x="461000" y="4895025"/>
            <a:ext cx="8232600" cy="267600"/>
          </a:xfrm>
          <a:prstGeom prst="rect">
            <a:avLst/>
          </a:prstGeom>
          <a:gradFill>
            <a:gsLst>
              <a:gs pos="0">
                <a:srgbClr val="231F20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162"/>
          <p:cNvSpPr txBox="1"/>
          <p:nvPr>
            <p:ph type="ctrTitle"/>
          </p:nvPr>
        </p:nvSpPr>
        <p:spPr>
          <a:xfrm>
            <a:off x="704850" y="1123950"/>
            <a:ext cx="3867000" cy="252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75" name="Google Shape;2475;p16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16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16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16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162"/>
          <p:cNvSpPr/>
          <p:nvPr/>
        </p:nvSpPr>
        <p:spPr>
          <a:xfrm>
            <a:off x="0" y="0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70067" y="8038"/>
                </a:moveTo>
                <a:cubicBezTo>
                  <a:pt x="274304" y="8038"/>
                  <a:pt x="277748" y="11481"/>
                  <a:pt x="277748" y="15728"/>
                </a:cubicBezTo>
                <a:lnTo>
                  <a:pt x="277748" y="144877"/>
                </a:lnTo>
                <a:cubicBezTo>
                  <a:pt x="277748" y="149123"/>
                  <a:pt x="274304" y="152558"/>
                  <a:pt x="270067" y="152558"/>
                </a:cubicBezTo>
                <a:lnTo>
                  <a:pt x="15710" y="152558"/>
                </a:lnTo>
                <a:cubicBezTo>
                  <a:pt x="11464" y="152558"/>
                  <a:pt x="8020" y="149123"/>
                  <a:pt x="8020" y="144877"/>
                </a:cubicBezTo>
                <a:lnTo>
                  <a:pt x="8020" y="15728"/>
                </a:lnTo>
                <a:cubicBezTo>
                  <a:pt x="8020" y="11481"/>
                  <a:pt x="11464" y="8038"/>
                  <a:pt x="15710" y="8038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16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16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16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16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163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16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16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16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16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163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163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163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163"/>
          <p:cNvSpPr txBox="1"/>
          <p:nvPr>
            <p:ph hasCustomPrompt="1"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94" name="Google Shape;2494;p163"/>
          <p:cNvSpPr txBox="1"/>
          <p:nvPr>
            <p:ph idx="1" type="subTitle"/>
          </p:nvPr>
        </p:nvSpPr>
        <p:spPr>
          <a:xfrm>
            <a:off x="704850" y="4000500"/>
            <a:ext cx="3867300" cy="619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5" name="Google Shape;2495;p16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16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16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16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16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16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16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16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16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16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165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08" name="Google Shape;2508;p165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9" name="Google Shape;2509;p165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0" name="Google Shape;2510;p165"/>
          <p:cNvSpPr txBox="1"/>
          <p:nvPr>
            <p:ph hasCustomPrompt="1"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1" name="Google Shape;2511;p165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2" name="Google Shape;2512;p165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3" name="Google Shape;2513;p165"/>
          <p:cNvSpPr txBox="1"/>
          <p:nvPr>
            <p:ph hasCustomPrompt="1"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4" name="Google Shape;2514;p165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5" name="Google Shape;2515;p165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6" name="Google Shape;2516;p165"/>
          <p:cNvSpPr txBox="1"/>
          <p:nvPr>
            <p:ph hasCustomPrompt="1"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7" name="Google Shape;2517;p165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8" name="Google Shape;2518;p165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9" name="Google Shape;2519;p165"/>
          <p:cNvSpPr txBox="1"/>
          <p:nvPr>
            <p:ph hasCustomPrompt="1"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0" name="Google Shape;2520;p16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16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16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16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16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16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16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16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166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16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16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16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16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166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166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166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166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4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38" name="Google Shape;2538;p166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9" name="Google Shape;2539;p16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16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16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16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5" name="Google Shape;125;p1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16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16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16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16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167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16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16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16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16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167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167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167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167"/>
          <p:cNvSpPr txBox="1"/>
          <p:nvPr>
            <p:ph type="title"/>
          </p:nvPr>
        </p:nvSpPr>
        <p:spPr>
          <a:xfrm>
            <a:off x="699900" y="4175750"/>
            <a:ext cx="387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7" name="Google Shape;2557;p167"/>
          <p:cNvSpPr txBox="1"/>
          <p:nvPr>
            <p:ph idx="1" type="subTitle"/>
          </p:nvPr>
        </p:nvSpPr>
        <p:spPr>
          <a:xfrm>
            <a:off x="699900" y="1123950"/>
            <a:ext cx="4972500" cy="1858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8" name="Google Shape;2558;p16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16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16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16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16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168"/>
          <p:cNvSpPr/>
          <p:nvPr/>
        </p:nvSpPr>
        <p:spPr>
          <a:xfrm>
            <a:off x="303832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168"/>
          <p:cNvSpPr/>
          <p:nvPr/>
        </p:nvSpPr>
        <p:spPr>
          <a:xfrm>
            <a:off x="328984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168"/>
          <p:cNvSpPr/>
          <p:nvPr/>
        </p:nvSpPr>
        <p:spPr>
          <a:xfrm>
            <a:off x="3545171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168"/>
          <p:cNvSpPr/>
          <p:nvPr/>
        </p:nvSpPr>
        <p:spPr>
          <a:xfrm>
            <a:off x="3778541" y="251675"/>
            <a:ext cx="793454" cy="690288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168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168"/>
          <p:cNvSpPr/>
          <p:nvPr/>
        </p:nvSpPr>
        <p:spPr>
          <a:xfrm>
            <a:off x="2607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168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168"/>
          <p:cNvSpPr/>
          <p:nvPr/>
        </p:nvSpPr>
        <p:spPr>
          <a:xfrm>
            <a:off x="3275700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168"/>
          <p:cNvSpPr/>
          <p:nvPr/>
        </p:nvSpPr>
        <p:spPr>
          <a:xfrm>
            <a:off x="3933883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168"/>
          <p:cNvSpPr/>
          <p:nvPr/>
        </p:nvSpPr>
        <p:spPr>
          <a:xfrm>
            <a:off x="4651512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168"/>
          <p:cNvSpPr/>
          <p:nvPr/>
        </p:nvSpPr>
        <p:spPr>
          <a:xfrm>
            <a:off x="5376626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168"/>
          <p:cNvSpPr txBox="1"/>
          <p:nvPr>
            <p:ph idx="1" type="subTitle"/>
          </p:nvPr>
        </p:nvSpPr>
        <p:spPr>
          <a:xfrm>
            <a:off x="3115825" y="3875150"/>
            <a:ext cx="5029200" cy="73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76" name="Google Shape;2576;p168"/>
          <p:cNvSpPr/>
          <p:nvPr/>
        </p:nvSpPr>
        <p:spPr>
          <a:xfrm rot="10800000">
            <a:off x="2674000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168"/>
          <p:cNvSpPr txBox="1"/>
          <p:nvPr>
            <p:ph type="ctrTitle"/>
          </p:nvPr>
        </p:nvSpPr>
        <p:spPr>
          <a:xfrm>
            <a:off x="3120775" y="1123950"/>
            <a:ext cx="5184300" cy="19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78" name="Google Shape;2578;p168"/>
          <p:cNvSpPr/>
          <p:nvPr/>
        </p:nvSpPr>
        <p:spPr>
          <a:xfrm>
            <a:off x="5454250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168"/>
          <p:cNvSpPr/>
          <p:nvPr/>
        </p:nvSpPr>
        <p:spPr>
          <a:xfrm>
            <a:off x="5705771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168"/>
          <p:cNvSpPr/>
          <p:nvPr/>
        </p:nvSpPr>
        <p:spPr>
          <a:xfrm>
            <a:off x="5961099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168"/>
          <p:cNvSpPr/>
          <p:nvPr/>
        </p:nvSpPr>
        <p:spPr>
          <a:xfrm>
            <a:off x="6194470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169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169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169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16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16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169"/>
          <p:cNvSpPr/>
          <p:nvPr/>
        </p:nvSpPr>
        <p:spPr>
          <a:xfrm rot="10800000">
            <a:off x="257975" y="253950"/>
            <a:ext cx="4311900" cy="690300"/>
          </a:xfrm>
          <a:prstGeom prst="round2SameRect">
            <a:avLst>
              <a:gd fmla="val 0" name="adj1"/>
              <a:gd fmla="val 3508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16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16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169"/>
          <p:cNvSpPr txBox="1"/>
          <p:nvPr>
            <p:ph type="ctrTitle"/>
          </p:nvPr>
        </p:nvSpPr>
        <p:spPr>
          <a:xfrm>
            <a:off x="704850" y="1123950"/>
            <a:ext cx="3336000" cy="1447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92" name="Google Shape;2592;p169"/>
          <p:cNvSpPr txBox="1"/>
          <p:nvPr>
            <p:ph idx="1" type="subTitle"/>
          </p:nvPr>
        </p:nvSpPr>
        <p:spPr>
          <a:xfrm>
            <a:off x="699900" y="3378000"/>
            <a:ext cx="3332100" cy="123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593" name="Google Shape;2593;p169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169"/>
          <p:cNvSpPr/>
          <p:nvPr/>
        </p:nvSpPr>
        <p:spPr>
          <a:xfrm rot="10800000">
            <a:off x="4574425" y="253950"/>
            <a:ext cx="4311900" cy="690300"/>
          </a:xfrm>
          <a:prstGeom prst="round2SameRect">
            <a:avLst>
              <a:gd fmla="val 0" name="adj1"/>
              <a:gd fmla="val 4062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169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169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169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16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16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16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16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170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17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17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17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17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17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17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10" name="Google Shape;2610;p170"/>
          <p:cNvSpPr txBox="1"/>
          <p:nvPr>
            <p:ph idx="2" type="title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1" name="Google Shape;2611;p170"/>
          <p:cNvSpPr txBox="1"/>
          <p:nvPr>
            <p:ph idx="1" type="subTitle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2" name="Google Shape;2612;p170"/>
          <p:cNvSpPr txBox="1"/>
          <p:nvPr>
            <p:ph idx="3" type="title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3" name="Google Shape;2613;p170"/>
          <p:cNvSpPr txBox="1"/>
          <p:nvPr>
            <p:ph idx="4" type="subTitle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4" name="Google Shape;2614;p170"/>
          <p:cNvSpPr txBox="1"/>
          <p:nvPr>
            <p:ph idx="5" type="title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5" name="Google Shape;2615;p170"/>
          <p:cNvSpPr txBox="1"/>
          <p:nvPr>
            <p:ph idx="6" type="subTitle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6" name="Google Shape;2616;p17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17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17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17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bg>
      <p:bgPr>
        <a:solidFill>
          <a:schemeClr val="dk2"/>
        </a:solidFill>
      </p:bgPr>
    </p:bg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17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17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17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17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17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17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17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28" name="Google Shape;2628;p171"/>
          <p:cNvSpPr txBox="1"/>
          <p:nvPr>
            <p:ph idx="2" type="title"/>
          </p:nvPr>
        </p:nvSpPr>
        <p:spPr>
          <a:xfrm>
            <a:off x="2598327" y="374462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9" name="Google Shape;2629;p171"/>
          <p:cNvSpPr txBox="1"/>
          <p:nvPr>
            <p:ph idx="1" type="subTitle"/>
          </p:nvPr>
        </p:nvSpPr>
        <p:spPr>
          <a:xfrm>
            <a:off x="2598325" y="425495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0" name="Google Shape;2630;p171"/>
          <p:cNvSpPr txBox="1"/>
          <p:nvPr>
            <p:ph idx="3" type="title"/>
          </p:nvPr>
        </p:nvSpPr>
        <p:spPr>
          <a:xfrm>
            <a:off x="2598327" y="2862000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1" name="Google Shape;2631;p171"/>
          <p:cNvSpPr txBox="1"/>
          <p:nvPr>
            <p:ph idx="4" type="subTitle"/>
          </p:nvPr>
        </p:nvSpPr>
        <p:spPr>
          <a:xfrm>
            <a:off x="2598325" y="3372325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2" name="Google Shape;2632;p171"/>
          <p:cNvSpPr txBox="1"/>
          <p:nvPr>
            <p:ph idx="5" type="title"/>
          </p:nvPr>
        </p:nvSpPr>
        <p:spPr>
          <a:xfrm>
            <a:off x="2598327" y="197937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3" name="Google Shape;2633;p171"/>
          <p:cNvSpPr txBox="1"/>
          <p:nvPr>
            <p:ph idx="6" type="subTitle"/>
          </p:nvPr>
        </p:nvSpPr>
        <p:spPr>
          <a:xfrm>
            <a:off x="2598325" y="248970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4" name="Google Shape;2634;p171"/>
          <p:cNvSpPr txBox="1"/>
          <p:nvPr>
            <p:ph hasCustomPrompt="1" idx="7" type="title"/>
          </p:nvPr>
        </p:nvSpPr>
        <p:spPr>
          <a:xfrm>
            <a:off x="704850" y="2023625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5" name="Google Shape;2635;p171"/>
          <p:cNvSpPr txBox="1"/>
          <p:nvPr>
            <p:ph hasCustomPrompt="1" idx="8" type="title"/>
          </p:nvPr>
        </p:nvSpPr>
        <p:spPr>
          <a:xfrm>
            <a:off x="704850" y="2901526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6" name="Google Shape;2636;p171"/>
          <p:cNvSpPr txBox="1"/>
          <p:nvPr>
            <p:ph hasCustomPrompt="1" idx="9" type="title"/>
          </p:nvPr>
        </p:nvSpPr>
        <p:spPr>
          <a:xfrm>
            <a:off x="704850" y="3785801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7" name="Google Shape;2637;p17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17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17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17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3">
    <p:bg>
      <p:bgPr>
        <a:solidFill>
          <a:schemeClr val="dk2"/>
        </a:solidFill>
      </p:bgPr>
    </p:bg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172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172"/>
          <p:cNvSpPr/>
          <p:nvPr/>
        </p:nvSpPr>
        <p:spPr>
          <a:xfrm>
            <a:off x="260700" y="260850"/>
            <a:ext cx="8635500" cy="1766400"/>
          </a:xfrm>
          <a:prstGeom prst="roundRect">
            <a:avLst>
              <a:gd fmla="val 13386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172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17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17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17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17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17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17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51" name="Google Shape;2651;p172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2" name="Google Shape;2652;p172"/>
          <p:cNvSpPr txBox="1"/>
          <p:nvPr>
            <p:ph idx="1" type="subTitle"/>
          </p:nvPr>
        </p:nvSpPr>
        <p:spPr>
          <a:xfrm>
            <a:off x="6999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3" name="Google Shape;2653;p172"/>
          <p:cNvSpPr txBox="1"/>
          <p:nvPr>
            <p:ph idx="3" type="title"/>
          </p:nvPr>
        </p:nvSpPr>
        <p:spPr>
          <a:xfrm>
            <a:off x="3499100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4" name="Google Shape;2654;p172"/>
          <p:cNvSpPr txBox="1"/>
          <p:nvPr>
            <p:ph idx="4" type="subTitle"/>
          </p:nvPr>
        </p:nvSpPr>
        <p:spPr>
          <a:xfrm>
            <a:off x="34991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5" name="Google Shape;2655;p172"/>
          <p:cNvSpPr txBox="1"/>
          <p:nvPr>
            <p:ph idx="5" type="title"/>
          </p:nvPr>
        </p:nvSpPr>
        <p:spPr>
          <a:xfrm>
            <a:off x="6298325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6" name="Google Shape;2656;p172"/>
          <p:cNvSpPr txBox="1"/>
          <p:nvPr>
            <p:ph idx="6" type="subTitle"/>
          </p:nvPr>
        </p:nvSpPr>
        <p:spPr>
          <a:xfrm>
            <a:off x="6298325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7" name="Google Shape;2657;p17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17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17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17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2"/>
        </a:solidFill>
      </p:bgPr>
    </p:bg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p17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17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17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17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17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17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17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69" name="Google Shape;2669;p173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0" name="Google Shape;2670;p173"/>
          <p:cNvSpPr txBox="1"/>
          <p:nvPr>
            <p:ph idx="1" type="subTitle"/>
          </p:nvPr>
        </p:nvSpPr>
        <p:spPr>
          <a:xfrm>
            <a:off x="6999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1" name="Google Shape;2671;p173"/>
          <p:cNvSpPr txBox="1"/>
          <p:nvPr>
            <p:ph idx="3" type="title"/>
          </p:nvPr>
        </p:nvSpPr>
        <p:spPr>
          <a:xfrm>
            <a:off x="34245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2" name="Google Shape;2672;p173"/>
          <p:cNvSpPr txBox="1"/>
          <p:nvPr>
            <p:ph idx="4" type="subTitle"/>
          </p:nvPr>
        </p:nvSpPr>
        <p:spPr>
          <a:xfrm>
            <a:off x="34245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3" name="Google Shape;2673;p173"/>
          <p:cNvSpPr txBox="1"/>
          <p:nvPr>
            <p:ph idx="5" type="title"/>
          </p:nvPr>
        </p:nvSpPr>
        <p:spPr>
          <a:xfrm>
            <a:off x="61491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4" name="Google Shape;2674;p173"/>
          <p:cNvSpPr txBox="1"/>
          <p:nvPr>
            <p:ph idx="6" type="subTitle"/>
          </p:nvPr>
        </p:nvSpPr>
        <p:spPr>
          <a:xfrm>
            <a:off x="61491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5" name="Google Shape;2675;p173"/>
          <p:cNvSpPr txBox="1"/>
          <p:nvPr>
            <p:ph hasCustomPrompt="1" idx="7" type="title"/>
          </p:nvPr>
        </p:nvSpPr>
        <p:spPr>
          <a:xfrm>
            <a:off x="7048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6" name="Google Shape;2676;p173"/>
          <p:cNvSpPr txBox="1"/>
          <p:nvPr>
            <p:ph hasCustomPrompt="1" idx="8" type="title"/>
          </p:nvPr>
        </p:nvSpPr>
        <p:spPr>
          <a:xfrm>
            <a:off x="342450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7" name="Google Shape;2677;p173"/>
          <p:cNvSpPr txBox="1"/>
          <p:nvPr>
            <p:ph hasCustomPrompt="1" idx="9" type="title"/>
          </p:nvPr>
        </p:nvSpPr>
        <p:spPr>
          <a:xfrm>
            <a:off x="61441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78" name="Google Shape;2678;p17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17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17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17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17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17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17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17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17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17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17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90" name="Google Shape;2690;p174"/>
          <p:cNvSpPr txBox="1"/>
          <p:nvPr>
            <p:ph idx="2" type="title"/>
          </p:nvPr>
        </p:nvSpPr>
        <p:spPr>
          <a:xfrm>
            <a:off x="17765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1" name="Google Shape;2691;p174"/>
          <p:cNvSpPr txBox="1"/>
          <p:nvPr>
            <p:ph idx="1" type="subTitle"/>
          </p:nvPr>
        </p:nvSpPr>
        <p:spPr>
          <a:xfrm>
            <a:off x="17765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2" name="Google Shape;2692;p174"/>
          <p:cNvSpPr txBox="1"/>
          <p:nvPr>
            <p:ph idx="3" type="title"/>
          </p:nvPr>
        </p:nvSpPr>
        <p:spPr>
          <a:xfrm>
            <a:off x="17765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3" name="Google Shape;2693;p174"/>
          <p:cNvSpPr txBox="1"/>
          <p:nvPr>
            <p:ph idx="4" type="subTitle"/>
          </p:nvPr>
        </p:nvSpPr>
        <p:spPr>
          <a:xfrm>
            <a:off x="17765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4" name="Google Shape;2694;p174"/>
          <p:cNvSpPr txBox="1"/>
          <p:nvPr>
            <p:ph idx="5" type="title"/>
          </p:nvPr>
        </p:nvSpPr>
        <p:spPr>
          <a:xfrm>
            <a:off x="564848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5" name="Google Shape;2695;p174"/>
          <p:cNvSpPr txBox="1"/>
          <p:nvPr>
            <p:ph idx="6" type="subTitle"/>
          </p:nvPr>
        </p:nvSpPr>
        <p:spPr>
          <a:xfrm>
            <a:off x="564848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6" name="Google Shape;2696;p174"/>
          <p:cNvSpPr txBox="1"/>
          <p:nvPr>
            <p:ph idx="7" type="title"/>
          </p:nvPr>
        </p:nvSpPr>
        <p:spPr>
          <a:xfrm>
            <a:off x="564848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97" name="Google Shape;2697;p174"/>
          <p:cNvSpPr txBox="1"/>
          <p:nvPr>
            <p:ph idx="8" type="subTitle"/>
          </p:nvPr>
        </p:nvSpPr>
        <p:spPr>
          <a:xfrm>
            <a:off x="564848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8" name="Google Shape;2698;p17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17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17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17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bg>
      <p:bgPr>
        <a:solidFill>
          <a:schemeClr val="dk2"/>
        </a:solidFill>
      </p:bgPr>
    </p:bg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17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17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17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17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17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17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175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10" name="Google Shape;2710;p175"/>
          <p:cNvSpPr txBox="1"/>
          <p:nvPr>
            <p:ph idx="2" type="title"/>
          </p:nvPr>
        </p:nvSpPr>
        <p:spPr>
          <a:xfrm>
            <a:off x="7048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1" name="Google Shape;2711;p175"/>
          <p:cNvSpPr txBox="1"/>
          <p:nvPr>
            <p:ph idx="1" type="subTitle"/>
          </p:nvPr>
        </p:nvSpPr>
        <p:spPr>
          <a:xfrm>
            <a:off x="7048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2" name="Google Shape;2712;p175"/>
          <p:cNvSpPr txBox="1"/>
          <p:nvPr>
            <p:ph idx="3" type="title"/>
          </p:nvPr>
        </p:nvSpPr>
        <p:spPr>
          <a:xfrm>
            <a:off x="7048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3" name="Google Shape;2713;p175"/>
          <p:cNvSpPr txBox="1"/>
          <p:nvPr>
            <p:ph idx="4" type="subTitle"/>
          </p:nvPr>
        </p:nvSpPr>
        <p:spPr>
          <a:xfrm>
            <a:off x="7048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4" name="Google Shape;2714;p175"/>
          <p:cNvSpPr txBox="1"/>
          <p:nvPr>
            <p:ph idx="5" type="title"/>
          </p:nvPr>
        </p:nvSpPr>
        <p:spPr>
          <a:xfrm>
            <a:off x="62587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5" name="Google Shape;2715;p175"/>
          <p:cNvSpPr txBox="1"/>
          <p:nvPr>
            <p:ph idx="6" type="subTitle"/>
          </p:nvPr>
        </p:nvSpPr>
        <p:spPr>
          <a:xfrm>
            <a:off x="62587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6" name="Google Shape;2716;p175"/>
          <p:cNvSpPr txBox="1"/>
          <p:nvPr>
            <p:ph idx="7" type="title"/>
          </p:nvPr>
        </p:nvSpPr>
        <p:spPr>
          <a:xfrm>
            <a:off x="62587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7" name="Google Shape;2717;p175"/>
          <p:cNvSpPr txBox="1"/>
          <p:nvPr>
            <p:ph idx="8" type="subTitle"/>
          </p:nvPr>
        </p:nvSpPr>
        <p:spPr>
          <a:xfrm>
            <a:off x="62587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8" name="Google Shape;2718;p17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17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17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17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17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17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17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17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17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17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17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30" name="Google Shape;2730;p176"/>
          <p:cNvSpPr txBox="1"/>
          <p:nvPr>
            <p:ph idx="2" type="title"/>
          </p:nvPr>
        </p:nvSpPr>
        <p:spPr>
          <a:xfrm>
            <a:off x="699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1" name="Google Shape;2731;p176"/>
          <p:cNvSpPr txBox="1"/>
          <p:nvPr>
            <p:ph idx="1" type="subTitle"/>
          </p:nvPr>
        </p:nvSpPr>
        <p:spPr>
          <a:xfrm>
            <a:off x="699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2" name="Google Shape;2732;p176"/>
          <p:cNvSpPr txBox="1"/>
          <p:nvPr>
            <p:ph idx="3" type="title"/>
          </p:nvPr>
        </p:nvSpPr>
        <p:spPr>
          <a:xfrm>
            <a:off x="699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3" name="Google Shape;2733;p176"/>
          <p:cNvSpPr txBox="1"/>
          <p:nvPr>
            <p:ph idx="4" type="subTitle"/>
          </p:nvPr>
        </p:nvSpPr>
        <p:spPr>
          <a:xfrm>
            <a:off x="699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4" name="Google Shape;2734;p176"/>
          <p:cNvSpPr txBox="1"/>
          <p:nvPr>
            <p:ph idx="5" type="title"/>
          </p:nvPr>
        </p:nvSpPr>
        <p:spPr>
          <a:xfrm>
            <a:off x="34794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5" name="Google Shape;2735;p176"/>
          <p:cNvSpPr txBox="1"/>
          <p:nvPr>
            <p:ph idx="6" type="subTitle"/>
          </p:nvPr>
        </p:nvSpPr>
        <p:spPr>
          <a:xfrm>
            <a:off x="34794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6" name="Google Shape;2736;p176"/>
          <p:cNvSpPr txBox="1"/>
          <p:nvPr>
            <p:ph idx="7" type="title"/>
          </p:nvPr>
        </p:nvSpPr>
        <p:spPr>
          <a:xfrm>
            <a:off x="34794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7" name="Google Shape;2737;p176"/>
          <p:cNvSpPr txBox="1"/>
          <p:nvPr>
            <p:ph idx="8" type="subTitle"/>
          </p:nvPr>
        </p:nvSpPr>
        <p:spPr>
          <a:xfrm>
            <a:off x="34794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8" name="Google Shape;2738;p176"/>
          <p:cNvSpPr txBox="1"/>
          <p:nvPr>
            <p:ph idx="9" type="title"/>
          </p:nvPr>
        </p:nvSpPr>
        <p:spPr>
          <a:xfrm>
            <a:off x="6258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39" name="Google Shape;2739;p176"/>
          <p:cNvSpPr txBox="1"/>
          <p:nvPr>
            <p:ph idx="13" type="subTitle"/>
          </p:nvPr>
        </p:nvSpPr>
        <p:spPr>
          <a:xfrm>
            <a:off x="6258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0" name="Google Shape;2740;p176"/>
          <p:cNvSpPr txBox="1"/>
          <p:nvPr>
            <p:ph idx="14" type="title"/>
          </p:nvPr>
        </p:nvSpPr>
        <p:spPr>
          <a:xfrm>
            <a:off x="6258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1" name="Google Shape;2741;p176"/>
          <p:cNvSpPr txBox="1"/>
          <p:nvPr>
            <p:ph idx="15" type="subTitle"/>
          </p:nvPr>
        </p:nvSpPr>
        <p:spPr>
          <a:xfrm>
            <a:off x="6258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2" name="Google Shape;2742;p17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17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17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17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699900" y="2423650"/>
            <a:ext cx="5010900" cy="21909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type="ctrTitle"/>
          </p:nvPr>
        </p:nvSpPr>
        <p:spPr>
          <a:xfrm>
            <a:off x="704850" y="1123950"/>
            <a:ext cx="51843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17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17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17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17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17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177"/>
          <p:cNvSpPr txBox="1"/>
          <p:nvPr>
            <p:ph idx="1" type="subTitle"/>
          </p:nvPr>
        </p:nvSpPr>
        <p:spPr>
          <a:xfrm>
            <a:off x="4572150" y="1714781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3" name="Google Shape;2753;p177"/>
          <p:cNvSpPr txBox="1"/>
          <p:nvPr>
            <p:ph hasCustomPrompt="1" type="title"/>
          </p:nvPr>
        </p:nvSpPr>
        <p:spPr>
          <a:xfrm>
            <a:off x="704850" y="1206956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4" name="Google Shape;2754;p177"/>
          <p:cNvSpPr txBox="1"/>
          <p:nvPr>
            <p:ph idx="2" type="subTitle"/>
          </p:nvPr>
        </p:nvSpPr>
        <p:spPr>
          <a:xfrm>
            <a:off x="4572150" y="2914428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5" name="Google Shape;2755;p177"/>
          <p:cNvSpPr txBox="1"/>
          <p:nvPr>
            <p:ph hasCustomPrompt="1" idx="3" type="title"/>
          </p:nvPr>
        </p:nvSpPr>
        <p:spPr>
          <a:xfrm>
            <a:off x="704850" y="2406603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6" name="Google Shape;2756;p177"/>
          <p:cNvSpPr txBox="1"/>
          <p:nvPr>
            <p:ph idx="4" type="subTitle"/>
          </p:nvPr>
        </p:nvSpPr>
        <p:spPr>
          <a:xfrm>
            <a:off x="4572150" y="4114075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7" name="Google Shape;2757;p177"/>
          <p:cNvSpPr txBox="1"/>
          <p:nvPr>
            <p:ph hasCustomPrompt="1" idx="5" type="title"/>
          </p:nvPr>
        </p:nvSpPr>
        <p:spPr>
          <a:xfrm>
            <a:off x="704850" y="3606250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8" name="Google Shape;2758;p17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17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17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17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17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17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17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17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17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17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17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17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178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178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178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178"/>
          <p:cNvSpPr txBox="1"/>
          <p:nvPr>
            <p:ph idx="1" type="subTitle"/>
          </p:nvPr>
        </p:nvSpPr>
        <p:spPr>
          <a:xfrm>
            <a:off x="699900" y="2894475"/>
            <a:ext cx="5481900" cy="999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75" name="Google Shape;2775;p178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17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17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17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17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178"/>
          <p:cNvSpPr txBox="1"/>
          <p:nvPr>
            <p:ph type="ctrTitle"/>
          </p:nvPr>
        </p:nvSpPr>
        <p:spPr>
          <a:xfrm>
            <a:off x="704850" y="1150900"/>
            <a:ext cx="5464800" cy="14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1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781" name="Google Shape;2781;p178"/>
          <p:cNvSpPr txBox="1"/>
          <p:nvPr/>
        </p:nvSpPr>
        <p:spPr>
          <a:xfrm>
            <a:off x="699900" y="4058175"/>
            <a:ext cx="5481900" cy="569100"/>
          </a:xfrm>
          <a:prstGeom prst="rect">
            <a:avLst/>
          </a:prstGeom>
          <a:solidFill>
            <a:srgbClr val="DFE7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, and includes icons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 and infographics &amp; images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rgbClr val="231F20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p17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17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17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17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17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17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17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17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17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17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180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18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18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18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18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18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18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18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18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18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p18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18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18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18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18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18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18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18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182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182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182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182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20" name="Google Shape;2820;p182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21" name="Google Shape;2821;p182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18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18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18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18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18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18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18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18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183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183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183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183"/>
          <p:cNvSpPr/>
          <p:nvPr/>
        </p:nvSpPr>
        <p:spPr>
          <a:xfrm>
            <a:off x="859775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183"/>
          <p:cNvSpPr/>
          <p:nvPr/>
        </p:nvSpPr>
        <p:spPr>
          <a:xfrm>
            <a:off x="1503060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183"/>
          <p:cNvSpPr/>
          <p:nvPr/>
        </p:nvSpPr>
        <p:spPr>
          <a:xfrm>
            <a:off x="2204446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183"/>
          <p:cNvSpPr/>
          <p:nvPr/>
        </p:nvSpPr>
        <p:spPr>
          <a:xfrm>
            <a:off x="2913147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183"/>
          <p:cNvSpPr/>
          <p:nvPr/>
        </p:nvSpPr>
        <p:spPr>
          <a:xfrm>
            <a:off x="8142561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183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40" name="Google Shape;2840;p183"/>
          <p:cNvSpPr txBox="1"/>
          <p:nvPr>
            <p:ph hasCustomPrompt="1"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1" name="Google Shape;2841;p183"/>
          <p:cNvSpPr txBox="1"/>
          <p:nvPr>
            <p:ph idx="1" type="subTitle"/>
          </p:nvPr>
        </p:nvSpPr>
        <p:spPr>
          <a:xfrm>
            <a:off x="704850" y="4000500"/>
            <a:ext cx="3839400" cy="619800"/>
          </a:xfrm>
          <a:prstGeom prst="rect">
            <a:avLst/>
          </a:prstGeom>
          <a:solidFill>
            <a:srgbClr val="FFFFFF">
              <a:alpha val="195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18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18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18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18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18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18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18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50" name="Google Shape;2850;p18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Google Shape;2851;p18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18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18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184"/>
          <p:cNvSpPr txBox="1"/>
          <p:nvPr>
            <p:ph idx="1" type="body"/>
          </p:nvPr>
        </p:nvSpPr>
        <p:spPr>
          <a:xfrm>
            <a:off x="704850" y="1869725"/>
            <a:ext cx="7739100" cy="27624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b="1"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18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18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18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18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18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18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185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63" name="Google Shape;2863;p185"/>
          <p:cNvSpPr txBox="1"/>
          <p:nvPr>
            <p:ph idx="2" type="title"/>
          </p:nvPr>
        </p:nvSpPr>
        <p:spPr>
          <a:xfrm>
            <a:off x="6999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4" name="Google Shape;2864;p185"/>
          <p:cNvSpPr txBox="1"/>
          <p:nvPr>
            <p:ph idx="1" type="subTitle"/>
          </p:nvPr>
        </p:nvSpPr>
        <p:spPr>
          <a:xfrm>
            <a:off x="6999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5" name="Google Shape;2865;p185"/>
          <p:cNvSpPr txBox="1"/>
          <p:nvPr>
            <p:ph idx="3" type="title"/>
          </p:nvPr>
        </p:nvSpPr>
        <p:spPr>
          <a:xfrm>
            <a:off x="45720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6" name="Google Shape;2866;p185"/>
          <p:cNvSpPr txBox="1"/>
          <p:nvPr>
            <p:ph idx="4" type="subTitle"/>
          </p:nvPr>
        </p:nvSpPr>
        <p:spPr>
          <a:xfrm>
            <a:off x="45720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7" name="Google Shape;2867;p18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18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18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18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18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18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18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18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18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18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18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79" name="Google Shape;2879;p18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18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18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18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18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18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18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18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18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18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18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187"/>
          <p:cNvSpPr txBox="1"/>
          <p:nvPr>
            <p:ph idx="1" type="subTitle"/>
          </p:nvPr>
        </p:nvSpPr>
        <p:spPr>
          <a:xfrm>
            <a:off x="699900" y="2423650"/>
            <a:ext cx="5010900" cy="21909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892" name="Google Shape;2892;p187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187"/>
          <p:cNvSpPr txBox="1"/>
          <p:nvPr>
            <p:ph type="ctrTitle"/>
          </p:nvPr>
        </p:nvSpPr>
        <p:spPr>
          <a:xfrm>
            <a:off x="704850" y="1123950"/>
            <a:ext cx="51843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94" name="Google Shape;2894;p18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18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18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18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8" name="Google Shape;158;p2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18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18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18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18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188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188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188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188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18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18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18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18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188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12" name="Google Shape;2912;p18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18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18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18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2916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Google Shape;2917;p18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18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18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18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18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18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189"/>
          <p:cNvSpPr txBox="1"/>
          <p:nvPr>
            <p:ph idx="1" type="subTitle"/>
          </p:nvPr>
        </p:nvSpPr>
        <p:spPr>
          <a:xfrm>
            <a:off x="699900" y="3620200"/>
            <a:ext cx="6393900" cy="994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24" name="Google Shape;2924;p189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25" name="Google Shape;2925;p18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18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18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18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190"/>
          <p:cNvSpPr/>
          <p:nvPr/>
        </p:nvSpPr>
        <p:spPr>
          <a:xfrm rot="-4635504">
            <a:off x="-472184" y="-924985"/>
            <a:ext cx="5738718" cy="749443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19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190"/>
          <p:cNvSpPr/>
          <p:nvPr/>
        </p:nvSpPr>
        <p:spPr>
          <a:xfrm rot="10800000">
            <a:off x="461000" y="4895025"/>
            <a:ext cx="8232600" cy="267600"/>
          </a:xfrm>
          <a:prstGeom prst="rect">
            <a:avLst/>
          </a:prstGeom>
          <a:gradFill>
            <a:gsLst>
              <a:gs pos="0">
                <a:srgbClr val="231F20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190"/>
          <p:cNvSpPr txBox="1"/>
          <p:nvPr>
            <p:ph type="ctrTitle"/>
          </p:nvPr>
        </p:nvSpPr>
        <p:spPr>
          <a:xfrm>
            <a:off x="704850" y="1123950"/>
            <a:ext cx="3867000" cy="252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34" name="Google Shape;2934;p19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19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19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19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190"/>
          <p:cNvSpPr/>
          <p:nvPr/>
        </p:nvSpPr>
        <p:spPr>
          <a:xfrm>
            <a:off x="0" y="0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70067" y="8038"/>
                </a:moveTo>
                <a:cubicBezTo>
                  <a:pt x="274304" y="8038"/>
                  <a:pt x="277748" y="11481"/>
                  <a:pt x="277748" y="15728"/>
                </a:cubicBezTo>
                <a:lnTo>
                  <a:pt x="277748" y="144877"/>
                </a:lnTo>
                <a:cubicBezTo>
                  <a:pt x="277748" y="149123"/>
                  <a:pt x="274304" y="152558"/>
                  <a:pt x="270067" y="152558"/>
                </a:cubicBezTo>
                <a:lnTo>
                  <a:pt x="15710" y="152558"/>
                </a:lnTo>
                <a:cubicBezTo>
                  <a:pt x="11464" y="152558"/>
                  <a:pt x="8020" y="149123"/>
                  <a:pt x="8020" y="144877"/>
                </a:cubicBezTo>
                <a:lnTo>
                  <a:pt x="8020" y="15728"/>
                </a:lnTo>
                <a:cubicBezTo>
                  <a:pt x="8020" y="11481"/>
                  <a:pt x="11464" y="8038"/>
                  <a:pt x="15710" y="8038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p19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19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19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19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191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19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19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19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19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191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191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191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191"/>
          <p:cNvSpPr txBox="1"/>
          <p:nvPr>
            <p:ph hasCustomPrompt="1"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53" name="Google Shape;2953;p191"/>
          <p:cNvSpPr txBox="1"/>
          <p:nvPr>
            <p:ph idx="1" type="subTitle"/>
          </p:nvPr>
        </p:nvSpPr>
        <p:spPr>
          <a:xfrm>
            <a:off x="704850" y="4000500"/>
            <a:ext cx="3867300" cy="619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4" name="Google Shape;2954;p19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19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19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19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2959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19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19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19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19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4" name="Google Shape;2964;p19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5" name="Google Shape;2965;p19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19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67" name="Google Shape;2967;p193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68" name="Google Shape;2968;p193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9" name="Google Shape;2969;p193"/>
          <p:cNvSpPr txBox="1"/>
          <p:nvPr>
            <p:ph hasCustomPrompt="1"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0" name="Google Shape;2970;p193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1" name="Google Shape;2971;p193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2" name="Google Shape;2972;p193"/>
          <p:cNvSpPr txBox="1"/>
          <p:nvPr>
            <p:ph hasCustomPrompt="1"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3" name="Google Shape;2973;p193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4" name="Google Shape;2974;p193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5" name="Google Shape;2975;p193"/>
          <p:cNvSpPr txBox="1"/>
          <p:nvPr>
            <p:ph hasCustomPrompt="1"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6" name="Google Shape;2976;p193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7" name="Google Shape;2977;p193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8" name="Google Shape;2978;p193"/>
          <p:cNvSpPr txBox="1"/>
          <p:nvPr>
            <p:ph hasCustomPrompt="1"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79" name="Google Shape;2979;p19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19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19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2" name="Google Shape;2982;p19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19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19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19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19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194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19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19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19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19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194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194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194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6" name="Google Shape;2996;p194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4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97" name="Google Shape;2997;p194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98" name="Google Shape;2998;p19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19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19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19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19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19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19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19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195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19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19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19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19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195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195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195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195"/>
          <p:cNvSpPr txBox="1"/>
          <p:nvPr>
            <p:ph type="title"/>
          </p:nvPr>
        </p:nvSpPr>
        <p:spPr>
          <a:xfrm>
            <a:off x="699900" y="4175750"/>
            <a:ext cx="387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6" name="Google Shape;3016;p195"/>
          <p:cNvSpPr txBox="1"/>
          <p:nvPr>
            <p:ph idx="1" type="subTitle"/>
          </p:nvPr>
        </p:nvSpPr>
        <p:spPr>
          <a:xfrm>
            <a:off x="699900" y="1123950"/>
            <a:ext cx="4972500" cy="1858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7" name="Google Shape;3017;p19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19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19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19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19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196"/>
          <p:cNvSpPr/>
          <p:nvPr/>
        </p:nvSpPr>
        <p:spPr>
          <a:xfrm>
            <a:off x="303832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196"/>
          <p:cNvSpPr/>
          <p:nvPr/>
        </p:nvSpPr>
        <p:spPr>
          <a:xfrm>
            <a:off x="328984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196"/>
          <p:cNvSpPr/>
          <p:nvPr/>
        </p:nvSpPr>
        <p:spPr>
          <a:xfrm>
            <a:off x="3545171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196"/>
          <p:cNvSpPr/>
          <p:nvPr/>
        </p:nvSpPr>
        <p:spPr>
          <a:xfrm>
            <a:off x="3778541" y="251675"/>
            <a:ext cx="793454" cy="690288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196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196"/>
          <p:cNvSpPr/>
          <p:nvPr/>
        </p:nvSpPr>
        <p:spPr>
          <a:xfrm>
            <a:off x="2607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196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196"/>
          <p:cNvSpPr/>
          <p:nvPr/>
        </p:nvSpPr>
        <p:spPr>
          <a:xfrm>
            <a:off x="3275700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196"/>
          <p:cNvSpPr/>
          <p:nvPr/>
        </p:nvSpPr>
        <p:spPr>
          <a:xfrm>
            <a:off x="3933883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196"/>
          <p:cNvSpPr/>
          <p:nvPr/>
        </p:nvSpPr>
        <p:spPr>
          <a:xfrm>
            <a:off x="4651512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196"/>
          <p:cNvSpPr/>
          <p:nvPr/>
        </p:nvSpPr>
        <p:spPr>
          <a:xfrm>
            <a:off x="5376626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196"/>
          <p:cNvSpPr txBox="1"/>
          <p:nvPr>
            <p:ph idx="1" type="subTitle"/>
          </p:nvPr>
        </p:nvSpPr>
        <p:spPr>
          <a:xfrm>
            <a:off x="3115825" y="3875150"/>
            <a:ext cx="5029200" cy="73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35" name="Google Shape;3035;p196"/>
          <p:cNvSpPr/>
          <p:nvPr/>
        </p:nvSpPr>
        <p:spPr>
          <a:xfrm rot="10800000">
            <a:off x="2674000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196"/>
          <p:cNvSpPr txBox="1"/>
          <p:nvPr>
            <p:ph type="ctrTitle"/>
          </p:nvPr>
        </p:nvSpPr>
        <p:spPr>
          <a:xfrm>
            <a:off x="3120775" y="1123950"/>
            <a:ext cx="5184300" cy="19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37" name="Google Shape;3037;p196"/>
          <p:cNvSpPr/>
          <p:nvPr/>
        </p:nvSpPr>
        <p:spPr>
          <a:xfrm>
            <a:off x="5454250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196"/>
          <p:cNvSpPr/>
          <p:nvPr/>
        </p:nvSpPr>
        <p:spPr>
          <a:xfrm>
            <a:off x="5705771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196"/>
          <p:cNvSpPr/>
          <p:nvPr/>
        </p:nvSpPr>
        <p:spPr>
          <a:xfrm>
            <a:off x="5961099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196"/>
          <p:cNvSpPr/>
          <p:nvPr/>
        </p:nvSpPr>
        <p:spPr>
          <a:xfrm>
            <a:off x="6194470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197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197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197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19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p19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7" name="Google Shape;3047;p197"/>
          <p:cNvSpPr/>
          <p:nvPr/>
        </p:nvSpPr>
        <p:spPr>
          <a:xfrm rot="10800000">
            <a:off x="257975" y="253950"/>
            <a:ext cx="4311900" cy="690300"/>
          </a:xfrm>
          <a:prstGeom prst="round2SameRect">
            <a:avLst>
              <a:gd fmla="val 0" name="adj1"/>
              <a:gd fmla="val 3508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19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19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197"/>
          <p:cNvSpPr txBox="1"/>
          <p:nvPr>
            <p:ph type="ctrTitle"/>
          </p:nvPr>
        </p:nvSpPr>
        <p:spPr>
          <a:xfrm>
            <a:off x="704850" y="1123950"/>
            <a:ext cx="3336000" cy="1447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51" name="Google Shape;3051;p197"/>
          <p:cNvSpPr txBox="1"/>
          <p:nvPr>
            <p:ph idx="1" type="subTitle"/>
          </p:nvPr>
        </p:nvSpPr>
        <p:spPr>
          <a:xfrm>
            <a:off x="699900" y="3378000"/>
            <a:ext cx="3332100" cy="123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52" name="Google Shape;3052;p197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197"/>
          <p:cNvSpPr/>
          <p:nvPr/>
        </p:nvSpPr>
        <p:spPr>
          <a:xfrm rot="10800000">
            <a:off x="4574425" y="253950"/>
            <a:ext cx="4311900" cy="690300"/>
          </a:xfrm>
          <a:prstGeom prst="round2SameRect">
            <a:avLst>
              <a:gd fmla="val 0" name="adj1"/>
              <a:gd fmla="val 4062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197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197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197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19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19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19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19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" type="subTitle"/>
          </p:nvPr>
        </p:nvSpPr>
        <p:spPr>
          <a:xfrm>
            <a:off x="699900" y="3620200"/>
            <a:ext cx="6393900" cy="994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0" name="Google Shape;170;p21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1" name="Google Shape;171;p2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19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19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19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19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19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19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19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69" name="Google Shape;3069;p198"/>
          <p:cNvSpPr txBox="1"/>
          <p:nvPr>
            <p:ph idx="2" type="title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0" name="Google Shape;3070;p198"/>
          <p:cNvSpPr txBox="1"/>
          <p:nvPr>
            <p:ph idx="1" type="subTitle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1" name="Google Shape;3071;p198"/>
          <p:cNvSpPr txBox="1"/>
          <p:nvPr>
            <p:ph idx="3" type="title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2" name="Google Shape;3072;p198"/>
          <p:cNvSpPr txBox="1"/>
          <p:nvPr>
            <p:ph idx="4" type="subTitle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3" name="Google Shape;3073;p198"/>
          <p:cNvSpPr txBox="1"/>
          <p:nvPr>
            <p:ph idx="5" type="title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4" name="Google Shape;3074;p198"/>
          <p:cNvSpPr txBox="1"/>
          <p:nvPr>
            <p:ph idx="6" type="subTitle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5" name="Google Shape;3075;p19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19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19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19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bg>
      <p:bgPr>
        <a:solidFill>
          <a:schemeClr val="dk2"/>
        </a:solidFill>
      </p:bgPr>
    </p:bg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19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19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19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19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19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19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199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087" name="Google Shape;3087;p199"/>
          <p:cNvSpPr txBox="1"/>
          <p:nvPr>
            <p:ph idx="2" type="title"/>
          </p:nvPr>
        </p:nvSpPr>
        <p:spPr>
          <a:xfrm>
            <a:off x="2598327" y="374462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8" name="Google Shape;3088;p199"/>
          <p:cNvSpPr txBox="1"/>
          <p:nvPr>
            <p:ph idx="1" type="subTitle"/>
          </p:nvPr>
        </p:nvSpPr>
        <p:spPr>
          <a:xfrm>
            <a:off x="2598325" y="425495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9" name="Google Shape;3089;p199"/>
          <p:cNvSpPr txBox="1"/>
          <p:nvPr>
            <p:ph idx="3" type="title"/>
          </p:nvPr>
        </p:nvSpPr>
        <p:spPr>
          <a:xfrm>
            <a:off x="2598327" y="2862000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0" name="Google Shape;3090;p199"/>
          <p:cNvSpPr txBox="1"/>
          <p:nvPr>
            <p:ph idx="4" type="subTitle"/>
          </p:nvPr>
        </p:nvSpPr>
        <p:spPr>
          <a:xfrm>
            <a:off x="2598325" y="3372325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1" name="Google Shape;3091;p199"/>
          <p:cNvSpPr txBox="1"/>
          <p:nvPr>
            <p:ph idx="5" type="title"/>
          </p:nvPr>
        </p:nvSpPr>
        <p:spPr>
          <a:xfrm>
            <a:off x="2598327" y="197937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2" name="Google Shape;3092;p199"/>
          <p:cNvSpPr txBox="1"/>
          <p:nvPr>
            <p:ph idx="6" type="subTitle"/>
          </p:nvPr>
        </p:nvSpPr>
        <p:spPr>
          <a:xfrm>
            <a:off x="2598325" y="248970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3" name="Google Shape;3093;p199"/>
          <p:cNvSpPr txBox="1"/>
          <p:nvPr>
            <p:ph hasCustomPrompt="1" idx="7" type="title"/>
          </p:nvPr>
        </p:nvSpPr>
        <p:spPr>
          <a:xfrm>
            <a:off x="704850" y="2023625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4" name="Google Shape;3094;p199"/>
          <p:cNvSpPr txBox="1"/>
          <p:nvPr>
            <p:ph hasCustomPrompt="1" idx="8" type="title"/>
          </p:nvPr>
        </p:nvSpPr>
        <p:spPr>
          <a:xfrm>
            <a:off x="704850" y="2901526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5" name="Google Shape;3095;p199"/>
          <p:cNvSpPr txBox="1"/>
          <p:nvPr>
            <p:ph hasCustomPrompt="1" idx="9" type="title"/>
          </p:nvPr>
        </p:nvSpPr>
        <p:spPr>
          <a:xfrm>
            <a:off x="704850" y="3785801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6" name="Google Shape;3096;p19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19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8" name="Google Shape;3098;p19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9" name="Google Shape;3099;p19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3">
    <p:bg>
      <p:bgPr>
        <a:solidFill>
          <a:schemeClr val="dk2"/>
        </a:solidFill>
      </p:bgPr>
    </p:bg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200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200"/>
          <p:cNvSpPr/>
          <p:nvPr/>
        </p:nvSpPr>
        <p:spPr>
          <a:xfrm>
            <a:off x="260700" y="260850"/>
            <a:ext cx="8635500" cy="1766400"/>
          </a:xfrm>
          <a:prstGeom prst="roundRect">
            <a:avLst>
              <a:gd fmla="val 13386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200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20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20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20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20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20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20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10" name="Google Shape;3110;p200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1" name="Google Shape;3111;p200"/>
          <p:cNvSpPr txBox="1"/>
          <p:nvPr>
            <p:ph idx="1" type="subTitle"/>
          </p:nvPr>
        </p:nvSpPr>
        <p:spPr>
          <a:xfrm>
            <a:off x="6999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2" name="Google Shape;3112;p200"/>
          <p:cNvSpPr txBox="1"/>
          <p:nvPr>
            <p:ph idx="3" type="title"/>
          </p:nvPr>
        </p:nvSpPr>
        <p:spPr>
          <a:xfrm>
            <a:off x="3499100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3" name="Google Shape;3113;p200"/>
          <p:cNvSpPr txBox="1"/>
          <p:nvPr>
            <p:ph idx="4" type="subTitle"/>
          </p:nvPr>
        </p:nvSpPr>
        <p:spPr>
          <a:xfrm>
            <a:off x="34991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4" name="Google Shape;3114;p200"/>
          <p:cNvSpPr txBox="1"/>
          <p:nvPr>
            <p:ph idx="5" type="title"/>
          </p:nvPr>
        </p:nvSpPr>
        <p:spPr>
          <a:xfrm>
            <a:off x="6298325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5" name="Google Shape;3115;p200"/>
          <p:cNvSpPr txBox="1"/>
          <p:nvPr>
            <p:ph idx="6" type="subTitle"/>
          </p:nvPr>
        </p:nvSpPr>
        <p:spPr>
          <a:xfrm>
            <a:off x="6298325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6" name="Google Shape;3116;p20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20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20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20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2"/>
        </a:solidFill>
      </p:bgPr>
    </p:bg>
    <p:spTree>
      <p:nvGrpSpPr>
        <p:cNvPr id="312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20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20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20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20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20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20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20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28" name="Google Shape;3128;p201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9" name="Google Shape;3129;p201"/>
          <p:cNvSpPr txBox="1"/>
          <p:nvPr>
            <p:ph idx="1" type="subTitle"/>
          </p:nvPr>
        </p:nvSpPr>
        <p:spPr>
          <a:xfrm>
            <a:off x="6999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0" name="Google Shape;3130;p201"/>
          <p:cNvSpPr txBox="1"/>
          <p:nvPr>
            <p:ph idx="3" type="title"/>
          </p:nvPr>
        </p:nvSpPr>
        <p:spPr>
          <a:xfrm>
            <a:off x="34245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1" name="Google Shape;3131;p201"/>
          <p:cNvSpPr txBox="1"/>
          <p:nvPr>
            <p:ph idx="4" type="subTitle"/>
          </p:nvPr>
        </p:nvSpPr>
        <p:spPr>
          <a:xfrm>
            <a:off x="34245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2" name="Google Shape;3132;p201"/>
          <p:cNvSpPr txBox="1"/>
          <p:nvPr>
            <p:ph idx="5" type="title"/>
          </p:nvPr>
        </p:nvSpPr>
        <p:spPr>
          <a:xfrm>
            <a:off x="61491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3" name="Google Shape;3133;p201"/>
          <p:cNvSpPr txBox="1"/>
          <p:nvPr>
            <p:ph idx="6" type="subTitle"/>
          </p:nvPr>
        </p:nvSpPr>
        <p:spPr>
          <a:xfrm>
            <a:off x="61491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4" name="Google Shape;3134;p201"/>
          <p:cNvSpPr txBox="1"/>
          <p:nvPr>
            <p:ph hasCustomPrompt="1" idx="7" type="title"/>
          </p:nvPr>
        </p:nvSpPr>
        <p:spPr>
          <a:xfrm>
            <a:off x="7048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5" name="Google Shape;3135;p201"/>
          <p:cNvSpPr txBox="1"/>
          <p:nvPr>
            <p:ph hasCustomPrompt="1" idx="8" type="title"/>
          </p:nvPr>
        </p:nvSpPr>
        <p:spPr>
          <a:xfrm>
            <a:off x="342450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6" name="Google Shape;3136;p201"/>
          <p:cNvSpPr txBox="1"/>
          <p:nvPr>
            <p:ph hasCustomPrompt="1" idx="9" type="title"/>
          </p:nvPr>
        </p:nvSpPr>
        <p:spPr>
          <a:xfrm>
            <a:off x="61441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7" name="Google Shape;3137;p20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20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20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20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20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20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20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20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20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20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20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49" name="Google Shape;3149;p202"/>
          <p:cNvSpPr txBox="1"/>
          <p:nvPr>
            <p:ph idx="2" type="title"/>
          </p:nvPr>
        </p:nvSpPr>
        <p:spPr>
          <a:xfrm>
            <a:off x="17765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0" name="Google Shape;3150;p202"/>
          <p:cNvSpPr txBox="1"/>
          <p:nvPr>
            <p:ph idx="1" type="subTitle"/>
          </p:nvPr>
        </p:nvSpPr>
        <p:spPr>
          <a:xfrm>
            <a:off x="17765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1" name="Google Shape;3151;p202"/>
          <p:cNvSpPr txBox="1"/>
          <p:nvPr>
            <p:ph idx="3" type="title"/>
          </p:nvPr>
        </p:nvSpPr>
        <p:spPr>
          <a:xfrm>
            <a:off x="17765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2" name="Google Shape;3152;p202"/>
          <p:cNvSpPr txBox="1"/>
          <p:nvPr>
            <p:ph idx="4" type="subTitle"/>
          </p:nvPr>
        </p:nvSpPr>
        <p:spPr>
          <a:xfrm>
            <a:off x="17765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3" name="Google Shape;3153;p202"/>
          <p:cNvSpPr txBox="1"/>
          <p:nvPr>
            <p:ph idx="5" type="title"/>
          </p:nvPr>
        </p:nvSpPr>
        <p:spPr>
          <a:xfrm>
            <a:off x="564848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4" name="Google Shape;3154;p202"/>
          <p:cNvSpPr txBox="1"/>
          <p:nvPr>
            <p:ph idx="6" type="subTitle"/>
          </p:nvPr>
        </p:nvSpPr>
        <p:spPr>
          <a:xfrm>
            <a:off x="564848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5" name="Google Shape;3155;p202"/>
          <p:cNvSpPr txBox="1"/>
          <p:nvPr>
            <p:ph idx="7" type="title"/>
          </p:nvPr>
        </p:nvSpPr>
        <p:spPr>
          <a:xfrm>
            <a:off x="564848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6" name="Google Shape;3156;p202"/>
          <p:cNvSpPr txBox="1"/>
          <p:nvPr>
            <p:ph idx="8" type="subTitle"/>
          </p:nvPr>
        </p:nvSpPr>
        <p:spPr>
          <a:xfrm>
            <a:off x="564848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7" name="Google Shape;3157;p20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20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20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20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bg>
      <p:bgPr>
        <a:solidFill>
          <a:schemeClr val="dk2"/>
        </a:solidFill>
      </p:bgPr>
    </p:bg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20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20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20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20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20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20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20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69" name="Google Shape;3169;p203"/>
          <p:cNvSpPr txBox="1"/>
          <p:nvPr>
            <p:ph idx="2" type="title"/>
          </p:nvPr>
        </p:nvSpPr>
        <p:spPr>
          <a:xfrm>
            <a:off x="7048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0" name="Google Shape;3170;p203"/>
          <p:cNvSpPr txBox="1"/>
          <p:nvPr>
            <p:ph idx="1" type="subTitle"/>
          </p:nvPr>
        </p:nvSpPr>
        <p:spPr>
          <a:xfrm>
            <a:off x="7048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1" name="Google Shape;3171;p203"/>
          <p:cNvSpPr txBox="1"/>
          <p:nvPr>
            <p:ph idx="3" type="title"/>
          </p:nvPr>
        </p:nvSpPr>
        <p:spPr>
          <a:xfrm>
            <a:off x="7048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2" name="Google Shape;3172;p203"/>
          <p:cNvSpPr txBox="1"/>
          <p:nvPr>
            <p:ph idx="4" type="subTitle"/>
          </p:nvPr>
        </p:nvSpPr>
        <p:spPr>
          <a:xfrm>
            <a:off x="7048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3" name="Google Shape;3173;p203"/>
          <p:cNvSpPr txBox="1"/>
          <p:nvPr>
            <p:ph idx="5" type="title"/>
          </p:nvPr>
        </p:nvSpPr>
        <p:spPr>
          <a:xfrm>
            <a:off x="62587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4" name="Google Shape;3174;p203"/>
          <p:cNvSpPr txBox="1"/>
          <p:nvPr>
            <p:ph idx="6" type="subTitle"/>
          </p:nvPr>
        </p:nvSpPr>
        <p:spPr>
          <a:xfrm>
            <a:off x="62587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5" name="Google Shape;3175;p203"/>
          <p:cNvSpPr txBox="1"/>
          <p:nvPr>
            <p:ph idx="7" type="title"/>
          </p:nvPr>
        </p:nvSpPr>
        <p:spPr>
          <a:xfrm>
            <a:off x="62587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6" name="Google Shape;3176;p203"/>
          <p:cNvSpPr txBox="1"/>
          <p:nvPr>
            <p:ph idx="8" type="subTitle"/>
          </p:nvPr>
        </p:nvSpPr>
        <p:spPr>
          <a:xfrm>
            <a:off x="62587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7" name="Google Shape;3177;p20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8" name="Google Shape;3178;p20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9" name="Google Shape;3179;p20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20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20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20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20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20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20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20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20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89" name="Google Shape;3189;p204"/>
          <p:cNvSpPr txBox="1"/>
          <p:nvPr>
            <p:ph idx="2" type="title"/>
          </p:nvPr>
        </p:nvSpPr>
        <p:spPr>
          <a:xfrm>
            <a:off x="699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0" name="Google Shape;3190;p204"/>
          <p:cNvSpPr txBox="1"/>
          <p:nvPr>
            <p:ph idx="1" type="subTitle"/>
          </p:nvPr>
        </p:nvSpPr>
        <p:spPr>
          <a:xfrm>
            <a:off x="699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1" name="Google Shape;3191;p204"/>
          <p:cNvSpPr txBox="1"/>
          <p:nvPr>
            <p:ph idx="3" type="title"/>
          </p:nvPr>
        </p:nvSpPr>
        <p:spPr>
          <a:xfrm>
            <a:off x="699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2" name="Google Shape;3192;p204"/>
          <p:cNvSpPr txBox="1"/>
          <p:nvPr>
            <p:ph idx="4" type="subTitle"/>
          </p:nvPr>
        </p:nvSpPr>
        <p:spPr>
          <a:xfrm>
            <a:off x="699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3" name="Google Shape;3193;p204"/>
          <p:cNvSpPr txBox="1"/>
          <p:nvPr>
            <p:ph idx="5" type="title"/>
          </p:nvPr>
        </p:nvSpPr>
        <p:spPr>
          <a:xfrm>
            <a:off x="34794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4" name="Google Shape;3194;p204"/>
          <p:cNvSpPr txBox="1"/>
          <p:nvPr>
            <p:ph idx="6" type="subTitle"/>
          </p:nvPr>
        </p:nvSpPr>
        <p:spPr>
          <a:xfrm>
            <a:off x="34794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5" name="Google Shape;3195;p204"/>
          <p:cNvSpPr txBox="1"/>
          <p:nvPr>
            <p:ph idx="7" type="title"/>
          </p:nvPr>
        </p:nvSpPr>
        <p:spPr>
          <a:xfrm>
            <a:off x="34794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6" name="Google Shape;3196;p204"/>
          <p:cNvSpPr txBox="1"/>
          <p:nvPr>
            <p:ph idx="8" type="subTitle"/>
          </p:nvPr>
        </p:nvSpPr>
        <p:spPr>
          <a:xfrm>
            <a:off x="34794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7" name="Google Shape;3197;p204"/>
          <p:cNvSpPr txBox="1"/>
          <p:nvPr>
            <p:ph idx="9" type="title"/>
          </p:nvPr>
        </p:nvSpPr>
        <p:spPr>
          <a:xfrm>
            <a:off x="6258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8" name="Google Shape;3198;p204"/>
          <p:cNvSpPr txBox="1"/>
          <p:nvPr>
            <p:ph idx="13" type="subTitle"/>
          </p:nvPr>
        </p:nvSpPr>
        <p:spPr>
          <a:xfrm>
            <a:off x="6258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9" name="Google Shape;3199;p204"/>
          <p:cNvSpPr txBox="1"/>
          <p:nvPr>
            <p:ph idx="14" type="title"/>
          </p:nvPr>
        </p:nvSpPr>
        <p:spPr>
          <a:xfrm>
            <a:off x="6258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0" name="Google Shape;3200;p204"/>
          <p:cNvSpPr txBox="1"/>
          <p:nvPr>
            <p:ph idx="15" type="subTitle"/>
          </p:nvPr>
        </p:nvSpPr>
        <p:spPr>
          <a:xfrm>
            <a:off x="6258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1" name="Google Shape;3201;p20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2" name="Google Shape;3202;p20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3" name="Google Shape;3203;p20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4" name="Google Shape;3204;p20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3205" name="Shape 3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6" name="Google Shape;3206;p20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7" name="Google Shape;3207;p20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20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9" name="Google Shape;3209;p20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0" name="Google Shape;3210;p20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1" name="Google Shape;3211;p205"/>
          <p:cNvSpPr txBox="1"/>
          <p:nvPr>
            <p:ph idx="1" type="subTitle"/>
          </p:nvPr>
        </p:nvSpPr>
        <p:spPr>
          <a:xfrm>
            <a:off x="4572150" y="1714781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2" name="Google Shape;3212;p205"/>
          <p:cNvSpPr txBox="1"/>
          <p:nvPr>
            <p:ph hasCustomPrompt="1" type="title"/>
          </p:nvPr>
        </p:nvSpPr>
        <p:spPr>
          <a:xfrm>
            <a:off x="704850" y="1206956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3" name="Google Shape;3213;p205"/>
          <p:cNvSpPr txBox="1"/>
          <p:nvPr>
            <p:ph idx="2" type="subTitle"/>
          </p:nvPr>
        </p:nvSpPr>
        <p:spPr>
          <a:xfrm>
            <a:off x="4572150" y="2914428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4" name="Google Shape;3214;p205"/>
          <p:cNvSpPr txBox="1"/>
          <p:nvPr>
            <p:ph hasCustomPrompt="1" idx="3" type="title"/>
          </p:nvPr>
        </p:nvSpPr>
        <p:spPr>
          <a:xfrm>
            <a:off x="704850" y="2406603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5" name="Google Shape;3215;p205"/>
          <p:cNvSpPr txBox="1"/>
          <p:nvPr>
            <p:ph idx="4" type="subTitle"/>
          </p:nvPr>
        </p:nvSpPr>
        <p:spPr>
          <a:xfrm>
            <a:off x="4572150" y="4114075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6" name="Google Shape;3216;p205"/>
          <p:cNvSpPr txBox="1"/>
          <p:nvPr>
            <p:ph hasCustomPrompt="1" idx="5" type="title"/>
          </p:nvPr>
        </p:nvSpPr>
        <p:spPr>
          <a:xfrm>
            <a:off x="704850" y="3606250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7" name="Google Shape;3217;p20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Google Shape;3218;p20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9" name="Google Shape;3219;p20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Google Shape;3220;p20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322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p20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3" name="Google Shape;3223;p20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20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20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20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7" name="Google Shape;3227;p20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8" name="Google Shape;3228;p20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9" name="Google Shape;3229;p20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0" name="Google Shape;3230;p206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1" name="Google Shape;3231;p206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Google Shape;3232;p206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3" name="Google Shape;3233;p206"/>
          <p:cNvSpPr txBox="1"/>
          <p:nvPr>
            <p:ph idx="1" type="subTitle"/>
          </p:nvPr>
        </p:nvSpPr>
        <p:spPr>
          <a:xfrm>
            <a:off x="699900" y="2894475"/>
            <a:ext cx="5481900" cy="999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34" name="Google Shape;3234;p206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5" name="Google Shape;3235;p20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20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20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8" name="Google Shape;3238;p20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9" name="Google Shape;3239;p206"/>
          <p:cNvSpPr txBox="1"/>
          <p:nvPr>
            <p:ph type="ctrTitle"/>
          </p:nvPr>
        </p:nvSpPr>
        <p:spPr>
          <a:xfrm>
            <a:off x="704850" y="1150900"/>
            <a:ext cx="5464800" cy="14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1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40" name="Google Shape;3240;p206"/>
          <p:cNvSpPr txBox="1"/>
          <p:nvPr/>
        </p:nvSpPr>
        <p:spPr>
          <a:xfrm>
            <a:off x="699900" y="4058175"/>
            <a:ext cx="5481900" cy="569100"/>
          </a:xfrm>
          <a:prstGeom prst="rect">
            <a:avLst/>
          </a:prstGeom>
          <a:solidFill>
            <a:srgbClr val="DFE7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, and includes icons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 and infographics &amp; images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rgbClr val="231F20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20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3" name="Google Shape;3243;p20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20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5" name="Google Shape;3245;p20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20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20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8" name="Google Shape;3248;p20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9" name="Google Shape;3249;p20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20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20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 rot="-4635504">
            <a:off x="-472184" y="-924985"/>
            <a:ext cx="5738718" cy="749443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rot="10800000">
            <a:off x="461000" y="4895025"/>
            <a:ext cx="8232600" cy="267600"/>
          </a:xfrm>
          <a:prstGeom prst="rect">
            <a:avLst/>
          </a:prstGeom>
          <a:gradFill>
            <a:gsLst>
              <a:gs pos="0">
                <a:srgbClr val="231F20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type="ctrTitle"/>
          </p:nvPr>
        </p:nvSpPr>
        <p:spPr>
          <a:xfrm>
            <a:off x="704850" y="1123950"/>
            <a:ext cx="3867000" cy="252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0" name="Google Shape;180;p2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0" y="0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70067" y="8038"/>
                </a:moveTo>
                <a:cubicBezTo>
                  <a:pt x="274304" y="8038"/>
                  <a:pt x="277748" y="11481"/>
                  <a:pt x="277748" y="15728"/>
                </a:cubicBezTo>
                <a:lnTo>
                  <a:pt x="277748" y="144877"/>
                </a:lnTo>
                <a:cubicBezTo>
                  <a:pt x="277748" y="149123"/>
                  <a:pt x="274304" y="152558"/>
                  <a:pt x="270067" y="152558"/>
                </a:cubicBezTo>
                <a:lnTo>
                  <a:pt x="15710" y="152558"/>
                </a:lnTo>
                <a:cubicBezTo>
                  <a:pt x="11464" y="152558"/>
                  <a:pt x="8020" y="149123"/>
                  <a:pt x="8020" y="144877"/>
                </a:cubicBezTo>
                <a:lnTo>
                  <a:pt x="8020" y="15728"/>
                </a:lnTo>
                <a:cubicBezTo>
                  <a:pt x="8020" y="11481"/>
                  <a:pt x="11464" y="8038"/>
                  <a:pt x="15710" y="8038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20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20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20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20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20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20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20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0" name="Google Shape;3260;p20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20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20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p21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21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21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21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21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21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21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21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210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210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7" name="Google Shape;3277;p210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8" name="Google Shape;3278;p210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79" name="Google Shape;3279;p210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80" name="Google Shape;3280;p210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1" name="Google Shape;3281;p21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2" name="Google Shape;3282;p21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3" name="Google Shape;3283;p21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4" name="Google Shape;3284;p21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285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p21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21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21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21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211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211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211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211"/>
          <p:cNvSpPr/>
          <p:nvPr/>
        </p:nvSpPr>
        <p:spPr>
          <a:xfrm>
            <a:off x="859775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211"/>
          <p:cNvSpPr/>
          <p:nvPr/>
        </p:nvSpPr>
        <p:spPr>
          <a:xfrm>
            <a:off x="1503060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211"/>
          <p:cNvSpPr/>
          <p:nvPr/>
        </p:nvSpPr>
        <p:spPr>
          <a:xfrm>
            <a:off x="2204446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211"/>
          <p:cNvSpPr/>
          <p:nvPr/>
        </p:nvSpPr>
        <p:spPr>
          <a:xfrm>
            <a:off x="2913147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211"/>
          <p:cNvSpPr/>
          <p:nvPr/>
        </p:nvSpPr>
        <p:spPr>
          <a:xfrm>
            <a:off x="8142561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211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99" name="Google Shape;3299;p211"/>
          <p:cNvSpPr txBox="1"/>
          <p:nvPr>
            <p:ph hasCustomPrompt="1"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0" name="Google Shape;3300;p211"/>
          <p:cNvSpPr txBox="1"/>
          <p:nvPr>
            <p:ph idx="1" type="subTitle"/>
          </p:nvPr>
        </p:nvSpPr>
        <p:spPr>
          <a:xfrm>
            <a:off x="704850" y="4000500"/>
            <a:ext cx="3839400" cy="619800"/>
          </a:xfrm>
          <a:prstGeom prst="rect">
            <a:avLst/>
          </a:prstGeom>
          <a:solidFill>
            <a:srgbClr val="FFFFFF">
              <a:alpha val="195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21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21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21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21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21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21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21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09" name="Google Shape;3309;p21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21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21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2" name="Google Shape;3312;p21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212"/>
          <p:cNvSpPr txBox="1"/>
          <p:nvPr>
            <p:ph idx="1" type="body"/>
          </p:nvPr>
        </p:nvSpPr>
        <p:spPr>
          <a:xfrm>
            <a:off x="704850" y="1869725"/>
            <a:ext cx="7739100" cy="27624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b="1"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p21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21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21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8" name="Google Shape;3318;p21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21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21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21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22" name="Google Shape;3322;p213"/>
          <p:cNvSpPr txBox="1"/>
          <p:nvPr>
            <p:ph idx="2" type="title"/>
          </p:nvPr>
        </p:nvSpPr>
        <p:spPr>
          <a:xfrm>
            <a:off x="6999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3" name="Google Shape;3323;p213"/>
          <p:cNvSpPr txBox="1"/>
          <p:nvPr>
            <p:ph idx="1" type="subTitle"/>
          </p:nvPr>
        </p:nvSpPr>
        <p:spPr>
          <a:xfrm>
            <a:off x="6999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4" name="Google Shape;3324;p213"/>
          <p:cNvSpPr txBox="1"/>
          <p:nvPr>
            <p:ph idx="3" type="title"/>
          </p:nvPr>
        </p:nvSpPr>
        <p:spPr>
          <a:xfrm>
            <a:off x="45720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5" name="Google Shape;3325;p213"/>
          <p:cNvSpPr txBox="1"/>
          <p:nvPr>
            <p:ph idx="4" type="subTitle"/>
          </p:nvPr>
        </p:nvSpPr>
        <p:spPr>
          <a:xfrm>
            <a:off x="45720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6" name="Google Shape;3326;p21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21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21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21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21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21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21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21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21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21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21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38" name="Google Shape;3338;p21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21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21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21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3342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p21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21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21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21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21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8" name="Google Shape;3348;p21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9" name="Google Shape;3349;p21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215"/>
          <p:cNvSpPr txBox="1"/>
          <p:nvPr>
            <p:ph idx="1" type="subTitle"/>
          </p:nvPr>
        </p:nvSpPr>
        <p:spPr>
          <a:xfrm>
            <a:off x="699900" y="2423650"/>
            <a:ext cx="5010900" cy="21909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351" name="Google Shape;3351;p215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215"/>
          <p:cNvSpPr txBox="1"/>
          <p:nvPr>
            <p:ph type="ctrTitle"/>
          </p:nvPr>
        </p:nvSpPr>
        <p:spPr>
          <a:xfrm>
            <a:off x="704850" y="1123950"/>
            <a:ext cx="51843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53" name="Google Shape;3353;p21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4" name="Google Shape;3354;p21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5" name="Google Shape;3355;p21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21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357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21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21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21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21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216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216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216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216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21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21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21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21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216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71" name="Google Shape;3371;p21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21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21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21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21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21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21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9" name="Google Shape;3379;p21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0" name="Google Shape;3380;p21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21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217"/>
          <p:cNvSpPr txBox="1"/>
          <p:nvPr>
            <p:ph idx="1" type="subTitle"/>
          </p:nvPr>
        </p:nvSpPr>
        <p:spPr>
          <a:xfrm>
            <a:off x="699900" y="3620200"/>
            <a:ext cx="6393900" cy="994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383" name="Google Shape;3383;p217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84" name="Google Shape;3384;p21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21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21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21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p218"/>
          <p:cNvSpPr/>
          <p:nvPr/>
        </p:nvSpPr>
        <p:spPr>
          <a:xfrm rot="-4635504">
            <a:off x="-472184" y="-924985"/>
            <a:ext cx="5738718" cy="749443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21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218"/>
          <p:cNvSpPr/>
          <p:nvPr/>
        </p:nvSpPr>
        <p:spPr>
          <a:xfrm rot="10800000">
            <a:off x="461000" y="4895025"/>
            <a:ext cx="8232600" cy="267600"/>
          </a:xfrm>
          <a:prstGeom prst="rect">
            <a:avLst/>
          </a:prstGeom>
          <a:gradFill>
            <a:gsLst>
              <a:gs pos="0">
                <a:srgbClr val="231F20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218"/>
          <p:cNvSpPr txBox="1"/>
          <p:nvPr>
            <p:ph type="ctrTitle"/>
          </p:nvPr>
        </p:nvSpPr>
        <p:spPr>
          <a:xfrm>
            <a:off x="704850" y="1123950"/>
            <a:ext cx="3867000" cy="252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93" name="Google Shape;3393;p21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21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21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21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7" name="Google Shape;3397;p218"/>
          <p:cNvSpPr/>
          <p:nvPr/>
        </p:nvSpPr>
        <p:spPr>
          <a:xfrm>
            <a:off x="0" y="0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70067" y="8038"/>
                </a:moveTo>
                <a:cubicBezTo>
                  <a:pt x="274304" y="8038"/>
                  <a:pt x="277748" y="11481"/>
                  <a:pt x="277748" y="15728"/>
                </a:cubicBezTo>
                <a:lnTo>
                  <a:pt x="277748" y="144877"/>
                </a:lnTo>
                <a:cubicBezTo>
                  <a:pt x="277748" y="149123"/>
                  <a:pt x="274304" y="152558"/>
                  <a:pt x="270067" y="152558"/>
                </a:cubicBezTo>
                <a:lnTo>
                  <a:pt x="15710" y="152558"/>
                </a:lnTo>
                <a:cubicBezTo>
                  <a:pt x="11464" y="152558"/>
                  <a:pt x="8020" y="149123"/>
                  <a:pt x="8020" y="144877"/>
                </a:cubicBezTo>
                <a:lnTo>
                  <a:pt x="8020" y="15728"/>
                </a:lnTo>
                <a:cubicBezTo>
                  <a:pt x="8020" y="11481"/>
                  <a:pt x="11464" y="8038"/>
                  <a:pt x="15710" y="8038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hasCustomPrompt="1"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704850" y="4000500"/>
            <a:ext cx="3867300" cy="619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3398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p21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21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21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2" name="Google Shape;3402;p21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3" name="Google Shape;3403;p219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4" name="Google Shape;3404;p21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5" name="Google Shape;3405;p21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6" name="Google Shape;3406;p21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7" name="Google Shape;3407;p21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8" name="Google Shape;3408;p219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9" name="Google Shape;3409;p219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0" name="Google Shape;3410;p219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1" name="Google Shape;3411;p219"/>
          <p:cNvSpPr txBox="1"/>
          <p:nvPr>
            <p:ph hasCustomPrompt="1"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12" name="Google Shape;3412;p219"/>
          <p:cNvSpPr txBox="1"/>
          <p:nvPr>
            <p:ph idx="1" type="subTitle"/>
          </p:nvPr>
        </p:nvSpPr>
        <p:spPr>
          <a:xfrm>
            <a:off x="704850" y="4000500"/>
            <a:ext cx="3867300" cy="619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3" name="Google Shape;3413;p21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4" name="Google Shape;3414;p21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21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21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17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3418" name="Shape 3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22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22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22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22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22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22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22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26" name="Google Shape;3426;p221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7" name="Google Shape;3427;p221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8" name="Google Shape;3428;p221"/>
          <p:cNvSpPr txBox="1"/>
          <p:nvPr>
            <p:ph hasCustomPrompt="1"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29" name="Google Shape;3429;p221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0" name="Google Shape;3430;p221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1" name="Google Shape;3431;p221"/>
          <p:cNvSpPr txBox="1"/>
          <p:nvPr>
            <p:ph hasCustomPrompt="1"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2" name="Google Shape;3432;p221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3" name="Google Shape;3433;p221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4" name="Google Shape;3434;p221"/>
          <p:cNvSpPr txBox="1"/>
          <p:nvPr>
            <p:ph hasCustomPrompt="1"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5" name="Google Shape;3435;p221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6" name="Google Shape;3436;p221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7" name="Google Shape;3437;p221"/>
          <p:cNvSpPr txBox="1"/>
          <p:nvPr>
            <p:ph hasCustomPrompt="1"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8" name="Google Shape;3438;p22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9" name="Google Shape;3439;p22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22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22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3442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22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22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22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6" name="Google Shape;3446;p22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7" name="Google Shape;3447;p222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22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22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22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22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222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222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222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222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4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56" name="Google Shape;3456;p222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57" name="Google Shape;3457;p22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22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22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22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22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22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4" name="Google Shape;3464;p22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5" name="Google Shape;3465;p22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223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22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22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22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22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1" name="Google Shape;3471;p223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2" name="Google Shape;3472;p223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223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4" name="Google Shape;3474;p223"/>
          <p:cNvSpPr txBox="1"/>
          <p:nvPr>
            <p:ph type="title"/>
          </p:nvPr>
        </p:nvSpPr>
        <p:spPr>
          <a:xfrm>
            <a:off x="699900" y="4175750"/>
            <a:ext cx="387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75" name="Google Shape;3475;p223"/>
          <p:cNvSpPr txBox="1"/>
          <p:nvPr>
            <p:ph idx="1" type="subTitle"/>
          </p:nvPr>
        </p:nvSpPr>
        <p:spPr>
          <a:xfrm>
            <a:off x="699900" y="1123950"/>
            <a:ext cx="4972500" cy="1858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76" name="Google Shape;3476;p22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22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22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22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3480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2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224"/>
          <p:cNvSpPr/>
          <p:nvPr/>
        </p:nvSpPr>
        <p:spPr>
          <a:xfrm>
            <a:off x="303832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224"/>
          <p:cNvSpPr/>
          <p:nvPr/>
        </p:nvSpPr>
        <p:spPr>
          <a:xfrm>
            <a:off x="328984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224"/>
          <p:cNvSpPr/>
          <p:nvPr/>
        </p:nvSpPr>
        <p:spPr>
          <a:xfrm>
            <a:off x="3545171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224"/>
          <p:cNvSpPr/>
          <p:nvPr/>
        </p:nvSpPr>
        <p:spPr>
          <a:xfrm>
            <a:off x="3778541" y="251675"/>
            <a:ext cx="793454" cy="690288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224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224"/>
          <p:cNvSpPr/>
          <p:nvPr/>
        </p:nvSpPr>
        <p:spPr>
          <a:xfrm>
            <a:off x="2607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224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224"/>
          <p:cNvSpPr/>
          <p:nvPr/>
        </p:nvSpPr>
        <p:spPr>
          <a:xfrm>
            <a:off x="3275700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224"/>
          <p:cNvSpPr/>
          <p:nvPr/>
        </p:nvSpPr>
        <p:spPr>
          <a:xfrm>
            <a:off x="3933883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224"/>
          <p:cNvSpPr/>
          <p:nvPr/>
        </p:nvSpPr>
        <p:spPr>
          <a:xfrm>
            <a:off x="4651512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224"/>
          <p:cNvSpPr/>
          <p:nvPr/>
        </p:nvSpPr>
        <p:spPr>
          <a:xfrm>
            <a:off x="5376626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224"/>
          <p:cNvSpPr txBox="1"/>
          <p:nvPr>
            <p:ph idx="1" type="subTitle"/>
          </p:nvPr>
        </p:nvSpPr>
        <p:spPr>
          <a:xfrm>
            <a:off x="3115825" y="3875150"/>
            <a:ext cx="5029200" cy="73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94" name="Google Shape;3494;p224"/>
          <p:cNvSpPr/>
          <p:nvPr/>
        </p:nvSpPr>
        <p:spPr>
          <a:xfrm rot="10800000">
            <a:off x="2674000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5" name="Google Shape;3495;p224"/>
          <p:cNvSpPr txBox="1"/>
          <p:nvPr>
            <p:ph type="ctrTitle"/>
          </p:nvPr>
        </p:nvSpPr>
        <p:spPr>
          <a:xfrm>
            <a:off x="3120775" y="1123950"/>
            <a:ext cx="5184300" cy="19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96" name="Google Shape;3496;p224"/>
          <p:cNvSpPr/>
          <p:nvPr/>
        </p:nvSpPr>
        <p:spPr>
          <a:xfrm>
            <a:off x="5454250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7" name="Google Shape;3497;p224"/>
          <p:cNvSpPr/>
          <p:nvPr/>
        </p:nvSpPr>
        <p:spPr>
          <a:xfrm>
            <a:off x="5705771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224"/>
          <p:cNvSpPr/>
          <p:nvPr/>
        </p:nvSpPr>
        <p:spPr>
          <a:xfrm>
            <a:off x="5961099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224"/>
          <p:cNvSpPr/>
          <p:nvPr/>
        </p:nvSpPr>
        <p:spPr>
          <a:xfrm>
            <a:off x="6194470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225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225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225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22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5" name="Google Shape;3505;p22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225"/>
          <p:cNvSpPr/>
          <p:nvPr/>
        </p:nvSpPr>
        <p:spPr>
          <a:xfrm rot="10800000">
            <a:off x="257975" y="253950"/>
            <a:ext cx="4311900" cy="690300"/>
          </a:xfrm>
          <a:prstGeom prst="round2SameRect">
            <a:avLst>
              <a:gd fmla="val 0" name="adj1"/>
              <a:gd fmla="val 3508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7" name="Google Shape;3507;p22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22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225"/>
          <p:cNvSpPr txBox="1"/>
          <p:nvPr>
            <p:ph type="ctrTitle"/>
          </p:nvPr>
        </p:nvSpPr>
        <p:spPr>
          <a:xfrm>
            <a:off x="704850" y="1123950"/>
            <a:ext cx="3336000" cy="1447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10" name="Google Shape;3510;p225"/>
          <p:cNvSpPr txBox="1"/>
          <p:nvPr>
            <p:ph idx="1" type="subTitle"/>
          </p:nvPr>
        </p:nvSpPr>
        <p:spPr>
          <a:xfrm>
            <a:off x="699900" y="3378000"/>
            <a:ext cx="3332100" cy="123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11" name="Google Shape;3511;p225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225"/>
          <p:cNvSpPr/>
          <p:nvPr/>
        </p:nvSpPr>
        <p:spPr>
          <a:xfrm rot="10800000">
            <a:off x="4574425" y="253950"/>
            <a:ext cx="4311900" cy="690300"/>
          </a:xfrm>
          <a:prstGeom prst="round2SameRect">
            <a:avLst>
              <a:gd fmla="val 0" name="adj1"/>
              <a:gd fmla="val 4062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225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225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225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22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22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22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22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22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22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22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22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22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22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22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28" name="Google Shape;3528;p226"/>
          <p:cNvSpPr txBox="1"/>
          <p:nvPr>
            <p:ph idx="2" type="title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9" name="Google Shape;3529;p226"/>
          <p:cNvSpPr txBox="1"/>
          <p:nvPr>
            <p:ph idx="1" type="subTitle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0" name="Google Shape;3530;p226"/>
          <p:cNvSpPr txBox="1"/>
          <p:nvPr>
            <p:ph idx="3" type="title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31" name="Google Shape;3531;p226"/>
          <p:cNvSpPr txBox="1"/>
          <p:nvPr>
            <p:ph idx="4" type="subTitle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2" name="Google Shape;3532;p226"/>
          <p:cNvSpPr txBox="1"/>
          <p:nvPr>
            <p:ph idx="5" type="title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33" name="Google Shape;3533;p226"/>
          <p:cNvSpPr txBox="1"/>
          <p:nvPr>
            <p:ph idx="6" type="subTitle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4" name="Google Shape;3534;p22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22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22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22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bg>
      <p:bgPr>
        <a:solidFill>
          <a:schemeClr val="dk2"/>
        </a:solidFill>
      </p:bgPr>
    </p:bg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22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22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22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22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22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22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227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46" name="Google Shape;3546;p227"/>
          <p:cNvSpPr txBox="1"/>
          <p:nvPr>
            <p:ph idx="2" type="title"/>
          </p:nvPr>
        </p:nvSpPr>
        <p:spPr>
          <a:xfrm>
            <a:off x="2598327" y="374462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47" name="Google Shape;3547;p227"/>
          <p:cNvSpPr txBox="1"/>
          <p:nvPr>
            <p:ph idx="1" type="subTitle"/>
          </p:nvPr>
        </p:nvSpPr>
        <p:spPr>
          <a:xfrm>
            <a:off x="2598325" y="425495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8" name="Google Shape;3548;p227"/>
          <p:cNvSpPr txBox="1"/>
          <p:nvPr>
            <p:ph idx="3" type="title"/>
          </p:nvPr>
        </p:nvSpPr>
        <p:spPr>
          <a:xfrm>
            <a:off x="2598327" y="2862000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49" name="Google Shape;3549;p227"/>
          <p:cNvSpPr txBox="1"/>
          <p:nvPr>
            <p:ph idx="4" type="subTitle"/>
          </p:nvPr>
        </p:nvSpPr>
        <p:spPr>
          <a:xfrm>
            <a:off x="2598325" y="3372325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0" name="Google Shape;3550;p227"/>
          <p:cNvSpPr txBox="1"/>
          <p:nvPr>
            <p:ph idx="5" type="title"/>
          </p:nvPr>
        </p:nvSpPr>
        <p:spPr>
          <a:xfrm>
            <a:off x="2598327" y="197937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1" name="Google Shape;3551;p227"/>
          <p:cNvSpPr txBox="1"/>
          <p:nvPr>
            <p:ph idx="6" type="subTitle"/>
          </p:nvPr>
        </p:nvSpPr>
        <p:spPr>
          <a:xfrm>
            <a:off x="2598325" y="248970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2" name="Google Shape;3552;p227"/>
          <p:cNvSpPr txBox="1"/>
          <p:nvPr>
            <p:ph hasCustomPrompt="1" idx="7" type="title"/>
          </p:nvPr>
        </p:nvSpPr>
        <p:spPr>
          <a:xfrm>
            <a:off x="704850" y="2023625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53" name="Google Shape;3553;p227"/>
          <p:cNvSpPr txBox="1"/>
          <p:nvPr>
            <p:ph hasCustomPrompt="1" idx="8" type="title"/>
          </p:nvPr>
        </p:nvSpPr>
        <p:spPr>
          <a:xfrm>
            <a:off x="704850" y="2901526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54" name="Google Shape;3554;p227"/>
          <p:cNvSpPr txBox="1"/>
          <p:nvPr>
            <p:ph hasCustomPrompt="1" idx="9" type="title"/>
          </p:nvPr>
        </p:nvSpPr>
        <p:spPr>
          <a:xfrm>
            <a:off x="704850" y="3785801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55" name="Google Shape;3555;p22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6" name="Google Shape;3556;p22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7" name="Google Shape;3557;p22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22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3">
    <p:bg>
      <p:bgPr>
        <a:solidFill>
          <a:schemeClr val="dk2"/>
        </a:solidFill>
      </p:bgPr>
    </p:bg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228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228"/>
          <p:cNvSpPr/>
          <p:nvPr/>
        </p:nvSpPr>
        <p:spPr>
          <a:xfrm>
            <a:off x="260700" y="260850"/>
            <a:ext cx="8635500" cy="1766400"/>
          </a:xfrm>
          <a:prstGeom prst="roundRect">
            <a:avLst>
              <a:gd fmla="val 13386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2" name="Google Shape;3562;p228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3" name="Google Shape;3563;p22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22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5" name="Google Shape;3565;p22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22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22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8" name="Google Shape;3568;p22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69" name="Google Shape;3569;p228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0" name="Google Shape;3570;p228"/>
          <p:cNvSpPr txBox="1"/>
          <p:nvPr>
            <p:ph idx="1" type="subTitle"/>
          </p:nvPr>
        </p:nvSpPr>
        <p:spPr>
          <a:xfrm>
            <a:off x="6999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1" name="Google Shape;3571;p228"/>
          <p:cNvSpPr txBox="1"/>
          <p:nvPr>
            <p:ph idx="3" type="title"/>
          </p:nvPr>
        </p:nvSpPr>
        <p:spPr>
          <a:xfrm>
            <a:off x="3499100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2" name="Google Shape;3572;p228"/>
          <p:cNvSpPr txBox="1"/>
          <p:nvPr>
            <p:ph idx="4" type="subTitle"/>
          </p:nvPr>
        </p:nvSpPr>
        <p:spPr>
          <a:xfrm>
            <a:off x="34991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3" name="Google Shape;3573;p228"/>
          <p:cNvSpPr txBox="1"/>
          <p:nvPr>
            <p:ph idx="5" type="title"/>
          </p:nvPr>
        </p:nvSpPr>
        <p:spPr>
          <a:xfrm>
            <a:off x="6298325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4" name="Google Shape;3574;p228"/>
          <p:cNvSpPr txBox="1"/>
          <p:nvPr>
            <p:ph idx="6" type="subTitle"/>
          </p:nvPr>
        </p:nvSpPr>
        <p:spPr>
          <a:xfrm>
            <a:off x="6298325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5" name="Google Shape;3575;p22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22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22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8" name="Google Shape;3578;p22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2"/>
        </a:solidFill>
      </p:bgPr>
    </p:bg>
    <p:spTree>
      <p:nvGrpSpPr>
        <p:cNvPr id="3579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p22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22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2" name="Google Shape;3582;p22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p22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4" name="Google Shape;3584;p22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5" name="Google Shape;3585;p22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6" name="Google Shape;3586;p229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87" name="Google Shape;3587;p229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8" name="Google Shape;3588;p229"/>
          <p:cNvSpPr txBox="1"/>
          <p:nvPr>
            <p:ph idx="1" type="subTitle"/>
          </p:nvPr>
        </p:nvSpPr>
        <p:spPr>
          <a:xfrm>
            <a:off x="6999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9" name="Google Shape;3589;p229"/>
          <p:cNvSpPr txBox="1"/>
          <p:nvPr>
            <p:ph idx="3" type="title"/>
          </p:nvPr>
        </p:nvSpPr>
        <p:spPr>
          <a:xfrm>
            <a:off x="34245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0" name="Google Shape;3590;p229"/>
          <p:cNvSpPr txBox="1"/>
          <p:nvPr>
            <p:ph idx="4" type="subTitle"/>
          </p:nvPr>
        </p:nvSpPr>
        <p:spPr>
          <a:xfrm>
            <a:off x="34245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1" name="Google Shape;3591;p229"/>
          <p:cNvSpPr txBox="1"/>
          <p:nvPr>
            <p:ph idx="5" type="title"/>
          </p:nvPr>
        </p:nvSpPr>
        <p:spPr>
          <a:xfrm>
            <a:off x="61491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2" name="Google Shape;3592;p229"/>
          <p:cNvSpPr txBox="1"/>
          <p:nvPr>
            <p:ph idx="6" type="subTitle"/>
          </p:nvPr>
        </p:nvSpPr>
        <p:spPr>
          <a:xfrm>
            <a:off x="61491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3" name="Google Shape;3593;p229"/>
          <p:cNvSpPr txBox="1"/>
          <p:nvPr>
            <p:ph hasCustomPrompt="1" idx="7" type="title"/>
          </p:nvPr>
        </p:nvSpPr>
        <p:spPr>
          <a:xfrm>
            <a:off x="7048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94" name="Google Shape;3594;p229"/>
          <p:cNvSpPr txBox="1"/>
          <p:nvPr>
            <p:ph hasCustomPrompt="1" idx="8" type="title"/>
          </p:nvPr>
        </p:nvSpPr>
        <p:spPr>
          <a:xfrm>
            <a:off x="342450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95" name="Google Shape;3595;p229"/>
          <p:cNvSpPr txBox="1"/>
          <p:nvPr>
            <p:ph hasCustomPrompt="1" idx="9" type="title"/>
          </p:nvPr>
        </p:nvSpPr>
        <p:spPr>
          <a:xfrm>
            <a:off x="61441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96" name="Google Shape;3596;p22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22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22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22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230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23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23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23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23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23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23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08" name="Google Shape;3608;p230"/>
          <p:cNvSpPr txBox="1"/>
          <p:nvPr>
            <p:ph idx="2" type="title"/>
          </p:nvPr>
        </p:nvSpPr>
        <p:spPr>
          <a:xfrm>
            <a:off x="17765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9" name="Google Shape;3609;p230"/>
          <p:cNvSpPr txBox="1"/>
          <p:nvPr>
            <p:ph idx="1" type="subTitle"/>
          </p:nvPr>
        </p:nvSpPr>
        <p:spPr>
          <a:xfrm>
            <a:off x="17765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0" name="Google Shape;3610;p230"/>
          <p:cNvSpPr txBox="1"/>
          <p:nvPr>
            <p:ph idx="3" type="title"/>
          </p:nvPr>
        </p:nvSpPr>
        <p:spPr>
          <a:xfrm>
            <a:off x="17765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1" name="Google Shape;3611;p230"/>
          <p:cNvSpPr txBox="1"/>
          <p:nvPr>
            <p:ph idx="4" type="subTitle"/>
          </p:nvPr>
        </p:nvSpPr>
        <p:spPr>
          <a:xfrm>
            <a:off x="17765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2" name="Google Shape;3612;p230"/>
          <p:cNvSpPr txBox="1"/>
          <p:nvPr>
            <p:ph idx="5" type="title"/>
          </p:nvPr>
        </p:nvSpPr>
        <p:spPr>
          <a:xfrm>
            <a:off x="564848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3" name="Google Shape;3613;p230"/>
          <p:cNvSpPr txBox="1"/>
          <p:nvPr>
            <p:ph idx="6" type="subTitle"/>
          </p:nvPr>
        </p:nvSpPr>
        <p:spPr>
          <a:xfrm>
            <a:off x="564848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4" name="Google Shape;3614;p230"/>
          <p:cNvSpPr txBox="1"/>
          <p:nvPr>
            <p:ph idx="7" type="title"/>
          </p:nvPr>
        </p:nvSpPr>
        <p:spPr>
          <a:xfrm>
            <a:off x="564848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5" name="Google Shape;3615;p230"/>
          <p:cNvSpPr txBox="1"/>
          <p:nvPr>
            <p:ph idx="8" type="subTitle"/>
          </p:nvPr>
        </p:nvSpPr>
        <p:spPr>
          <a:xfrm>
            <a:off x="564848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6" name="Google Shape;3616;p23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23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Google Shape;3618;p23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9" name="Google Shape;3619;p23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bg>
      <p:bgPr>
        <a:solidFill>
          <a:schemeClr val="dk2"/>
        </a:solidFill>
      </p:bgPr>
    </p:bg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" name="Google Shape;3621;p23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Google Shape;3622;p23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3" name="Google Shape;3623;p23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4" name="Google Shape;3624;p23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5" name="Google Shape;3625;p23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6" name="Google Shape;3626;p23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7" name="Google Shape;3627;p23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28" name="Google Shape;3628;p231"/>
          <p:cNvSpPr txBox="1"/>
          <p:nvPr>
            <p:ph idx="2" type="title"/>
          </p:nvPr>
        </p:nvSpPr>
        <p:spPr>
          <a:xfrm>
            <a:off x="7048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9" name="Google Shape;3629;p231"/>
          <p:cNvSpPr txBox="1"/>
          <p:nvPr>
            <p:ph idx="1" type="subTitle"/>
          </p:nvPr>
        </p:nvSpPr>
        <p:spPr>
          <a:xfrm>
            <a:off x="7048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0" name="Google Shape;3630;p231"/>
          <p:cNvSpPr txBox="1"/>
          <p:nvPr>
            <p:ph idx="3" type="title"/>
          </p:nvPr>
        </p:nvSpPr>
        <p:spPr>
          <a:xfrm>
            <a:off x="7048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1" name="Google Shape;3631;p231"/>
          <p:cNvSpPr txBox="1"/>
          <p:nvPr>
            <p:ph idx="4" type="subTitle"/>
          </p:nvPr>
        </p:nvSpPr>
        <p:spPr>
          <a:xfrm>
            <a:off x="7048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2" name="Google Shape;3632;p231"/>
          <p:cNvSpPr txBox="1"/>
          <p:nvPr>
            <p:ph idx="5" type="title"/>
          </p:nvPr>
        </p:nvSpPr>
        <p:spPr>
          <a:xfrm>
            <a:off x="62587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3" name="Google Shape;3633;p231"/>
          <p:cNvSpPr txBox="1"/>
          <p:nvPr>
            <p:ph idx="6" type="subTitle"/>
          </p:nvPr>
        </p:nvSpPr>
        <p:spPr>
          <a:xfrm>
            <a:off x="62587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4" name="Google Shape;3634;p231"/>
          <p:cNvSpPr txBox="1"/>
          <p:nvPr>
            <p:ph idx="7" type="title"/>
          </p:nvPr>
        </p:nvSpPr>
        <p:spPr>
          <a:xfrm>
            <a:off x="62587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5" name="Google Shape;3635;p231"/>
          <p:cNvSpPr txBox="1"/>
          <p:nvPr>
            <p:ph idx="8" type="subTitle"/>
          </p:nvPr>
        </p:nvSpPr>
        <p:spPr>
          <a:xfrm>
            <a:off x="62587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6" name="Google Shape;3636;p23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7" name="Google Shape;3637;p23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8" name="Google Shape;3638;p23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9" name="Google Shape;3639;p23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3640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Google Shape;3641;p23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2" name="Google Shape;3642;p23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3" name="Google Shape;3643;p23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4" name="Google Shape;3644;p23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5" name="Google Shape;3645;p23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6" name="Google Shape;3646;p23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7" name="Google Shape;3647;p23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48" name="Google Shape;3648;p232"/>
          <p:cNvSpPr txBox="1"/>
          <p:nvPr>
            <p:ph idx="2" type="title"/>
          </p:nvPr>
        </p:nvSpPr>
        <p:spPr>
          <a:xfrm>
            <a:off x="699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9" name="Google Shape;3649;p232"/>
          <p:cNvSpPr txBox="1"/>
          <p:nvPr>
            <p:ph idx="1" type="subTitle"/>
          </p:nvPr>
        </p:nvSpPr>
        <p:spPr>
          <a:xfrm>
            <a:off x="699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0" name="Google Shape;3650;p232"/>
          <p:cNvSpPr txBox="1"/>
          <p:nvPr>
            <p:ph idx="3" type="title"/>
          </p:nvPr>
        </p:nvSpPr>
        <p:spPr>
          <a:xfrm>
            <a:off x="699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1" name="Google Shape;3651;p232"/>
          <p:cNvSpPr txBox="1"/>
          <p:nvPr>
            <p:ph idx="4" type="subTitle"/>
          </p:nvPr>
        </p:nvSpPr>
        <p:spPr>
          <a:xfrm>
            <a:off x="699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2" name="Google Shape;3652;p232"/>
          <p:cNvSpPr txBox="1"/>
          <p:nvPr>
            <p:ph idx="5" type="title"/>
          </p:nvPr>
        </p:nvSpPr>
        <p:spPr>
          <a:xfrm>
            <a:off x="34794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3" name="Google Shape;3653;p232"/>
          <p:cNvSpPr txBox="1"/>
          <p:nvPr>
            <p:ph idx="6" type="subTitle"/>
          </p:nvPr>
        </p:nvSpPr>
        <p:spPr>
          <a:xfrm>
            <a:off x="34794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4" name="Google Shape;3654;p232"/>
          <p:cNvSpPr txBox="1"/>
          <p:nvPr>
            <p:ph idx="7" type="title"/>
          </p:nvPr>
        </p:nvSpPr>
        <p:spPr>
          <a:xfrm>
            <a:off x="34794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5" name="Google Shape;3655;p232"/>
          <p:cNvSpPr txBox="1"/>
          <p:nvPr>
            <p:ph idx="8" type="subTitle"/>
          </p:nvPr>
        </p:nvSpPr>
        <p:spPr>
          <a:xfrm>
            <a:off x="34794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6" name="Google Shape;3656;p232"/>
          <p:cNvSpPr txBox="1"/>
          <p:nvPr>
            <p:ph idx="9" type="title"/>
          </p:nvPr>
        </p:nvSpPr>
        <p:spPr>
          <a:xfrm>
            <a:off x="6258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7" name="Google Shape;3657;p232"/>
          <p:cNvSpPr txBox="1"/>
          <p:nvPr>
            <p:ph idx="13" type="subTitle"/>
          </p:nvPr>
        </p:nvSpPr>
        <p:spPr>
          <a:xfrm>
            <a:off x="6258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58" name="Google Shape;3658;p232"/>
          <p:cNvSpPr txBox="1"/>
          <p:nvPr>
            <p:ph idx="14" type="title"/>
          </p:nvPr>
        </p:nvSpPr>
        <p:spPr>
          <a:xfrm>
            <a:off x="6258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9" name="Google Shape;3659;p232"/>
          <p:cNvSpPr txBox="1"/>
          <p:nvPr>
            <p:ph idx="15" type="subTitle"/>
          </p:nvPr>
        </p:nvSpPr>
        <p:spPr>
          <a:xfrm>
            <a:off x="6258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0" name="Google Shape;3660;p23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1" name="Google Shape;3661;p23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Google Shape;3662;p23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23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p23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23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23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p23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23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233"/>
          <p:cNvSpPr txBox="1"/>
          <p:nvPr>
            <p:ph idx="1" type="subTitle"/>
          </p:nvPr>
        </p:nvSpPr>
        <p:spPr>
          <a:xfrm>
            <a:off x="4572150" y="1714781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1" name="Google Shape;3671;p233"/>
          <p:cNvSpPr txBox="1"/>
          <p:nvPr>
            <p:ph hasCustomPrompt="1" type="title"/>
          </p:nvPr>
        </p:nvSpPr>
        <p:spPr>
          <a:xfrm>
            <a:off x="704850" y="1206956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2" name="Google Shape;3672;p233"/>
          <p:cNvSpPr txBox="1"/>
          <p:nvPr>
            <p:ph idx="2" type="subTitle"/>
          </p:nvPr>
        </p:nvSpPr>
        <p:spPr>
          <a:xfrm>
            <a:off x="4572150" y="2914428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3" name="Google Shape;3673;p233"/>
          <p:cNvSpPr txBox="1"/>
          <p:nvPr>
            <p:ph hasCustomPrompt="1" idx="3" type="title"/>
          </p:nvPr>
        </p:nvSpPr>
        <p:spPr>
          <a:xfrm>
            <a:off x="704850" y="2406603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4" name="Google Shape;3674;p233"/>
          <p:cNvSpPr txBox="1"/>
          <p:nvPr>
            <p:ph idx="4" type="subTitle"/>
          </p:nvPr>
        </p:nvSpPr>
        <p:spPr>
          <a:xfrm>
            <a:off x="4572150" y="4114075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75" name="Google Shape;3675;p233"/>
          <p:cNvSpPr txBox="1"/>
          <p:nvPr>
            <p:ph hasCustomPrompt="1" idx="5" type="title"/>
          </p:nvPr>
        </p:nvSpPr>
        <p:spPr>
          <a:xfrm>
            <a:off x="704850" y="3606250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6" name="Google Shape;3676;p23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7" name="Google Shape;3677;p23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8" name="Google Shape;3678;p23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9" name="Google Shape;3679;p23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3680" name="Shape 3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" name="Google Shape;3681;p23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2" name="Google Shape;3682;p23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3" name="Google Shape;3683;p23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4" name="Google Shape;3684;p23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23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6" name="Google Shape;3686;p23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23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23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9" name="Google Shape;3689;p234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0" name="Google Shape;3690;p234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234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234"/>
          <p:cNvSpPr txBox="1"/>
          <p:nvPr>
            <p:ph idx="1" type="subTitle"/>
          </p:nvPr>
        </p:nvSpPr>
        <p:spPr>
          <a:xfrm>
            <a:off x="699900" y="2894475"/>
            <a:ext cx="5481900" cy="999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93" name="Google Shape;3693;p234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4" name="Google Shape;3694;p23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5" name="Google Shape;3695;p23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6" name="Google Shape;3696;p23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7" name="Google Shape;3697;p23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8" name="Google Shape;3698;p234"/>
          <p:cNvSpPr txBox="1"/>
          <p:nvPr>
            <p:ph type="ctrTitle"/>
          </p:nvPr>
        </p:nvSpPr>
        <p:spPr>
          <a:xfrm>
            <a:off x="704850" y="1150900"/>
            <a:ext cx="5464800" cy="14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1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99" name="Google Shape;3699;p234"/>
          <p:cNvSpPr txBox="1"/>
          <p:nvPr/>
        </p:nvSpPr>
        <p:spPr>
          <a:xfrm>
            <a:off x="699900" y="4058175"/>
            <a:ext cx="5481900" cy="569100"/>
          </a:xfrm>
          <a:prstGeom prst="rect">
            <a:avLst/>
          </a:prstGeom>
          <a:solidFill>
            <a:srgbClr val="DFE7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, and includes icons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 and infographics &amp; images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rgbClr val="231F20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3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p23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3" name="Google Shape;3703;p23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23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5" name="Google Shape;3705;p23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6" name="Google Shape;3706;p23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7" name="Google Shape;3707;p23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23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23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0" name="Google Shape;3710;p23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371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23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23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23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5" name="Google Shape;3715;p23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6" name="Google Shape;3716;p23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7" name="Google Shape;3717;p23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p23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9" name="Google Shape;3719;p23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0" name="Google Shape;3720;p23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1" name="Google Shape;3721;p23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3" name="Google Shape;213;p25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hasCustomPrompt="1"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25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5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hasCustomPrompt="1"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5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25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hasCustomPrompt="1"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25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25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hasCustomPrompt="1"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4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3" name="Google Shape;243;p26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2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 txBox="1"/>
          <p:nvPr>
            <p:ph type="title"/>
          </p:nvPr>
        </p:nvSpPr>
        <p:spPr>
          <a:xfrm>
            <a:off x="699900" y="4175750"/>
            <a:ext cx="387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7"/>
          <p:cNvSpPr txBox="1"/>
          <p:nvPr>
            <p:ph idx="1" type="subTitle"/>
          </p:nvPr>
        </p:nvSpPr>
        <p:spPr>
          <a:xfrm>
            <a:off x="699900" y="1123950"/>
            <a:ext cx="4972500" cy="1858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" name="Google Shape;263;p2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303832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328984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3545171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3778541" y="251675"/>
            <a:ext cx="793454" cy="690288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2607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3275700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3933883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651512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5376626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 txBox="1"/>
          <p:nvPr>
            <p:ph idx="1" type="subTitle"/>
          </p:nvPr>
        </p:nvSpPr>
        <p:spPr>
          <a:xfrm>
            <a:off x="3115825" y="3875150"/>
            <a:ext cx="5029200" cy="73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81" name="Google Shape;281;p28"/>
          <p:cNvSpPr/>
          <p:nvPr/>
        </p:nvSpPr>
        <p:spPr>
          <a:xfrm rot="10800000">
            <a:off x="2674000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 txBox="1"/>
          <p:nvPr>
            <p:ph type="ctrTitle"/>
          </p:nvPr>
        </p:nvSpPr>
        <p:spPr>
          <a:xfrm>
            <a:off x="3120775" y="1123950"/>
            <a:ext cx="5184300" cy="19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3" name="Google Shape;283;p28"/>
          <p:cNvSpPr/>
          <p:nvPr/>
        </p:nvSpPr>
        <p:spPr>
          <a:xfrm>
            <a:off x="5454250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5705771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5961099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6194470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 rot="10800000">
            <a:off x="257975" y="253950"/>
            <a:ext cx="4311900" cy="690300"/>
          </a:xfrm>
          <a:prstGeom prst="round2SameRect">
            <a:avLst>
              <a:gd fmla="val 0" name="adj1"/>
              <a:gd fmla="val 3508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>
            <p:ph type="ctrTitle"/>
          </p:nvPr>
        </p:nvSpPr>
        <p:spPr>
          <a:xfrm>
            <a:off x="704850" y="1123950"/>
            <a:ext cx="3336000" cy="1447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7" name="Google Shape;297;p29"/>
          <p:cNvSpPr txBox="1"/>
          <p:nvPr>
            <p:ph idx="1" type="subTitle"/>
          </p:nvPr>
        </p:nvSpPr>
        <p:spPr>
          <a:xfrm>
            <a:off x="699900" y="3378000"/>
            <a:ext cx="3332100" cy="123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8" name="Google Shape;298;p29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 rot="10800000">
            <a:off x="4574425" y="253950"/>
            <a:ext cx="4311900" cy="690300"/>
          </a:xfrm>
          <a:prstGeom prst="round2SameRect">
            <a:avLst>
              <a:gd fmla="val 0" name="adj1"/>
              <a:gd fmla="val 4062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5" name="Google Shape;315;p30"/>
          <p:cNvSpPr txBox="1"/>
          <p:nvPr>
            <p:ph idx="2" type="title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6" name="Google Shape;316;p30"/>
          <p:cNvSpPr txBox="1"/>
          <p:nvPr>
            <p:ph idx="1" type="subTitle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0"/>
          <p:cNvSpPr txBox="1"/>
          <p:nvPr>
            <p:ph idx="3" type="title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30"/>
          <p:cNvSpPr txBox="1"/>
          <p:nvPr>
            <p:ph idx="4" type="subTitle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0"/>
          <p:cNvSpPr txBox="1"/>
          <p:nvPr>
            <p:ph idx="5" type="title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30"/>
          <p:cNvSpPr txBox="1"/>
          <p:nvPr>
            <p:ph idx="6" type="subTitle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bg>
      <p:bgPr>
        <a:solidFill>
          <a:schemeClr val="dk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3" name="Google Shape;333;p31"/>
          <p:cNvSpPr txBox="1"/>
          <p:nvPr>
            <p:ph idx="2" type="title"/>
          </p:nvPr>
        </p:nvSpPr>
        <p:spPr>
          <a:xfrm>
            <a:off x="2598327" y="374462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31"/>
          <p:cNvSpPr txBox="1"/>
          <p:nvPr>
            <p:ph idx="1" type="subTitle"/>
          </p:nvPr>
        </p:nvSpPr>
        <p:spPr>
          <a:xfrm>
            <a:off x="2598325" y="425495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1"/>
          <p:cNvSpPr txBox="1"/>
          <p:nvPr>
            <p:ph idx="3" type="title"/>
          </p:nvPr>
        </p:nvSpPr>
        <p:spPr>
          <a:xfrm>
            <a:off x="2598327" y="2862000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31"/>
          <p:cNvSpPr txBox="1"/>
          <p:nvPr>
            <p:ph idx="4" type="subTitle"/>
          </p:nvPr>
        </p:nvSpPr>
        <p:spPr>
          <a:xfrm>
            <a:off x="2598325" y="3372325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1"/>
          <p:cNvSpPr txBox="1"/>
          <p:nvPr>
            <p:ph idx="5" type="title"/>
          </p:nvPr>
        </p:nvSpPr>
        <p:spPr>
          <a:xfrm>
            <a:off x="2598327" y="197937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31"/>
          <p:cNvSpPr txBox="1"/>
          <p:nvPr>
            <p:ph idx="6" type="subTitle"/>
          </p:nvPr>
        </p:nvSpPr>
        <p:spPr>
          <a:xfrm>
            <a:off x="2598325" y="248970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1"/>
          <p:cNvSpPr txBox="1"/>
          <p:nvPr>
            <p:ph hasCustomPrompt="1" idx="7" type="title"/>
          </p:nvPr>
        </p:nvSpPr>
        <p:spPr>
          <a:xfrm>
            <a:off x="704850" y="2023625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31"/>
          <p:cNvSpPr txBox="1"/>
          <p:nvPr>
            <p:ph hasCustomPrompt="1" idx="8" type="title"/>
          </p:nvPr>
        </p:nvSpPr>
        <p:spPr>
          <a:xfrm>
            <a:off x="704850" y="2901526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31"/>
          <p:cNvSpPr txBox="1"/>
          <p:nvPr>
            <p:ph hasCustomPrompt="1" idx="9" type="title"/>
          </p:nvPr>
        </p:nvSpPr>
        <p:spPr>
          <a:xfrm>
            <a:off x="704850" y="3785801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2" name="Google Shape;342;p3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3">
    <p:bg>
      <p:bgPr>
        <a:solidFill>
          <a:schemeClr val="dk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260700" y="260850"/>
            <a:ext cx="8635500" cy="1766400"/>
          </a:xfrm>
          <a:prstGeom prst="roundRect">
            <a:avLst>
              <a:gd fmla="val 13386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32"/>
          <p:cNvSpPr txBox="1"/>
          <p:nvPr>
            <p:ph idx="1" type="subTitle"/>
          </p:nvPr>
        </p:nvSpPr>
        <p:spPr>
          <a:xfrm>
            <a:off x="6999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2"/>
          <p:cNvSpPr txBox="1"/>
          <p:nvPr>
            <p:ph idx="3" type="title"/>
          </p:nvPr>
        </p:nvSpPr>
        <p:spPr>
          <a:xfrm>
            <a:off x="3499100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32"/>
          <p:cNvSpPr txBox="1"/>
          <p:nvPr>
            <p:ph idx="4" type="subTitle"/>
          </p:nvPr>
        </p:nvSpPr>
        <p:spPr>
          <a:xfrm>
            <a:off x="34991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5" type="title"/>
          </p:nvPr>
        </p:nvSpPr>
        <p:spPr>
          <a:xfrm>
            <a:off x="6298325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32"/>
          <p:cNvSpPr txBox="1"/>
          <p:nvPr>
            <p:ph idx="6" type="subTitle"/>
          </p:nvPr>
        </p:nvSpPr>
        <p:spPr>
          <a:xfrm>
            <a:off x="6298325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74" name="Google Shape;374;p33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33"/>
          <p:cNvSpPr txBox="1"/>
          <p:nvPr>
            <p:ph idx="1" type="subTitle"/>
          </p:nvPr>
        </p:nvSpPr>
        <p:spPr>
          <a:xfrm>
            <a:off x="6999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3" type="title"/>
          </p:nvPr>
        </p:nvSpPr>
        <p:spPr>
          <a:xfrm>
            <a:off x="34245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7" name="Google Shape;377;p33"/>
          <p:cNvSpPr txBox="1"/>
          <p:nvPr>
            <p:ph idx="4" type="subTitle"/>
          </p:nvPr>
        </p:nvSpPr>
        <p:spPr>
          <a:xfrm>
            <a:off x="34245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3"/>
          <p:cNvSpPr txBox="1"/>
          <p:nvPr>
            <p:ph idx="5" type="title"/>
          </p:nvPr>
        </p:nvSpPr>
        <p:spPr>
          <a:xfrm>
            <a:off x="61491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9" name="Google Shape;379;p33"/>
          <p:cNvSpPr txBox="1"/>
          <p:nvPr>
            <p:ph idx="6" type="subTitle"/>
          </p:nvPr>
        </p:nvSpPr>
        <p:spPr>
          <a:xfrm>
            <a:off x="61491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hasCustomPrompt="1" idx="7" type="title"/>
          </p:nvPr>
        </p:nvSpPr>
        <p:spPr>
          <a:xfrm>
            <a:off x="7048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33"/>
          <p:cNvSpPr txBox="1"/>
          <p:nvPr>
            <p:ph hasCustomPrompt="1" idx="8" type="title"/>
          </p:nvPr>
        </p:nvSpPr>
        <p:spPr>
          <a:xfrm>
            <a:off x="342450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33"/>
          <p:cNvSpPr txBox="1"/>
          <p:nvPr>
            <p:ph hasCustomPrompt="1" idx="9" type="title"/>
          </p:nvPr>
        </p:nvSpPr>
        <p:spPr>
          <a:xfrm>
            <a:off x="61441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3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2" type="title"/>
          </p:nvPr>
        </p:nvSpPr>
        <p:spPr>
          <a:xfrm>
            <a:off x="17765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6" name="Google Shape;396;p34"/>
          <p:cNvSpPr txBox="1"/>
          <p:nvPr>
            <p:ph idx="1" type="subTitle"/>
          </p:nvPr>
        </p:nvSpPr>
        <p:spPr>
          <a:xfrm>
            <a:off x="17765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4"/>
          <p:cNvSpPr txBox="1"/>
          <p:nvPr>
            <p:ph idx="3" type="title"/>
          </p:nvPr>
        </p:nvSpPr>
        <p:spPr>
          <a:xfrm>
            <a:off x="17765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8" name="Google Shape;398;p34"/>
          <p:cNvSpPr txBox="1"/>
          <p:nvPr>
            <p:ph idx="4" type="subTitle"/>
          </p:nvPr>
        </p:nvSpPr>
        <p:spPr>
          <a:xfrm>
            <a:off x="17765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5" type="title"/>
          </p:nvPr>
        </p:nvSpPr>
        <p:spPr>
          <a:xfrm>
            <a:off x="564848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0" name="Google Shape;400;p34"/>
          <p:cNvSpPr txBox="1"/>
          <p:nvPr>
            <p:ph idx="6" type="subTitle"/>
          </p:nvPr>
        </p:nvSpPr>
        <p:spPr>
          <a:xfrm>
            <a:off x="564848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4"/>
          <p:cNvSpPr txBox="1"/>
          <p:nvPr>
            <p:ph idx="7" type="title"/>
          </p:nvPr>
        </p:nvSpPr>
        <p:spPr>
          <a:xfrm>
            <a:off x="564848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2" name="Google Shape;402;p34"/>
          <p:cNvSpPr txBox="1"/>
          <p:nvPr>
            <p:ph idx="8" type="subTitle"/>
          </p:nvPr>
        </p:nvSpPr>
        <p:spPr>
          <a:xfrm>
            <a:off x="564848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bg>
      <p:bgPr>
        <a:solidFill>
          <a:schemeClr val="dk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15" name="Google Shape;415;p35"/>
          <p:cNvSpPr txBox="1"/>
          <p:nvPr>
            <p:ph idx="2" type="title"/>
          </p:nvPr>
        </p:nvSpPr>
        <p:spPr>
          <a:xfrm>
            <a:off x="7048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6" name="Google Shape;416;p35"/>
          <p:cNvSpPr txBox="1"/>
          <p:nvPr>
            <p:ph idx="1" type="subTitle"/>
          </p:nvPr>
        </p:nvSpPr>
        <p:spPr>
          <a:xfrm>
            <a:off x="7048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35"/>
          <p:cNvSpPr txBox="1"/>
          <p:nvPr>
            <p:ph idx="3" type="title"/>
          </p:nvPr>
        </p:nvSpPr>
        <p:spPr>
          <a:xfrm>
            <a:off x="7048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35"/>
          <p:cNvSpPr txBox="1"/>
          <p:nvPr>
            <p:ph idx="4" type="subTitle"/>
          </p:nvPr>
        </p:nvSpPr>
        <p:spPr>
          <a:xfrm>
            <a:off x="7048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5"/>
          <p:cNvSpPr txBox="1"/>
          <p:nvPr>
            <p:ph idx="5" type="title"/>
          </p:nvPr>
        </p:nvSpPr>
        <p:spPr>
          <a:xfrm>
            <a:off x="62587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0" name="Google Shape;420;p35"/>
          <p:cNvSpPr txBox="1"/>
          <p:nvPr>
            <p:ph idx="6" type="subTitle"/>
          </p:nvPr>
        </p:nvSpPr>
        <p:spPr>
          <a:xfrm>
            <a:off x="62587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5"/>
          <p:cNvSpPr txBox="1"/>
          <p:nvPr>
            <p:ph idx="7" type="title"/>
          </p:nvPr>
        </p:nvSpPr>
        <p:spPr>
          <a:xfrm>
            <a:off x="62587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35"/>
          <p:cNvSpPr txBox="1"/>
          <p:nvPr>
            <p:ph idx="8" type="subTitle"/>
          </p:nvPr>
        </p:nvSpPr>
        <p:spPr>
          <a:xfrm>
            <a:off x="62587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35" name="Google Shape;435;p36"/>
          <p:cNvSpPr txBox="1"/>
          <p:nvPr>
            <p:ph idx="2" type="title"/>
          </p:nvPr>
        </p:nvSpPr>
        <p:spPr>
          <a:xfrm>
            <a:off x="699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36"/>
          <p:cNvSpPr txBox="1"/>
          <p:nvPr>
            <p:ph idx="1" type="subTitle"/>
          </p:nvPr>
        </p:nvSpPr>
        <p:spPr>
          <a:xfrm>
            <a:off x="699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36"/>
          <p:cNvSpPr txBox="1"/>
          <p:nvPr>
            <p:ph idx="3" type="title"/>
          </p:nvPr>
        </p:nvSpPr>
        <p:spPr>
          <a:xfrm>
            <a:off x="699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36"/>
          <p:cNvSpPr txBox="1"/>
          <p:nvPr>
            <p:ph idx="4" type="subTitle"/>
          </p:nvPr>
        </p:nvSpPr>
        <p:spPr>
          <a:xfrm>
            <a:off x="699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36"/>
          <p:cNvSpPr txBox="1"/>
          <p:nvPr>
            <p:ph idx="5" type="title"/>
          </p:nvPr>
        </p:nvSpPr>
        <p:spPr>
          <a:xfrm>
            <a:off x="34794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0" name="Google Shape;440;p36"/>
          <p:cNvSpPr txBox="1"/>
          <p:nvPr>
            <p:ph idx="6" type="subTitle"/>
          </p:nvPr>
        </p:nvSpPr>
        <p:spPr>
          <a:xfrm>
            <a:off x="34794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36"/>
          <p:cNvSpPr txBox="1"/>
          <p:nvPr>
            <p:ph idx="7" type="title"/>
          </p:nvPr>
        </p:nvSpPr>
        <p:spPr>
          <a:xfrm>
            <a:off x="34794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2" name="Google Shape;442;p36"/>
          <p:cNvSpPr txBox="1"/>
          <p:nvPr>
            <p:ph idx="8" type="subTitle"/>
          </p:nvPr>
        </p:nvSpPr>
        <p:spPr>
          <a:xfrm>
            <a:off x="34794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9" type="title"/>
          </p:nvPr>
        </p:nvSpPr>
        <p:spPr>
          <a:xfrm>
            <a:off x="6258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36"/>
          <p:cNvSpPr txBox="1"/>
          <p:nvPr>
            <p:ph idx="13" type="subTitle"/>
          </p:nvPr>
        </p:nvSpPr>
        <p:spPr>
          <a:xfrm>
            <a:off x="6258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6"/>
          <p:cNvSpPr txBox="1"/>
          <p:nvPr>
            <p:ph idx="14" type="title"/>
          </p:nvPr>
        </p:nvSpPr>
        <p:spPr>
          <a:xfrm>
            <a:off x="6258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6" name="Google Shape;446;p36"/>
          <p:cNvSpPr txBox="1"/>
          <p:nvPr>
            <p:ph idx="15" type="subTitle"/>
          </p:nvPr>
        </p:nvSpPr>
        <p:spPr>
          <a:xfrm>
            <a:off x="6258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3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 txBox="1"/>
          <p:nvPr>
            <p:ph idx="1" type="subTitle"/>
          </p:nvPr>
        </p:nvSpPr>
        <p:spPr>
          <a:xfrm>
            <a:off x="4572150" y="1714781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37"/>
          <p:cNvSpPr txBox="1"/>
          <p:nvPr>
            <p:ph hasCustomPrompt="1" type="title"/>
          </p:nvPr>
        </p:nvSpPr>
        <p:spPr>
          <a:xfrm>
            <a:off x="704850" y="1206956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9" name="Google Shape;459;p37"/>
          <p:cNvSpPr txBox="1"/>
          <p:nvPr>
            <p:ph idx="2" type="subTitle"/>
          </p:nvPr>
        </p:nvSpPr>
        <p:spPr>
          <a:xfrm>
            <a:off x="4572150" y="2914428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37"/>
          <p:cNvSpPr txBox="1"/>
          <p:nvPr>
            <p:ph hasCustomPrompt="1" idx="3" type="title"/>
          </p:nvPr>
        </p:nvSpPr>
        <p:spPr>
          <a:xfrm>
            <a:off x="704850" y="2406603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37"/>
          <p:cNvSpPr txBox="1"/>
          <p:nvPr>
            <p:ph idx="4" type="subTitle"/>
          </p:nvPr>
        </p:nvSpPr>
        <p:spPr>
          <a:xfrm>
            <a:off x="4572150" y="4114075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7"/>
          <p:cNvSpPr txBox="1"/>
          <p:nvPr>
            <p:ph hasCustomPrompt="1" idx="5" type="title"/>
          </p:nvPr>
        </p:nvSpPr>
        <p:spPr>
          <a:xfrm>
            <a:off x="704850" y="3606250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3" name="Google Shape;463;p3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 txBox="1"/>
          <p:nvPr>
            <p:ph idx="1" type="subTitle"/>
          </p:nvPr>
        </p:nvSpPr>
        <p:spPr>
          <a:xfrm>
            <a:off x="699900" y="2894475"/>
            <a:ext cx="5481900" cy="999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0" name="Google Shape;480;p38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"/>
          <p:cNvSpPr txBox="1"/>
          <p:nvPr>
            <p:ph type="ctrTitle"/>
          </p:nvPr>
        </p:nvSpPr>
        <p:spPr>
          <a:xfrm>
            <a:off x="704850" y="1150900"/>
            <a:ext cx="5464800" cy="14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1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6" name="Google Shape;486;p38"/>
          <p:cNvSpPr txBox="1"/>
          <p:nvPr/>
        </p:nvSpPr>
        <p:spPr>
          <a:xfrm>
            <a:off x="699900" y="4058175"/>
            <a:ext cx="5481900" cy="569100"/>
          </a:xfrm>
          <a:prstGeom prst="rect">
            <a:avLst/>
          </a:prstGeom>
          <a:solidFill>
            <a:srgbClr val="DFE7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, and includes icons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 and infographics &amp; images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rgbClr val="231F20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25" name="Google Shape;525;p42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6" name="Google Shape;526;p42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3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859775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3"/>
          <p:cNvSpPr/>
          <p:nvPr/>
        </p:nvSpPr>
        <p:spPr>
          <a:xfrm>
            <a:off x="1503060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3"/>
          <p:cNvSpPr/>
          <p:nvPr/>
        </p:nvSpPr>
        <p:spPr>
          <a:xfrm>
            <a:off x="2204446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3"/>
          <p:cNvSpPr/>
          <p:nvPr/>
        </p:nvSpPr>
        <p:spPr>
          <a:xfrm>
            <a:off x="2913147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>
            <a:off x="8142561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45" name="Google Shape;545;p43"/>
          <p:cNvSpPr txBox="1"/>
          <p:nvPr>
            <p:ph hasCustomPrompt="1"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6" name="Google Shape;546;p43"/>
          <p:cNvSpPr txBox="1"/>
          <p:nvPr>
            <p:ph idx="1" type="subTitle"/>
          </p:nvPr>
        </p:nvSpPr>
        <p:spPr>
          <a:xfrm>
            <a:off x="704850" y="4000500"/>
            <a:ext cx="3839400" cy="619800"/>
          </a:xfrm>
          <a:prstGeom prst="rect">
            <a:avLst/>
          </a:prstGeom>
          <a:solidFill>
            <a:srgbClr val="FFFFFF">
              <a:alpha val="195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5" name="Google Shape;555;p4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4"/>
          <p:cNvSpPr txBox="1"/>
          <p:nvPr>
            <p:ph idx="1" type="body"/>
          </p:nvPr>
        </p:nvSpPr>
        <p:spPr>
          <a:xfrm>
            <a:off x="704850" y="1869725"/>
            <a:ext cx="7739100" cy="27624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b="1"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5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8" name="Google Shape;568;p45"/>
          <p:cNvSpPr txBox="1"/>
          <p:nvPr>
            <p:ph idx="2" type="title"/>
          </p:nvPr>
        </p:nvSpPr>
        <p:spPr>
          <a:xfrm>
            <a:off x="6999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9" name="Google Shape;569;p45"/>
          <p:cNvSpPr txBox="1"/>
          <p:nvPr>
            <p:ph idx="1" type="subTitle"/>
          </p:nvPr>
        </p:nvSpPr>
        <p:spPr>
          <a:xfrm>
            <a:off x="6999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45"/>
          <p:cNvSpPr txBox="1"/>
          <p:nvPr>
            <p:ph idx="3" type="title"/>
          </p:nvPr>
        </p:nvSpPr>
        <p:spPr>
          <a:xfrm>
            <a:off x="45720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" name="Google Shape;571;p45"/>
          <p:cNvSpPr txBox="1"/>
          <p:nvPr>
            <p:ph idx="4" type="subTitle"/>
          </p:nvPr>
        </p:nvSpPr>
        <p:spPr>
          <a:xfrm>
            <a:off x="45720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4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84" name="Google Shape;584;p4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7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7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7"/>
          <p:cNvSpPr txBox="1"/>
          <p:nvPr>
            <p:ph idx="1" type="subTitle"/>
          </p:nvPr>
        </p:nvSpPr>
        <p:spPr>
          <a:xfrm>
            <a:off x="699900" y="2423650"/>
            <a:ext cx="5010900" cy="21909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7" name="Google Shape;597;p47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7"/>
          <p:cNvSpPr txBox="1"/>
          <p:nvPr>
            <p:ph type="ctrTitle"/>
          </p:nvPr>
        </p:nvSpPr>
        <p:spPr>
          <a:xfrm>
            <a:off x="704850" y="1123950"/>
            <a:ext cx="51843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99" name="Google Shape;599;p4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8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8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8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8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17" name="Google Shape;617;p4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9"/>
          <p:cNvSpPr txBox="1"/>
          <p:nvPr>
            <p:ph idx="1" type="subTitle"/>
          </p:nvPr>
        </p:nvSpPr>
        <p:spPr>
          <a:xfrm>
            <a:off x="699900" y="3620200"/>
            <a:ext cx="6393900" cy="994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9" name="Google Shape;629;p49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30" name="Google Shape;630;p4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0"/>
          <p:cNvSpPr/>
          <p:nvPr/>
        </p:nvSpPr>
        <p:spPr>
          <a:xfrm rot="-4635504">
            <a:off x="-472184" y="-924985"/>
            <a:ext cx="5738718" cy="749443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0"/>
          <p:cNvSpPr/>
          <p:nvPr/>
        </p:nvSpPr>
        <p:spPr>
          <a:xfrm rot="10800000">
            <a:off x="461000" y="4895025"/>
            <a:ext cx="8232600" cy="267600"/>
          </a:xfrm>
          <a:prstGeom prst="rect">
            <a:avLst/>
          </a:prstGeom>
          <a:gradFill>
            <a:gsLst>
              <a:gs pos="0">
                <a:srgbClr val="231F20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0"/>
          <p:cNvSpPr txBox="1"/>
          <p:nvPr>
            <p:ph type="ctrTitle"/>
          </p:nvPr>
        </p:nvSpPr>
        <p:spPr>
          <a:xfrm>
            <a:off x="704850" y="1123950"/>
            <a:ext cx="3867000" cy="252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39" name="Google Shape;639;p5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0" y="0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70067" y="8038"/>
                </a:moveTo>
                <a:cubicBezTo>
                  <a:pt x="274304" y="8038"/>
                  <a:pt x="277748" y="11481"/>
                  <a:pt x="277748" y="15728"/>
                </a:cubicBezTo>
                <a:lnTo>
                  <a:pt x="277748" y="144877"/>
                </a:lnTo>
                <a:cubicBezTo>
                  <a:pt x="277748" y="149123"/>
                  <a:pt x="274304" y="152558"/>
                  <a:pt x="270067" y="152558"/>
                </a:cubicBezTo>
                <a:lnTo>
                  <a:pt x="15710" y="152558"/>
                </a:lnTo>
                <a:cubicBezTo>
                  <a:pt x="11464" y="152558"/>
                  <a:pt x="8020" y="149123"/>
                  <a:pt x="8020" y="144877"/>
                </a:cubicBezTo>
                <a:lnTo>
                  <a:pt x="8020" y="15728"/>
                </a:lnTo>
                <a:cubicBezTo>
                  <a:pt x="8020" y="11481"/>
                  <a:pt x="11464" y="8038"/>
                  <a:pt x="15710" y="8038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1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 txBox="1"/>
          <p:nvPr>
            <p:ph hasCustomPrompt="1"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8" name="Google Shape;658;p51"/>
          <p:cNvSpPr txBox="1"/>
          <p:nvPr>
            <p:ph idx="1" type="subTitle"/>
          </p:nvPr>
        </p:nvSpPr>
        <p:spPr>
          <a:xfrm>
            <a:off x="704850" y="4000500"/>
            <a:ext cx="3867300" cy="619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9" name="Google Shape;659;p5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72" name="Google Shape;672;p53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3" name="Google Shape;673;p53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53"/>
          <p:cNvSpPr txBox="1"/>
          <p:nvPr>
            <p:ph hasCustomPrompt="1"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5" name="Google Shape;675;p53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53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53"/>
          <p:cNvSpPr txBox="1"/>
          <p:nvPr>
            <p:ph hasCustomPrompt="1"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53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9" name="Google Shape;679;p53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53"/>
          <p:cNvSpPr txBox="1"/>
          <p:nvPr>
            <p:ph hasCustomPrompt="1"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1" name="Google Shape;681;p53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2" name="Google Shape;682;p53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53"/>
          <p:cNvSpPr txBox="1"/>
          <p:nvPr>
            <p:ph hasCustomPrompt="1"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4" name="Google Shape;684;p5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4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4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4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4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4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4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2" name="Google Shape;702;p54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3" name="Google Shape;703;p5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5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5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5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5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5"/>
          <p:cNvSpPr txBox="1"/>
          <p:nvPr>
            <p:ph type="title"/>
          </p:nvPr>
        </p:nvSpPr>
        <p:spPr>
          <a:xfrm>
            <a:off x="699900" y="4175750"/>
            <a:ext cx="387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1" name="Google Shape;721;p55"/>
          <p:cNvSpPr txBox="1"/>
          <p:nvPr>
            <p:ph idx="1" type="subTitle"/>
          </p:nvPr>
        </p:nvSpPr>
        <p:spPr>
          <a:xfrm>
            <a:off x="699900" y="1123950"/>
            <a:ext cx="4972500" cy="1858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2" name="Google Shape;722;p5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6"/>
          <p:cNvSpPr/>
          <p:nvPr/>
        </p:nvSpPr>
        <p:spPr>
          <a:xfrm>
            <a:off x="303832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6"/>
          <p:cNvSpPr/>
          <p:nvPr/>
        </p:nvSpPr>
        <p:spPr>
          <a:xfrm>
            <a:off x="328984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6"/>
          <p:cNvSpPr/>
          <p:nvPr/>
        </p:nvSpPr>
        <p:spPr>
          <a:xfrm>
            <a:off x="3545171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6"/>
          <p:cNvSpPr/>
          <p:nvPr/>
        </p:nvSpPr>
        <p:spPr>
          <a:xfrm>
            <a:off x="3778541" y="251675"/>
            <a:ext cx="793454" cy="690288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6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6"/>
          <p:cNvSpPr/>
          <p:nvPr/>
        </p:nvSpPr>
        <p:spPr>
          <a:xfrm>
            <a:off x="2607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6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6"/>
          <p:cNvSpPr/>
          <p:nvPr/>
        </p:nvSpPr>
        <p:spPr>
          <a:xfrm>
            <a:off x="3275700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6"/>
          <p:cNvSpPr/>
          <p:nvPr/>
        </p:nvSpPr>
        <p:spPr>
          <a:xfrm>
            <a:off x="3933883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6"/>
          <p:cNvSpPr/>
          <p:nvPr/>
        </p:nvSpPr>
        <p:spPr>
          <a:xfrm>
            <a:off x="4651512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6"/>
          <p:cNvSpPr/>
          <p:nvPr/>
        </p:nvSpPr>
        <p:spPr>
          <a:xfrm>
            <a:off x="5376626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6"/>
          <p:cNvSpPr txBox="1"/>
          <p:nvPr>
            <p:ph idx="1" type="subTitle"/>
          </p:nvPr>
        </p:nvSpPr>
        <p:spPr>
          <a:xfrm>
            <a:off x="3115825" y="3875150"/>
            <a:ext cx="5029200" cy="73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40" name="Google Shape;740;p56"/>
          <p:cNvSpPr/>
          <p:nvPr/>
        </p:nvSpPr>
        <p:spPr>
          <a:xfrm rot="10800000">
            <a:off x="2674000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6"/>
          <p:cNvSpPr txBox="1"/>
          <p:nvPr>
            <p:ph type="ctrTitle"/>
          </p:nvPr>
        </p:nvSpPr>
        <p:spPr>
          <a:xfrm>
            <a:off x="3120775" y="1123950"/>
            <a:ext cx="5184300" cy="19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42" name="Google Shape;742;p56"/>
          <p:cNvSpPr/>
          <p:nvPr/>
        </p:nvSpPr>
        <p:spPr>
          <a:xfrm>
            <a:off x="5454250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6"/>
          <p:cNvSpPr/>
          <p:nvPr/>
        </p:nvSpPr>
        <p:spPr>
          <a:xfrm>
            <a:off x="5705771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5961099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/>
          <p:nvPr/>
        </p:nvSpPr>
        <p:spPr>
          <a:xfrm>
            <a:off x="6194470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7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7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7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7"/>
          <p:cNvSpPr/>
          <p:nvPr/>
        </p:nvSpPr>
        <p:spPr>
          <a:xfrm rot="10800000">
            <a:off x="257975" y="253950"/>
            <a:ext cx="4311900" cy="690300"/>
          </a:xfrm>
          <a:prstGeom prst="round2SameRect">
            <a:avLst>
              <a:gd fmla="val 0" name="adj1"/>
              <a:gd fmla="val 3508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7"/>
          <p:cNvSpPr txBox="1"/>
          <p:nvPr>
            <p:ph type="ctrTitle"/>
          </p:nvPr>
        </p:nvSpPr>
        <p:spPr>
          <a:xfrm>
            <a:off x="704850" y="1123950"/>
            <a:ext cx="3336000" cy="1447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56" name="Google Shape;756;p57"/>
          <p:cNvSpPr txBox="1"/>
          <p:nvPr>
            <p:ph idx="1" type="subTitle"/>
          </p:nvPr>
        </p:nvSpPr>
        <p:spPr>
          <a:xfrm>
            <a:off x="699900" y="3378000"/>
            <a:ext cx="3332100" cy="123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57" name="Google Shape;757;p57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7"/>
          <p:cNvSpPr/>
          <p:nvPr/>
        </p:nvSpPr>
        <p:spPr>
          <a:xfrm rot="10800000">
            <a:off x="4574425" y="253950"/>
            <a:ext cx="4311900" cy="690300"/>
          </a:xfrm>
          <a:prstGeom prst="round2SameRect">
            <a:avLst>
              <a:gd fmla="val 0" name="adj1"/>
              <a:gd fmla="val 4062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7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7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7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74" name="Google Shape;774;p58"/>
          <p:cNvSpPr txBox="1"/>
          <p:nvPr>
            <p:ph idx="2" type="title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5" name="Google Shape;775;p58"/>
          <p:cNvSpPr txBox="1"/>
          <p:nvPr>
            <p:ph idx="1" type="subTitle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58"/>
          <p:cNvSpPr txBox="1"/>
          <p:nvPr>
            <p:ph idx="3" type="title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7" name="Google Shape;777;p58"/>
          <p:cNvSpPr txBox="1"/>
          <p:nvPr>
            <p:ph idx="4" type="subTitle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58"/>
          <p:cNvSpPr txBox="1"/>
          <p:nvPr>
            <p:ph idx="5" type="title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9" name="Google Shape;779;p58"/>
          <p:cNvSpPr txBox="1"/>
          <p:nvPr>
            <p:ph idx="6" type="subTitle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5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bg>
      <p:bgPr>
        <a:solidFill>
          <a:schemeClr val="dk2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9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92" name="Google Shape;792;p59"/>
          <p:cNvSpPr txBox="1"/>
          <p:nvPr>
            <p:ph idx="2" type="title"/>
          </p:nvPr>
        </p:nvSpPr>
        <p:spPr>
          <a:xfrm>
            <a:off x="2598327" y="374462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3" name="Google Shape;793;p59"/>
          <p:cNvSpPr txBox="1"/>
          <p:nvPr>
            <p:ph idx="1" type="subTitle"/>
          </p:nvPr>
        </p:nvSpPr>
        <p:spPr>
          <a:xfrm>
            <a:off x="2598325" y="425495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59"/>
          <p:cNvSpPr txBox="1"/>
          <p:nvPr>
            <p:ph idx="3" type="title"/>
          </p:nvPr>
        </p:nvSpPr>
        <p:spPr>
          <a:xfrm>
            <a:off x="2598327" y="2862000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5" name="Google Shape;795;p59"/>
          <p:cNvSpPr txBox="1"/>
          <p:nvPr>
            <p:ph idx="4" type="subTitle"/>
          </p:nvPr>
        </p:nvSpPr>
        <p:spPr>
          <a:xfrm>
            <a:off x="2598325" y="3372325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59"/>
          <p:cNvSpPr txBox="1"/>
          <p:nvPr>
            <p:ph idx="5" type="title"/>
          </p:nvPr>
        </p:nvSpPr>
        <p:spPr>
          <a:xfrm>
            <a:off x="2598327" y="197937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7" name="Google Shape;797;p59"/>
          <p:cNvSpPr txBox="1"/>
          <p:nvPr>
            <p:ph idx="6" type="subTitle"/>
          </p:nvPr>
        </p:nvSpPr>
        <p:spPr>
          <a:xfrm>
            <a:off x="2598325" y="248970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59"/>
          <p:cNvSpPr txBox="1"/>
          <p:nvPr>
            <p:ph hasCustomPrompt="1" idx="7" type="title"/>
          </p:nvPr>
        </p:nvSpPr>
        <p:spPr>
          <a:xfrm>
            <a:off x="704850" y="2023625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59"/>
          <p:cNvSpPr txBox="1"/>
          <p:nvPr>
            <p:ph hasCustomPrompt="1" idx="8" type="title"/>
          </p:nvPr>
        </p:nvSpPr>
        <p:spPr>
          <a:xfrm>
            <a:off x="704850" y="2901526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59"/>
          <p:cNvSpPr txBox="1"/>
          <p:nvPr>
            <p:ph hasCustomPrompt="1" idx="9" type="title"/>
          </p:nvPr>
        </p:nvSpPr>
        <p:spPr>
          <a:xfrm>
            <a:off x="704850" y="3785801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1" name="Google Shape;801;p5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5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3">
    <p:bg>
      <p:bgPr>
        <a:solidFill>
          <a:schemeClr val="dk2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0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0"/>
          <p:cNvSpPr/>
          <p:nvPr/>
        </p:nvSpPr>
        <p:spPr>
          <a:xfrm>
            <a:off x="260700" y="260850"/>
            <a:ext cx="8635500" cy="1766400"/>
          </a:xfrm>
          <a:prstGeom prst="roundRect">
            <a:avLst>
              <a:gd fmla="val 13386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60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6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6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15" name="Google Shape;815;p60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6" name="Google Shape;816;p60"/>
          <p:cNvSpPr txBox="1"/>
          <p:nvPr>
            <p:ph idx="1" type="subTitle"/>
          </p:nvPr>
        </p:nvSpPr>
        <p:spPr>
          <a:xfrm>
            <a:off x="6999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60"/>
          <p:cNvSpPr txBox="1"/>
          <p:nvPr>
            <p:ph idx="3" type="title"/>
          </p:nvPr>
        </p:nvSpPr>
        <p:spPr>
          <a:xfrm>
            <a:off x="3499100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8" name="Google Shape;818;p60"/>
          <p:cNvSpPr txBox="1"/>
          <p:nvPr>
            <p:ph idx="4" type="subTitle"/>
          </p:nvPr>
        </p:nvSpPr>
        <p:spPr>
          <a:xfrm>
            <a:off x="34991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60"/>
          <p:cNvSpPr txBox="1"/>
          <p:nvPr>
            <p:ph idx="5" type="title"/>
          </p:nvPr>
        </p:nvSpPr>
        <p:spPr>
          <a:xfrm>
            <a:off x="6298325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0" name="Google Shape;820;p60"/>
          <p:cNvSpPr txBox="1"/>
          <p:nvPr>
            <p:ph idx="6" type="subTitle"/>
          </p:nvPr>
        </p:nvSpPr>
        <p:spPr>
          <a:xfrm>
            <a:off x="6298325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6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2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6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6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33" name="Google Shape;833;p61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4" name="Google Shape;834;p61"/>
          <p:cNvSpPr txBox="1"/>
          <p:nvPr>
            <p:ph idx="1" type="subTitle"/>
          </p:nvPr>
        </p:nvSpPr>
        <p:spPr>
          <a:xfrm>
            <a:off x="6999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61"/>
          <p:cNvSpPr txBox="1"/>
          <p:nvPr>
            <p:ph idx="3" type="title"/>
          </p:nvPr>
        </p:nvSpPr>
        <p:spPr>
          <a:xfrm>
            <a:off x="34245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6" name="Google Shape;836;p61"/>
          <p:cNvSpPr txBox="1"/>
          <p:nvPr>
            <p:ph idx="4" type="subTitle"/>
          </p:nvPr>
        </p:nvSpPr>
        <p:spPr>
          <a:xfrm>
            <a:off x="34245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61"/>
          <p:cNvSpPr txBox="1"/>
          <p:nvPr>
            <p:ph idx="5" type="title"/>
          </p:nvPr>
        </p:nvSpPr>
        <p:spPr>
          <a:xfrm>
            <a:off x="61491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8" name="Google Shape;838;p61"/>
          <p:cNvSpPr txBox="1"/>
          <p:nvPr>
            <p:ph idx="6" type="subTitle"/>
          </p:nvPr>
        </p:nvSpPr>
        <p:spPr>
          <a:xfrm>
            <a:off x="61491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61"/>
          <p:cNvSpPr txBox="1"/>
          <p:nvPr>
            <p:ph hasCustomPrompt="1" idx="7" type="title"/>
          </p:nvPr>
        </p:nvSpPr>
        <p:spPr>
          <a:xfrm>
            <a:off x="7048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61"/>
          <p:cNvSpPr txBox="1"/>
          <p:nvPr>
            <p:ph hasCustomPrompt="1" idx="8" type="title"/>
          </p:nvPr>
        </p:nvSpPr>
        <p:spPr>
          <a:xfrm>
            <a:off x="342450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61"/>
          <p:cNvSpPr txBox="1"/>
          <p:nvPr>
            <p:ph hasCustomPrompt="1" idx="9" type="title"/>
          </p:nvPr>
        </p:nvSpPr>
        <p:spPr>
          <a:xfrm>
            <a:off x="61441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6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6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6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6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54" name="Google Shape;854;p62"/>
          <p:cNvSpPr txBox="1"/>
          <p:nvPr>
            <p:ph idx="2" type="title"/>
          </p:nvPr>
        </p:nvSpPr>
        <p:spPr>
          <a:xfrm>
            <a:off x="17765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5" name="Google Shape;855;p62"/>
          <p:cNvSpPr txBox="1"/>
          <p:nvPr>
            <p:ph idx="1" type="subTitle"/>
          </p:nvPr>
        </p:nvSpPr>
        <p:spPr>
          <a:xfrm>
            <a:off x="17765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62"/>
          <p:cNvSpPr txBox="1"/>
          <p:nvPr>
            <p:ph idx="3" type="title"/>
          </p:nvPr>
        </p:nvSpPr>
        <p:spPr>
          <a:xfrm>
            <a:off x="17765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7" name="Google Shape;857;p62"/>
          <p:cNvSpPr txBox="1"/>
          <p:nvPr>
            <p:ph idx="4" type="subTitle"/>
          </p:nvPr>
        </p:nvSpPr>
        <p:spPr>
          <a:xfrm>
            <a:off x="17765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62"/>
          <p:cNvSpPr txBox="1"/>
          <p:nvPr>
            <p:ph idx="5" type="title"/>
          </p:nvPr>
        </p:nvSpPr>
        <p:spPr>
          <a:xfrm>
            <a:off x="564848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9" name="Google Shape;859;p62"/>
          <p:cNvSpPr txBox="1"/>
          <p:nvPr>
            <p:ph idx="6" type="subTitle"/>
          </p:nvPr>
        </p:nvSpPr>
        <p:spPr>
          <a:xfrm>
            <a:off x="564848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62"/>
          <p:cNvSpPr txBox="1"/>
          <p:nvPr>
            <p:ph idx="7" type="title"/>
          </p:nvPr>
        </p:nvSpPr>
        <p:spPr>
          <a:xfrm>
            <a:off x="564848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1" name="Google Shape;861;p62"/>
          <p:cNvSpPr txBox="1"/>
          <p:nvPr>
            <p:ph idx="8" type="subTitle"/>
          </p:nvPr>
        </p:nvSpPr>
        <p:spPr>
          <a:xfrm>
            <a:off x="564848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6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bg>
      <p:bgPr>
        <a:solidFill>
          <a:schemeClr val="dk2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74" name="Google Shape;874;p63"/>
          <p:cNvSpPr txBox="1"/>
          <p:nvPr>
            <p:ph idx="2" type="title"/>
          </p:nvPr>
        </p:nvSpPr>
        <p:spPr>
          <a:xfrm>
            <a:off x="7048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5" name="Google Shape;875;p63"/>
          <p:cNvSpPr txBox="1"/>
          <p:nvPr>
            <p:ph idx="1" type="subTitle"/>
          </p:nvPr>
        </p:nvSpPr>
        <p:spPr>
          <a:xfrm>
            <a:off x="7048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63"/>
          <p:cNvSpPr txBox="1"/>
          <p:nvPr>
            <p:ph idx="3" type="title"/>
          </p:nvPr>
        </p:nvSpPr>
        <p:spPr>
          <a:xfrm>
            <a:off x="7048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7" name="Google Shape;877;p63"/>
          <p:cNvSpPr txBox="1"/>
          <p:nvPr>
            <p:ph idx="4" type="subTitle"/>
          </p:nvPr>
        </p:nvSpPr>
        <p:spPr>
          <a:xfrm>
            <a:off x="7048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63"/>
          <p:cNvSpPr txBox="1"/>
          <p:nvPr>
            <p:ph idx="5" type="title"/>
          </p:nvPr>
        </p:nvSpPr>
        <p:spPr>
          <a:xfrm>
            <a:off x="62587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9" name="Google Shape;879;p63"/>
          <p:cNvSpPr txBox="1"/>
          <p:nvPr>
            <p:ph idx="6" type="subTitle"/>
          </p:nvPr>
        </p:nvSpPr>
        <p:spPr>
          <a:xfrm>
            <a:off x="62587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63"/>
          <p:cNvSpPr txBox="1"/>
          <p:nvPr>
            <p:ph idx="7" type="title"/>
          </p:nvPr>
        </p:nvSpPr>
        <p:spPr>
          <a:xfrm>
            <a:off x="62587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1" name="Google Shape;881;p63"/>
          <p:cNvSpPr txBox="1"/>
          <p:nvPr>
            <p:ph idx="8" type="subTitle"/>
          </p:nvPr>
        </p:nvSpPr>
        <p:spPr>
          <a:xfrm>
            <a:off x="62587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6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6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6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94" name="Google Shape;894;p64"/>
          <p:cNvSpPr txBox="1"/>
          <p:nvPr>
            <p:ph idx="2" type="title"/>
          </p:nvPr>
        </p:nvSpPr>
        <p:spPr>
          <a:xfrm>
            <a:off x="699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5" name="Google Shape;895;p64"/>
          <p:cNvSpPr txBox="1"/>
          <p:nvPr>
            <p:ph idx="1" type="subTitle"/>
          </p:nvPr>
        </p:nvSpPr>
        <p:spPr>
          <a:xfrm>
            <a:off x="699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64"/>
          <p:cNvSpPr txBox="1"/>
          <p:nvPr>
            <p:ph idx="3" type="title"/>
          </p:nvPr>
        </p:nvSpPr>
        <p:spPr>
          <a:xfrm>
            <a:off x="699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7" name="Google Shape;897;p64"/>
          <p:cNvSpPr txBox="1"/>
          <p:nvPr>
            <p:ph idx="4" type="subTitle"/>
          </p:nvPr>
        </p:nvSpPr>
        <p:spPr>
          <a:xfrm>
            <a:off x="699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64"/>
          <p:cNvSpPr txBox="1"/>
          <p:nvPr>
            <p:ph idx="5" type="title"/>
          </p:nvPr>
        </p:nvSpPr>
        <p:spPr>
          <a:xfrm>
            <a:off x="34794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9" name="Google Shape;899;p64"/>
          <p:cNvSpPr txBox="1"/>
          <p:nvPr>
            <p:ph idx="6" type="subTitle"/>
          </p:nvPr>
        </p:nvSpPr>
        <p:spPr>
          <a:xfrm>
            <a:off x="34794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64"/>
          <p:cNvSpPr txBox="1"/>
          <p:nvPr>
            <p:ph idx="7" type="title"/>
          </p:nvPr>
        </p:nvSpPr>
        <p:spPr>
          <a:xfrm>
            <a:off x="34794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1" name="Google Shape;901;p64"/>
          <p:cNvSpPr txBox="1"/>
          <p:nvPr>
            <p:ph idx="8" type="subTitle"/>
          </p:nvPr>
        </p:nvSpPr>
        <p:spPr>
          <a:xfrm>
            <a:off x="34794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64"/>
          <p:cNvSpPr txBox="1"/>
          <p:nvPr>
            <p:ph idx="9" type="title"/>
          </p:nvPr>
        </p:nvSpPr>
        <p:spPr>
          <a:xfrm>
            <a:off x="6258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3" name="Google Shape;903;p64"/>
          <p:cNvSpPr txBox="1"/>
          <p:nvPr>
            <p:ph idx="13" type="subTitle"/>
          </p:nvPr>
        </p:nvSpPr>
        <p:spPr>
          <a:xfrm>
            <a:off x="6258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64"/>
          <p:cNvSpPr txBox="1"/>
          <p:nvPr>
            <p:ph idx="14" type="title"/>
          </p:nvPr>
        </p:nvSpPr>
        <p:spPr>
          <a:xfrm>
            <a:off x="6258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5" name="Google Shape;905;p64"/>
          <p:cNvSpPr txBox="1"/>
          <p:nvPr>
            <p:ph idx="15" type="subTitle"/>
          </p:nvPr>
        </p:nvSpPr>
        <p:spPr>
          <a:xfrm>
            <a:off x="6258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6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6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5"/>
          <p:cNvSpPr txBox="1"/>
          <p:nvPr>
            <p:ph idx="1" type="subTitle"/>
          </p:nvPr>
        </p:nvSpPr>
        <p:spPr>
          <a:xfrm>
            <a:off x="4572150" y="1714781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65"/>
          <p:cNvSpPr txBox="1"/>
          <p:nvPr>
            <p:ph hasCustomPrompt="1" type="title"/>
          </p:nvPr>
        </p:nvSpPr>
        <p:spPr>
          <a:xfrm>
            <a:off x="704850" y="1206956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8" name="Google Shape;918;p65"/>
          <p:cNvSpPr txBox="1"/>
          <p:nvPr>
            <p:ph idx="2" type="subTitle"/>
          </p:nvPr>
        </p:nvSpPr>
        <p:spPr>
          <a:xfrm>
            <a:off x="4572150" y="2914428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9" name="Google Shape;919;p65"/>
          <p:cNvSpPr txBox="1"/>
          <p:nvPr>
            <p:ph hasCustomPrompt="1" idx="3" type="title"/>
          </p:nvPr>
        </p:nvSpPr>
        <p:spPr>
          <a:xfrm>
            <a:off x="704850" y="2406603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0" name="Google Shape;920;p65"/>
          <p:cNvSpPr txBox="1"/>
          <p:nvPr>
            <p:ph idx="4" type="subTitle"/>
          </p:nvPr>
        </p:nvSpPr>
        <p:spPr>
          <a:xfrm>
            <a:off x="4572150" y="4114075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65"/>
          <p:cNvSpPr txBox="1"/>
          <p:nvPr>
            <p:ph hasCustomPrompt="1" idx="5" type="title"/>
          </p:nvPr>
        </p:nvSpPr>
        <p:spPr>
          <a:xfrm>
            <a:off x="704850" y="3606250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2" name="Google Shape;922;p6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6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6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6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6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6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6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6"/>
          <p:cNvSpPr txBox="1"/>
          <p:nvPr>
            <p:ph idx="1" type="subTitle"/>
          </p:nvPr>
        </p:nvSpPr>
        <p:spPr>
          <a:xfrm>
            <a:off x="699900" y="2894475"/>
            <a:ext cx="5481900" cy="999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9" name="Google Shape;939;p66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6"/>
          <p:cNvSpPr txBox="1"/>
          <p:nvPr>
            <p:ph type="ctrTitle"/>
          </p:nvPr>
        </p:nvSpPr>
        <p:spPr>
          <a:xfrm>
            <a:off x="704850" y="1150900"/>
            <a:ext cx="5464800" cy="14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1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45" name="Google Shape;945;p66"/>
          <p:cNvSpPr txBox="1"/>
          <p:nvPr/>
        </p:nvSpPr>
        <p:spPr>
          <a:xfrm>
            <a:off x="699900" y="4058175"/>
            <a:ext cx="5481900" cy="569100"/>
          </a:xfrm>
          <a:prstGeom prst="rect">
            <a:avLst/>
          </a:prstGeom>
          <a:solidFill>
            <a:srgbClr val="DFE7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, and includes icons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 and infographics &amp; images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rgbClr val="231F20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6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6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8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7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0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70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7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7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0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0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0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0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84" name="Google Shape;984;p70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5" name="Google Shape;985;p70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7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7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7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1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71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71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71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71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71"/>
          <p:cNvSpPr/>
          <p:nvPr/>
        </p:nvSpPr>
        <p:spPr>
          <a:xfrm>
            <a:off x="859775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71"/>
          <p:cNvSpPr/>
          <p:nvPr/>
        </p:nvSpPr>
        <p:spPr>
          <a:xfrm>
            <a:off x="1503060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1"/>
          <p:cNvSpPr/>
          <p:nvPr/>
        </p:nvSpPr>
        <p:spPr>
          <a:xfrm>
            <a:off x="2204446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71"/>
          <p:cNvSpPr/>
          <p:nvPr/>
        </p:nvSpPr>
        <p:spPr>
          <a:xfrm>
            <a:off x="2913147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71"/>
          <p:cNvSpPr/>
          <p:nvPr/>
        </p:nvSpPr>
        <p:spPr>
          <a:xfrm>
            <a:off x="8142561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71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04" name="Google Shape;1004;p71"/>
          <p:cNvSpPr txBox="1"/>
          <p:nvPr>
            <p:ph hasCustomPrompt="1"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5" name="Google Shape;1005;p71"/>
          <p:cNvSpPr txBox="1"/>
          <p:nvPr>
            <p:ph idx="1" type="subTitle"/>
          </p:nvPr>
        </p:nvSpPr>
        <p:spPr>
          <a:xfrm>
            <a:off x="704850" y="4000500"/>
            <a:ext cx="3839400" cy="619800"/>
          </a:xfrm>
          <a:prstGeom prst="rect">
            <a:avLst/>
          </a:prstGeom>
          <a:solidFill>
            <a:srgbClr val="FFFFFF">
              <a:alpha val="195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7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7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7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7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14" name="Google Shape;1014;p7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7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72"/>
          <p:cNvSpPr txBox="1"/>
          <p:nvPr>
            <p:ph idx="1" type="body"/>
          </p:nvPr>
        </p:nvSpPr>
        <p:spPr>
          <a:xfrm>
            <a:off x="704850" y="1869725"/>
            <a:ext cx="7739100" cy="27624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b="1"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7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7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73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27" name="Google Shape;1027;p73"/>
          <p:cNvSpPr txBox="1"/>
          <p:nvPr>
            <p:ph idx="2" type="title"/>
          </p:nvPr>
        </p:nvSpPr>
        <p:spPr>
          <a:xfrm>
            <a:off x="6999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8" name="Google Shape;1028;p73"/>
          <p:cNvSpPr txBox="1"/>
          <p:nvPr>
            <p:ph idx="1" type="subTitle"/>
          </p:nvPr>
        </p:nvSpPr>
        <p:spPr>
          <a:xfrm>
            <a:off x="6999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73"/>
          <p:cNvSpPr txBox="1"/>
          <p:nvPr>
            <p:ph idx="3" type="title"/>
          </p:nvPr>
        </p:nvSpPr>
        <p:spPr>
          <a:xfrm>
            <a:off x="45720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0" name="Google Shape;1030;p73"/>
          <p:cNvSpPr txBox="1"/>
          <p:nvPr>
            <p:ph idx="4" type="subTitle"/>
          </p:nvPr>
        </p:nvSpPr>
        <p:spPr>
          <a:xfrm>
            <a:off x="45720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7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7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7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7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74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4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74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3" name="Google Shape;1043;p7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5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5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5"/>
          <p:cNvSpPr txBox="1"/>
          <p:nvPr>
            <p:ph idx="1" type="subTitle"/>
          </p:nvPr>
        </p:nvSpPr>
        <p:spPr>
          <a:xfrm>
            <a:off x="699900" y="2423650"/>
            <a:ext cx="5010900" cy="21909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6" name="Google Shape;1056;p75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5"/>
          <p:cNvSpPr txBox="1"/>
          <p:nvPr>
            <p:ph type="ctrTitle"/>
          </p:nvPr>
        </p:nvSpPr>
        <p:spPr>
          <a:xfrm>
            <a:off x="704850" y="1123950"/>
            <a:ext cx="51843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58" name="Google Shape;1058;p7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7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7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7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7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6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76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6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76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76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76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7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7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76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76" name="Google Shape;1076;p7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7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7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7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7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7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7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77"/>
          <p:cNvSpPr txBox="1"/>
          <p:nvPr>
            <p:ph idx="1" type="subTitle"/>
          </p:nvPr>
        </p:nvSpPr>
        <p:spPr>
          <a:xfrm>
            <a:off x="699900" y="3620200"/>
            <a:ext cx="6393900" cy="994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88" name="Google Shape;1088;p77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89" name="Google Shape;1089;p7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7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7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78"/>
          <p:cNvSpPr/>
          <p:nvPr/>
        </p:nvSpPr>
        <p:spPr>
          <a:xfrm rot="-4635504">
            <a:off x="-472184" y="-924985"/>
            <a:ext cx="5738718" cy="7494436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7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78"/>
          <p:cNvSpPr/>
          <p:nvPr/>
        </p:nvSpPr>
        <p:spPr>
          <a:xfrm rot="10800000">
            <a:off x="461000" y="4895025"/>
            <a:ext cx="8232600" cy="267600"/>
          </a:xfrm>
          <a:prstGeom prst="rect">
            <a:avLst/>
          </a:prstGeom>
          <a:gradFill>
            <a:gsLst>
              <a:gs pos="0">
                <a:srgbClr val="231F20">
                  <a:alpha val="9803"/>
                </a:srgbClr>
              </a:gs>
              <a:gs pos="100000">
                <a:srgbClr val="F1F1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78"/>
          <p:cNvSpPr txBox="1"/>
          <p:nvPr>
            <p:ph type="ctrTitle"/>
          </p:nvPr>
        </p:nvSpPr>
        <p:spPr>
          <a:xfrm>
            <a:off x="704850" y="1123950"/>
            <a:ext cx="3867000" cy="252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98" name="Google Shape;1098;p7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7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7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7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8"/>
          <p:cNvSpPr/>
          <p:nvPr/>
        </p:nvSpPr>
        <p:spPr>
          <a:xfrm>
            <a:off x="0" y="0"/>
            <a:ext cx="9143732" cy="5143313"/>
          </a:xfrm>
          <a:custGeom>
            <a:rect b="b" l="l" r="r" t="t"/>
            <a:pathLst>
              <a:path extrusionOk="0" h="160578" w="285474">
                <a:moveTo>
                  <a:pt x="270067" y="8038"/>
                </a:moveTo>
                <a:cubicBezTo>
                  <a:pt x="274304" y="8038"/>
                  <a:pt x="277748" y="11481"/>
                  <a:pt x="277748" y="15728"/>
                </a:cubicBezTo>
                <a:lnTo>
                  <a:pt x="277748" y="144877"/>
                </a:lnTo>
                <a:cubicBezTo>
                  <a:pt x="277748" y="149123"/>
                  <a:pt x="274304" y="152558"/>
                  <a:pt x="270067" y="152558"/>
                </a:cubicBezTo>
                <a:lnTo>
                  <a:pt x="15710" y="152558"/>
                </a:lnTo>
                <a:cubicBezTo>
                  <a:pt x="11464" y="152558"/>
                  <a:pt x="8020" y="149123"/>
                  <a:pt x="8020" y="144877"/>
                </a:cubicBezTo>
                <a:lnTo>
                  <a:pt x="8020" y="15728"/>
                </a:lnTo>
                <a:cubicBezTo>
                  <a:pt x="8020" y="11481"/>
                  <a:pt x="11464" y="8038"/>
                  <a:pt x="15710" y="8038"/>
                </a:cubicBezTo>
                <a:close/>
                <a:moveTo>
                  <a:pt x="0" y="0"/>
                </a:moveTo>
                <a:lnTo>
                  <a:pt x="0" y="160578"/>
                </a:lnTo>
                <a:lnTo>
                  <a:pt x="285473" y="160578"/>
                </a:lnTo>
                <a:lnTo>
                  <a:pt x="28547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7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7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9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7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7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7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7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79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79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9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79"/>
          <p:cNvSpPr txBox="1"/>
          <p:nvPr>
            <p:ph hasCustomPrompt="1"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7" name="Google Shape;1117;p79"/>
          <p:cNvSpPr txBox="1"/>
          <p:nvPr>
            <p:ph idx="1" type="subTitle"/>
          </p:nvPr>
        </p:nvSpPr>
        <p:spPr>
          <a:xfrm>
            <a:off x="704850" y="4000500"/>
            <a:ext cx="3867300" cy="619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8" name="Google Shape;1118;p7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7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2"/>
        </a:solidFill>
      </p:bgPr>
    </p:bg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8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8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8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8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8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8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8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31" name="Google Shape;1131;p81"/>
          <p:cNvSpPr txBox="1"/>
          <p:nvPr>
            <p:ph idx="2" type="title"/>
          </p:nvPr>
        </p:nvSpPr>
        <p:spPr>
          <a:xfrm>
            <a:off x="214004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2" name="Google Shape;1132;p81"/>
          <p:cNvSpPr txBox="1"/>
          <p:nvPr>
            <p:ph idx="1" type="subTitle"/>
          </p:nvPr>
        </p:nvSpPr>
        <p:spPr>
          <a:xfrm>
            <a:off x="212677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p81"/>
          <p:cNvSpPr txBox="1"/>
          <p:nvPr>
            <p:ph hasCustomPrompt="1" idx="3" type="title"/>
          </p:nvPr>
        </p:nvSpPr>
        <p:spPr>
          <a:xfrm>
            <a:off x="70485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4" name="Google Shape;1134;p81"/>
          <p:cNvSpPr txBox="1"/>
          <p:nvPr>
            <p:ph idx="4" type="title"/>
          </p:nvPr>
        </p:nvSpPr>
        <p:spPr>
          <a:xfrm>
            <a:off x="6131995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5" name="Google Shape;1135;p81"/>
          <p:cNvSpPr txBox="1"/>
          <p:nvPr>
            <p:ph idx="5" type="subTitle"/>
          </p:nvPr>
        </p:nvSpPr>
        <p:spPr>
          <a:xfrm>
            <a:off x="6118721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81"/>
          <p:cNvSpPr txBox="1"/>
          <p:nvPr>
            <p:ph hasCustomPrompt="1" idx="6" type="title"/>
          </p:nvPr>
        </p:nvSpPr>
        <p:spPr>
          <a:xfrm>
            <a:off x="4696800" y="1949550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7" name="Google Shape;1137;p81"/>
          <p:cNvSpPr txBox="1"/>
          <p:nvPr>
            <p:ph idx="7" type="title"/>
          </p:nvPr>
        </p:nvSpPr>
        <p:spPr>
          <a:xfrm>
            <a:off x="214004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8" name="Google Shape;1138;p81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9" name="Google Shape;1139;p81"/>
          <p:cNvSpPr txBox="1"/>
          <p:nvPr>
            <p:ph hasCustomPrompt="1" idx="9" type="title"/>
          </p:nvPr>
        </p:nvSpPr>
        <p:spPr>
          <a:xfrm>
            <a:off x="70485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0" name="Google Shape;1140;p81"/>
          <p:cNvSpPr txBox="1"/>
          <p:nvPr>
            <p:ph idx="13" type="title"/>
          </p:nvPr>
        </p:nvSpPr>
        <p:spPr>
          <a:xfrm>
            <a:off x="6131995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1" name="Google Shape;1141;p81"/>
          <p:cNvSpPr txBox="1"/>
          <p:nvPr>
            <p:ph idx="14" type="subTitle"/>
          </p:nvPr>
        </p:nvSpPr>
        <p:spPr>
          <a:xfrm>
            <a:off x="6118721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81"/>
          <p:cNvSpPr txBox="1"/>
          <p:nvPr>
            <p:ph hasCustomPrompt="1" idx="15" type="title"/>
          </p:nvPr>
        </p:nvSpPr>
        <p:spPr>
          <a:xfrm>
            <a:off x="4696800" y="3386375"/>
            <a:ext cx="13848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88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3" name="Google Shape;1143;p8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8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8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2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8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82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82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82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8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8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8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82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2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82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82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4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61" name="Google Shape;1161;p82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2" name="Google Shape;1162;p8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8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8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8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8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8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8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8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3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8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8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8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8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83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83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83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83"/>
          <p:cNvSpPr txBox="1"/>
          <p:nvPr>
            <p:ph type="title"/>
          </p:nvPr>
        </p:nvSpPr>
        <p:spPr>
          <a:xfrm>
            <a:off x="699900" y="4175750"/>
            <a:ext cx="3872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0" name="Google Shape;1180;p83"/>
          <p:cNvSpPr txBox="1"/>
          <p:nvPr>
            <p:ph idx="1" type="subTitle"/>
          </p:nvPr>
        </p:nvSpPr>
        <p:spPr>
          <a:xfrm>
            <a:off x="699900" y="1123950"/>
            <a:ext cx="4972500" cy="1858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1" name="Google Shape;1181;p8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8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8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bg>
      <p:bgPr>
        <a:solidFill>
          <a:schemeClr val="dk2"/>
        </a:solidFill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8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84"/>
          <p:cNvSpPr/>
          <p:nvPr/>
        </p:nvSpPr>
        <p:spPr>
          <a:xfrm>
            <a:off x="303832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84"/>
          <p:cNvSpPr/>
          <p:nvPr/>
        </p:nvSpPr>
        <p:spPr>
          <a:xfrm>
            <a:off x="3289845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84"/>
          <p:cNvSpPr/>
          <p:nvPr/>
        </p:nvSpPr>
        <p:spPr>
          <a:xfrm>
            <a:off x="3545171" y="251675"/>
            <a:ext cx="797760" cy="690288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84"/>
          <p:cNvSpPr/>
          <p:nvPr/>
        </p:nvSpPr>
        <p:spPr>
          <a:xfrm>
            <a:off x="3778541" y="251675"/>
            <a:ext cx="793454" cy="690288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84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84"/>
          <p:cNvSpPr/>
          <p:nvPr/>
        </p:nvSpPr>
        <p:spPr>
          <a:xfrm>
            <a:off x="2607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84"/>
          <p:cNvSpPr/>
          <p:nvPr/>
        </p:nvSpPr>
        <p:spPr>
          <a:xfrm>
            <a:off x="2676625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84"/>
          <p:cNvSpPr/>
          <p:nvPr/>
        </p:nvSpPr>
        <p:spPr>
          <a:xfrm>
            <a:off x="3275700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84"/>
          <p:cNvSpPr/>
          <p:nvPr/>
        </p:nvSpPr>
        <p:spPr>
          <a:xfrm>
            <a:off x="3933883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84"/>
          <p:cNvSpPr/>
          <p:nvPr/>
        </p:nvSpPr>
        <p:spPr>
          <a:xfrm>
            <a:off x="4651512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"/>
          <p:cNvSpPr/>
          <p:nvPr/>
        </p:nvSpPr>
        <p:spPr>
          <a:xfrm>
            <a:off x="5376626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84"/>
          <p:cNvSpPr txBox="1"/>
          <p:nvPr>
            <p:ph idx="1" type="subTitle"/>
          </p:nvPr>
        </p:nvSpPr>
        <p:spPr>
          <a:xfrm>
            <a:off x="3115825" y="3875150"/>
            <a:ext cx="5029200" cy="73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99" name="Google Shape;1199;p84"/>
          <p:cNvSpPr/>
          <p:nvPr/>
        </p:nvSpPr>
        <p:spPr>
          <a:xfrm rot="10800000">
            <a:off x="2674000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84"/>
          <p:cNvSpPr txBox="1"/>
          <p:nvPr>
            <p:ph type="ctrTitle"/>
          </p:nvPr>
        </p:nvSpPr>
        <p:spPr>
          <a:xfrm>
            <a:off x="3120775" y="1123950"/>
            <a:ext cx="5184300" cy="19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01" name="Google Shape;1201;p84"/>
          <p:cNvSpPr/>
          <p:nvPr/>
        </p:nvSpPr>
        <p:spPr>
          <a:xfrm>
            <a:off x="5454250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84"/>
          <p:cNvSpPr/>
          <p:nvPr/>
        </p:nvSpPr>
        <p:spPr>
          <a:xfrm>
            <a:off x="5705771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84"/>
          <p:cNvSpPr/>
          <p:nvPr/>
        </p:nvSpPr>
        <p:spPr>
          <a:xfrm>
            <a:off x="5961099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84"/>
          <p:cNvSpPr/>
          <p:nvPr/>
        </p:nvSpPr>
        <p:spPr>
          <a:xfrm>
            <a:off x="6194470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bg>
      <p:bgPr>
        <a:solidFill>
          <a:schemeClr val="dk2"/>
        </a:solidFill>
      </p:bgPr>
    </p:bg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85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85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85"/>
          <p:cNvSpPr/>
          <p:nvPr/>
        </p:nvSpPr>
        <p:spPr>
          <a:xfrm>
            <a:off x="260700" y="260850"/>
            <a:ext cx="4311300" cy="4621800"/>
          </a:xfrm>
          <a:prstGeom prst="roundRect">
            <a:avLst>
              <a:gd fmla="val 6371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8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8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85"/>
          <p:cNvSpPr/>
          <p:nvPr/>
        </p:nvSpPr>
        <p:spPr>
          <a:xfrm rot="10800000">
            <a:off x="257975" y="253950"/>
            <a:ext cx="4311900" cy="690300"/>
          </a:xfrm>
          <a:prstGeom prst="round2SameRect">
            <a:avLst>
              <a:gd fmla="val 0" name="adj1"/>
              <a:gd fmla="val 3508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8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8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85"/>
          <p:cNvSpPr txBox="1"/>
          <p:nvPr>
            <p:ph type="ctrTitle"/>
          </p:nvPr>
        </p:nvSpPr>
        <p:spPr>
          <a:xfrm>
            <a:off x="704850" y="1123950"/>
            <a:ext cx="3336000" cy="1447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15" name="Google Shape;1215;p85"/>
          <p:cNvSpPr txBox="1"/>
          <p:nvPr>
            <p:ph idx="1" type="subTitle"/>
          </p:nvPr>
        </p:nvSpPr>
        <p:spPr>
          <a:xfrm>
            <a:off x="699900" y="3378000"/>
            <a:ext cx="3332100" cy="12366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6" name="Google Shape;1216;p85"/>
          <p:cNvSpPr/>
          <p:nvPr/>
        </p:nvSpPr>
        <p:spPr>
          <a:xfrm>
            <a:off x="4574725" y="260850"/>
            <a:ext cx="4311300" cy="4621800"/>
          </a:xfrm>
          <a:prstGeom prst="roundRect">
            <a:avLst>
              <a:gd fmla="val 54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85"/>
          <p:cNvSpPr/>
          <p:nvPr/>
        </p:nvSpPr>
        <p:spPr>
          <a:xfrm rot="10800000">
            <a:off x="4574425" y="253950"/>
            <a:ext cx="4311900" cy="690300"/>
          </a:xfrm>
          <a:prstGeom prst="round2SameRect">
            <a:avLst>
              <a:gd fmla="val 0" name="adj1"/>
              <a:gd fmla="val 4062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5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5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85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8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8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8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8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2"/>
        </a:solidFill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8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8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8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8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8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86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33" name="Google Shape;1233;p86"/>
          <p:cNvSpPr txBox="1"/>
          <p:nvPr>
            <p:ph idx="2" type="title"/>
          </p:nvPr>
        </p:nvSpPr>
        <p:spPr>
          <a:xfrm>
            <a:off x="699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4" name="Google Shape;1234;p86"/>
          <p:cNvSpPr txBox="1"/>
          <p:nvPr>
            <p:ph idx="1" type="subTitle"/>
          </p:nvPr>
        </p:nvSpPr>
        <p:spPr>
          <a:xfrm>
            <a:off x="699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86"/>
          <p:cNvSpPr txBox="1"/>
          <p:nvPr>
            <p:ph idx="3" type="title"/>
          </p:nvPr>
        </p:nvSpPr>
        <p:spPr>
          <a:xfrm>
            <a:off x="34794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6" name="Google Shape;1236;p86"/>
          <p:cNvSpPr txBox="1"/>
          <p:nvPr>
            <p:ph idx="4" type="subTitle"/>
          </p:nvPr>
        </p:nvSpPr>
        <p:spPr>
          <a:xfrm>
            <a:off x="34794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86"/>
          <p:cNvSpPr txBox="1"/>
          <p:nvPr>
            <p:ph idx="5" type="title"/>
          </p:nvPr>
        </p:nvSpPr>
        <p:spPr>
          <a:xfrm>
            <a:off x="6258900" y="301682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8" name="Google Shape;1238;p86"/>
          <p:cNvSpPr txBox="1"/>
          <p:nvPr>
            <p:ph idx="6" type="subTitle"/>
          </p:nvPr>
        </p:nvSpPr>
        <p:spPr>
          <a:xfrm>
            <a:off x="6258900" y="3527150"/>
            <a:ext cx="21852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8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8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8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8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">
    <p:bg>
      <p:bgPr>
        <a:solidFill>
          <a:schemeClr val="dk2"/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87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87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87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87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87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7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87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51" name="Google Shape;1251;p87"/>
          <p:cNvSpPr txBox="1"/>
          <p:nvPr>
            <p:ph idx="2" type="title"/>
          </p:nvPr>
        </p:nvSpPr>
        <p:spPr>
          <a:xfrm>
            <a:off x="2598327" y="374462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2" name="Google Shape;1252;p87"/>
          <p:cNvSpPr txBox="1"/>
          <p:nvPr>
            <p:ph idx="1" type="subTitle"/>
          </p:nvPr>
        </p:nvSpPr>
        <p:spPr>
          <a:xfrm>
            <a:off x="2598325" y="425495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p87"/>
          <p:cNvSpPr txBox="1"/>
          <p:nvPr>
            <p:ph idx="3" type="title"/>
          </p:nvPr>
        </p:nvSpPr>
        <p:spPr>
          <a:xfrm>
            <a:off x="2598327" y="2862000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4" name="Google Shape;1254;p87"/>
          <p:cNvSpPr txBox="1"/>
          <p:nvPr>
            <p:ph idx="4" type="subTitle"/>
          </p:nvPr>
        </p:nvSpPr>
        <p:spPr>
          <a:xfrm>
            <a:off x="2598325" y="3372325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87"/>
          <p:cNvSpPr txBox="1"/>
          <p:nvPr>
            <p:ph idx="5" type="title"/>
          </p:nvPr>
        </p:nvSpPr>
        <p:spPr>
          <a:xfrm>
            <a:off x="2598327" y="1979375"/>
            <a:ext cx="584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6" name="Google Shape;1256;p87"/>
          <p:cNvSpPr txBox="1"/>
          <p:nvPr>
            <p:ph idx="6" type="subTitle"/>
          </p:nvPr>
        </p:nvSpPr>
        <p:spPr>
          <a:xfrm>
            <a:off x="2598325" y="2489700"/>
            <a:ext cx="5845800" cy="372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7" name="Google Shape;1257;p87"/>
          <p:cNvSpPr txBox="1"/>
          <p:nvPr>
            <p:ph hasCustomPrompt="1" idx="7" type="title"/>
          </p:nvPr>
        </p:nvSpPr>
        <p:spPr>
          <a:xfrm>
            <a:off x="704850" y="2023625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8" name="Google Shape;1258;p87"/>
          <p:cNvSpPr txBox="1"/>
          <p:nvPr>
            <p:ph hasCustomPrompt="1" idx="8" type="title"/>
          </p:nvPr>
        </p:nvSpPr>
        <p:spPr>
          <a:xfrm>
            <a:off x="704850" y="2901526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9" name="Google Shape;1259;p87"/>
          <p:cNvSpPr txBox="1"/>
          <p:nvPr>
            <p:ph hasCustomPrompt="1" idx="9" type="title"/>
          </p:nvPr>
        </p:nvSpPr>
        <p:spPr>
          <a:xfrm>
            <a:off x="704850" y="3785801"/>
            <a:ext cx="896700" cy="4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2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0" name="Google Shape;1260;p87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87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87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87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3">
    <p:bg>
      <p:bgPr>
        <a:solidFill>
          <a:schemeClr val="dk2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88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88"/>
          <p:cNvSpPr/>
          <p:nvPr/>
        </p:nvSpPr>
        <p:spPr>
          <a:xfrm>
            <a:off x="260700" y="260850"/>
            <a:ext cx="8635500" cy="1766400"/>
          </a:xfrm>
          <a:prstGeom prst="roundRect">
            <a:avLst>
              <a:gd fmla="val 13386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8"/>
          <p:cNvSpPr/>
          <p:nvPr/>
        </p:nvSpPr>
        <p:spPr>
          <a:xfrm>
            <a:off x="260700" y="2026800"/>
            <a:ext cx="8635500" cy="2856000"/>
          </a:xfrm>
          <a:prstGeom prst="roundRect">
            <a:avLst>
              <a:gd fmla="val 85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8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8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8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8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8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74" name="Google Shape;1274;p88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5" name="Google Shape;1275;p88"/>
          <p:cNvSpPr txBox="1"/>
          <p:nvPr>
            <p:ph idx="1" type="subTitle"/>
          </p:nvPr>
        </p:nvSpPr>
        <p:spPr>
          <a:xfrm>
            <a:off x="6999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6" name="Google Shape;1276;p88"/>
          <p:cNvSpPr txBox="1"/>
          <p:nvPr>
            <p:ph idx="3" type="title"/>
          </p:nvPr>
        </p:nvSpPr>
        <p:spPr>
          <a:xfrm>
            <a:off x="3499100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7" name="Google Shape;1277;p88"/>
          <p:cNvSpPr txBox="1"/>
          <p:nvPr>
            <p:ph idx="4" type="subTitle"/>
          </p:nvPr>
        </p:nvSpPr>
        <p:spPr>
          <a:xfrm>
            <a:off x="3499100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88"/>
          <p:cNvSpPr txBox="1"/>
          <p:nvPr>
            <p:ph idx="5" type="title"/>
          </p:nvPr>
        </p:nvSpPr>
        <p:spPr>
          <a:xfrm>
            <a:off x="6298325" y="3386375"/>
            <a:ext cx="2142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9" name="Google Shape;1279;p88"/>
          <p:cNvSpPr txBox="1"/>
          <p:nvPr>
            <p:ph idx="6" type="subTitle"/>
          </p:nvPr>
        </p:nvSpPr>
        <p:spPr>
          <a:xfrm>
            <a:off x="6298325" y="3896700"/>
            <a:ext cx="21426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p8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8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8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8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2"/>
        </a:solidFill>
      </p:bgPr>
    </p:bg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89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89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89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89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89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89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89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92" name="Google Shape;1292;p89"/>
          <p:cNvSpPr txBox="1"/>
          <p:nvPr>
            <p:ph idx="2" type="title"/>
          </p:nvPr>
        </p:nvSpPr>
        <p:spPr>
          <a:xfrm>
            <a:off x="6999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3" name="Google Shape;1293;p89"/>
          <p:cNvSpPr txBox="1"/>
          <p:nvPr>
            <p:ph idx="1" type="subTitle"/>
          </p:nvPr>
        </p:nvSpPr>
        <p:spPr>
          <a:xfrm>
            <a:off x="6999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89"/>
          <p:cNvSpPr txBox="1"/>
          <p:nvPr>
            <p:ph idx="3" type="title"/>
          </p:nvPr>
        </p:nvSpPr>
        <p:spPr>
          <a:xfrm>
            <a:off x="34245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5" name="Google Shape;1295;p89"/>
          <p:cNvSpPr txBox="1"/>
          <p:nvPr>
            <p:ph idx="4" type="subTitle"/>
          </p:nvPr>
        </p:nvSpPr>
        <p:spPr>
          <a:xfrm>
            <a:off x="34245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89"/>
          <p:cNvSpPr txBox="1"/>
          <p:nvPr>
            <p:ph idx="5" type="title"/>
          </p:nvPr>
        </p:nvSpPr>
        <p:spPr>
          <a:xfrm>
            <a:off x="6149100" y="3386375"/>
            <a:ext cx="2295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7" name="Google Shape;1297;p89"/>
          <p:cNvSpPr txBox="1"/>
          <p:nvPr>
            <p:ph idx="6" type="subTitle"/>
          </p:nvPr>
        </p:nvSpPr>
        <p:spPr>
          <a:xfrm>
            <a:off x="6149100" y="3896700"/>
            <a:ext cx="22950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p89"/>
          <p:cNvSpPr txBox="1"/>
          <p:nvPr>
            <p:ph hasCustomPrompt="1" idx="7" type="title"/>
          </p:nvPr>
        </p:nvSpPr>
        <p:spPr>
          <a:xfrm>
            <a:off x="7048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9" name="Google Shape;1299;p89"/>
          <p:cNvSpPr txBox="1"/>
          <p:nvPr>
            <p:ph hasCustomPrompt="1" idx="8" type="title"/>
          </p:nvPr>
        </p:nvSpPr>
        <p:spPr>
          <a:xfrm>
            <a:off x="342450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0" name="Google Shape;1300;p89"/>
          <p:cNvSpPr txBox="1"/>
          <p:nvPr>
            <p:ph hasCustomPrompt="1" idx="9" type="title"/>
          </p:nvPr>
        </p:nvSpPr>
        <p:spPr>
          <a:xfrm>
            <a:off x="6144150" y="2328425"/>
            <a:ext cx="22902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1" name="Google Shape;1301;p89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89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89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89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2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90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9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9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9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9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13" name="Google Shape;1313;p90"/>
          <p:cNvSpPr txBox="1"/>
          <p:nvPr>
            <p:ph idx="2" type="title"/>
          </p:nvPr>
        </p:nvSpPr>
        <p:spPr>
          <a:xfrm>
            <a:off x="17765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4" name="Google Shape;1314;p90"/>
          <p:cNvSpPr txBox="1"/>
          <p:nvPr>
            <p:ph idx="1" type="subTitle"/>
          </p:nvPr>
        </p:nvSpPr>
        <p:spPr>
          <a:xfrm>
            <a:off x="17765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5" name="Google Shape;1315;p90"/>
          <p:cNvSpPr txBox="1"/>
          <p:nvPr>
            <p:ph idx="3" type="title"/>
          </p:nvPr>
        </p:nvSpPr>
        <p:spPr>
          <a:xfrm>
            <a:off x="17765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6" name="Google Shape;1316;p90"/>
          <p:cNvSpPr txBox="1"/>
          <p:nvPr>
            <p:ph idx="4" type="subTitle"/>
          </p:nvPr>
        </p:nvSpPr>
        <p:spPr>
          <a:xfrm>
            <a:off x="17765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7" name="Google Shape;1317;p90"/>
          <p:cNvSpPr txBox="1"/>
          <p:nvPr>
            <p:ph idx="5" type="title"/>
          </p:nvPr>
        </p:nvSpPr>
        <p:spPr>
          <a:xfrm>
            <a:off x="564848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8" name="Google Shape;1318;p90"/>
          <p:cNvSpPr txBox="1"/>
          <p:nvPr>
            <p:ph idx="6" type="subTitle"/>
          </p:nvPr>
        </p:nvSpPr>
        <p:spPr>
          <a:xfrm>
            <a:off x="564848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90"/>
          <p:cNvSpPr txBox="1"/>
          <p:nvPr>
            <p:ph idx="7" type="title"/>
          </p:nvPr>
        </p:nvSpPr>
        <p:spPr>
          <a:xfrm>
            <a:off x="564848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0" name="Google Shape;1320;p90"/>
          <p:cNvSpPr txBox="1"/>
          <p:nvPr>
            <p:ph idx="8" type="subTitle"/>
          </p:nvPr>
        </p:nvSpPr>
        <p:spPr>
          <a:xfrm>
            <a:off x="564848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1" name="Google Shape;1321;p9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9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9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9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">
    <p:bg>
      <p:bgPr>
        <a:solidFill>
          <a:schemeClr val="dk2"/>
        </a:solidFill>
      </p:bgPr>
    </p:bg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9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9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9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9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9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9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9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33" name="Google Shape;1333;p91"/>
          <p:cNvSpPr txBox="1"/>
          <p:nvPr>
            <p:ph idx="2" type="title"/>
          </p:nvPr>
        </p:nvSpPr>
        <p:spPr>
          <a:xfrm>
            <a:off x="7048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4" name="Google Shape;1334;p91"/>
          <p:cNvSpPr txBox="1"/>
          <p:nvPr>
            <p:ph idx="1" type="subTitle"/>
          </p:nvPr>
        </p:nvSpPr>
        <p:spPr>
          <a:xfrm>
            <a:off x="7048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5" name="Google Shape;1335;p91"/>
          <p:cNvSpPr txBox="1"/>
          <p:nvPr>
            <p:ph idx="3" type="title"/>
          </p:nvPr>
        </p:nvSpPr>
        <p:spPr>
          <a:xfrm>
            <a:off x="7048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6" name="Google Shape;1336;p91"/>
          <p:cNvSpPr txBox="1"/>
          <p:nvPr>
            <p:ph idx="4" type="subTitle"/>
          </p:nvPr>
        </p:nvSpPr>
        <p:spPr>
          <a:xfrm>
            <a:off x="7048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7" name="Google Shape;1337;p91"/>
          <p:cNvSpPr txBox="1"/>
          <p:nvPr>
            <p:ph idx="5" type="title"/>
          </p:nvPr>
        </p:nvSpPr>
        <p:spPr>
          <a:xfrm>
            <a:off x="6258738" y="19495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8" name="Google Shape;1338;p91"/>
          <p:cNvSpPr txBox="1"/>
          <p:nvPr>
            <p:ph idx="6" type="subTitle"/>
          </p:nvPr>
        </p:nvSpPr>
        <p:spPr>
          <a:xfrm>
            <a:off x="6258738" y="24598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9" name="Google Shape;1339;p91"/>
          <p:cNvSpPr txBox="1"/>
          <p:nvPr>
            <p:ph idx="7" type="title"/>
          </p:nvPr>
        </p:nvSpPr>
        <p:spPr>
          <a:xfrm>
            <a:off x="6258738" y="33863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0" name="Google Shape;1340;p91"/>
          <p:cNvSpPr txBox="1"/>
          <p:nvPr>
            <p:ph idx="8" type="subTitle"/>
          </p:nvPr>
        </p:nvSpPr>
        <p:spPr>
          <a:xfrm>
            <a:off x="6258738" y="38967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1" name="Google Shape;1341;p9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9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9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9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9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9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9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9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9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53" name="Google Shape;1353;p92"/>
          <p:cNvSpPr txBox="1"/>
          <p:nvPr>
            <p:ph idx="2" type="title"/>
          </p:nvPr>
        </p:nvSpPr>
        <p:spPr>
          <a:xfrm>
            <a:off x="699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4" name="Google Shape;1354;p92"/>
          <p:cNvSpPr txBox="1"/>
          <p:nvPr>
            <p:ph idx="1" type="subTitle"/>
          </p:nvPr>
        </p:nvSpPr>
        <p:spPr>
          <a:xfrm>
            <a:off x="699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5" name="Google Shape;1355;p92"/>
          <p:cNvSpPr txBox="1"/>
          <p:nvPr>
            <p:ph idx="3" type="title"/>
          </p:nvPr>
        </p:nvSpPr>
        <p:spPr>
          <a:xfrm>
            <a:off x="699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6" name="Google Shape;1356;p92"/>
          <p:cNvSpPr txBox="1"/>
          <p:nvPr>
            <p:ph idx="4" type="subTitle"/>
          </p:nvPr>
        </p:nvSpPr>
        <p:spPr>
          <a:xfrm>
            <a:off x="699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7" name="Google Shape;1357;p92"/>
          <p:cNvSpPr txBox="1"/>
          <p:nvPr>
            <p:ph idx="5" type="title"/>
          </p:nvPr>
        </p:nvSpPr>
        <p:spPr>
          <a:xfrm>
            <a:off x="34794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8" name="Google Shape;1358;p92"/>
          <p:cNvSpPr txBox="1"/>
          <p:nvPr>
            <p:ph idx="6" type="subTitle"/>
          </p:nvPr>
        </p:nvSpPr>
        <p:spPr>
          <a:xfrm>
            <a:off x="34794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9" name="Google Shape;1359;p92"/>
          <p:cNvSpPr txBox="1"/>
          <p:nvPr>
            <p:ph idx="7" type="title"/>
          </p:nvPr>
        </p:nvSpPr>
        <p:spPr>
          <a:xfrm>
            <a:off x="34794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0" name="Google Shape;1360;p92"/>
          <p:cNvSpPr txBox="1"/>
          <p:nvPr>
            <p:ph idx="8" type="subTitle"/>
          </p:nvPr>
        </p:nvSpPr>
        <p:spPr>
          <a:xfrm>
            <a:off x="34794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1" name="Google Shape;1361;p92"/>
          <p:cNvSpPr txBox="1"/>
          <p:nvPr>
            <p:ph idx="9" type="title"/>
          </p:nvPr>
        </p:nvSpPr>
        <p:spPr>
          <a:xfrm>
            <a:off x="6258900" y="2025750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2" name="Google Shape;1362;p92"/>
          <p:cNvSpPr txBox="1"/>
          <p:nvPr>
            <p:ph idx="13" type="subTitle"/>
          </p:nvPr>
        </p:nvSpPr>
        <p:spPr>
          <a:xfrm>
            <a:off x="6258900" y="2536075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p92"/>
          <p:cNvSpPr txBox="1"/>
          <p:nvPr>
            <p:ph idx="14" type="title"/>
          </p:nvPr>
        </p:nvSpPr>
        <p:spPr>
          <a:xfrm>
            <a:off x="6258900" y="3462575"/>
            <a:ext cx="2185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4" name="Google Shape;1364;p92"/>
          <p:cNvSpPr txBox="1"/>
          <p:nvPr>
            <p:ph idx="15" type="subTitle"/>
          </p:nvPr>
        </p:nvSpPr>
        <p:spPr>
          <a:xfrm>
            <a:off x="6258900" y="3972900"/>
            <a:ext cx="2185200" cy="721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5" name="Google Shape;1365;p9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9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93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93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9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9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9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93"/>
          <p:cNvSpPr txBox="1"/>
          <p:nvPr>
            <p:ph idx="1" type="subTitle"/>
          </p:nvPr>
        </p:nvSpPr>
        <p:spPr>
          <a:xfrm>
            <a:off x="4572150" y="1714781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6" name="Google Shape;1376;p93"/>
          <p:cNvSpPr txBox="1"/>
          <p:nvPr>
            <p:ph hasCustomPrompt="1" type="title"/>
          </p:nvPr>
        </p:nvSpPr>
        <p:spPr>
          <a:xfrm>
            <a:off x="704850" y="1206956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7" name="Google Shape;1377;p93"/>
          <p:cNvSpPr txBox="1"/>
          <p:nvPr>
            <p:ph idx="2" type="subTitle"/>
          </p:nvPr>
        </p:nvSpPr>
        <p:spPr>
          <a:xfrm>
            <a:off x="4572150" y="2914428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8" name="Google Shape;1378;p93"/>
          <p:cNvSpPr txBox="1"/>
          <p:nvPr>
            <p:ph hasCustomPrompt="1" idx="3" type="title"/>
          </p:nvPr>
        </p:nvSpPr>
        <p:spPr>
          <a:xfrm>
            <a:off x="704850" y="2406603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9" name="Google Shape;1379;p93"/>
          <p:cNvSpPr txBox="1"/>
          <p:nvPr>
            <p:ph idx="4" type="subTitle"/>
          </p:nvPr>
        </p:nvSpPr>
        <p:spPr>
          <a:xfrm>
            <a:off x="4572150" y="4114075"/>
            <a:ext cx="3867300" cy="390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0" name="Google Shape;1380;p93"/>
          <p:cNvSpPr txBox="1"/>
          <p:nvPr>
            <p:ph hasCustomPrompt="1" idx="5" type="title"/>
          </p:nvPr>
        </p:nvSpPr>
        <p:spPr>
          <a:xfrm>
            <a:off x="704850" y="3606250"/>
            <a:ext cx="3867300" cy="1074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1" sz="81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1" name="Google Shape;1381;p9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9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9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9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9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9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9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9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9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9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9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9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94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94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94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94"/>
          <p:cNvSpPr txBox="1"/>
          <p:nvPr>
            <p:ph idx="1" type="subTitle"/>
          </p:nvPr>
        </p:nvSpPr>
        <p:spPr>
          <a:xfrm>
            <a:off x="699900" y="2894475"/>
            <a:ext cx="5481900" cy="9993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8" name="Google Shape;1398;p94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9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9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94"/>
          <p:cNvSpPr txBox="1"/>
          <p:nvPr>
            <p:ph type="ctrTitle"/>
          </p:nvPr>
        </p:nvSpPr>
        <p:spPr>
          <a:xfrm>
            <a:off x="704850" y="1150900"/>
            <a:ext cx="5464800" cy="14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1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04" name="Google Shape;1404;p94"/>
          <p:cNvSpPr txBox="1"/>
          <p:nvPr/>
        </p:nvSpPr>
        <p:spPr>
          <a:xfrm>
            <a:off x="699900" y="4058175"/>
            <a:ext cx="5481900" cy="569100"/>
          </a:xfrm>
          <a:prstGeom prst="rect">
            <a:avLst/>
          </a:prstGeom>
          <a:solidFill>
            <a:srgbClr val="DFE7F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, and includes icons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rgbClr val="231F20"/>
                </a:solidFill>
                <a:latin typeface="Cutive Mono"/>
                <a:ea typeface="Cutive Mono"/>
                <a:cs typeface="Cutive Mono"/>
                <a:sym typeface="Cutive Mono"/>
              </a:rPr>
              <a:t> and infographics &amp; images by </a:t>
            </a:r>
            <a:r>
              <a:rPr b="1" lang="en" sz="1000">
                <a:solidFill>
                  <a:srgbClr val="231F20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rgbClr val="231F20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2"/>
        </a:solidFill>
      </p:bgPr>
    </p:bg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95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95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5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5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95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95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95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95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95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95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96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6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96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96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96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96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96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96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6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96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9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9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98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98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8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8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8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98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98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3A4C8C">
              <a:alpha val="21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98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98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98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43" name="Google Shape;1443;p98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4" name="Google Shape;1444;p98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98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98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98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98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9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9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99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9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99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99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99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99"/>
          <p:cNvSpPr/>
          <p:nvPr/>
        </p:nvSpPr>
        <p:spPr>
          <a:xfrm>
            <a:off x="859775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99"/>
          <p:cNvSpPr/>
          <p:nvPr/>
        </p:nvSpPr>
        <p:spPr>
          <a:xfrm>
            <a:off x="1503060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99"/>
          <p:cNvSpPr/>
          <p:nvPr/>
        </p:nvSpPr>
        <p:spPr>
          <a:xfrm>
            <a:off x="2204446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99"/>
          <p:cNvSpPr/>
          <p:nvPr/>
        </p:nvSpPr>
        <p:spPr>
          <a:xfrm>
            <a:off x="2913147" y="253950"/>
            <a:ext cx="3256497" cy="4628758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99"/>
          <p:cNvSpPr/>
          <p:nvPr/>
        </p:nvSpPr>
        <p:spPr>
          <a:xfrm>
            <a:off x="8142561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99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63" name="Google Shape;1463;p99"/>
          <p:cNvSpPr txBox="1"/>
          <p:nvPr>
            <p:ph hasCustomPrompt="1"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10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64" name="Google Shape;1464;p99"/>
          <p:cNvSpPr txBox="1"/>
          <p:nvPr>
            <p:ph idx="1" type="subTitle"/>
          </p:nvPr>
        </p:nvSpPr>
        <p:spPr>
          <a:xfrm>
            <a:off x="704850" y="4000500"/>
            <a:ext cx="3839400" cy="619800"/>
          </a:xfrm>
          <a:prstGeom prst="rect">
            <a:avLst/>
          </a:prstGeom>
          <a:solidFill>
            <a:srgbClr val="FFFFFF">
              <a:alpha val="1955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00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100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00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00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00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00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00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73" name="Google Shape;1473;p100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00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0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00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00"/>
          <p:cNvSpPr txBox="1"/>
          <p:nvPr>
            <p:ph idx="1" type="body"/>
          </p:nvPr>
        </p:nvSpPr>
        <p:spPr>
          <a:xfrm>
            <a:off x="704850" y="1869725"/>
            <a:ext cx="7739100" cy="27624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b="1"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101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01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01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01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01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01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01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86" name="Google Shape;1486;p101"/>
          <p:cNvSpPr txBox="1"/>
          <p:nvPr>
            <p:ph idx="2" type="title"/>
          </p:nvPr>
        </p:nvSpPr>
        <p:spPr>
          <a:xfrm>
            <a:off x="6999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7" name="Google Shape;1487;p101"/>
          <p:cNvSpPr txBox="1"/>
          <p:nvPr>
            <p:ph idx="1" type="subTitle"/>
          </p:nvPr>
        </p:nvSpPr>
        <p:spPr>
          <a:xfrm>
            <a:off x="6999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8" name="Google Shape;1488;p101"/>
          <p:cNvSpPr txBox="1"/>
          <p:nvPr>
            <p:ph idx="3" type="title"/>
          </p:nvPr>
        </p:nvSpPr>
        <p:spPr>
          <a:xfrm>
            <a:off x="4572000" y="3016825"/>
            <a:ext cx="288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9" name="Google Shape;1489;p101"/>
          <p:cNvSpPr txBox="1"/>
          <p:nvPr>
            <p:ph idx="4" type="subTitle"/>
          </p:nvPr>
        </p:nvSpPr>
        <p:spPr>
          <a:xfrm>
            <a:off x="4572000" y="3527150"/>
            <a:ext cx="2882100" cy="1100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0" name="Google Shape;1490;p101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1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1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01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02"/>
          <p:cNvSpPr/>
          <p:nvPr/>
        </p:nvSpPr>
        <p:spPr>
          <a:xfrm>
            <a:off x="260700" y="260850"/>
            <a:ext cx="8635500" cy="4621800"/>
          </a:xfrm>
          <a:prstGeom prst="roundRect">
            <a:avLst>
              <a:gd fmla="val 5329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760000" dist="95250">
              <a:srgbClr val="231F2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2"/>
          <p:cNvSpPr/>
          <p:nvPr/>
        </p:nvSpPr>
        <p:spPr>
          <a:xfrm rot="10800000">
            <a:off x="258150" y="253950"/>
            <a:ext cx="8638200" cy="690300"/>
          </a:xfrm>
          <a:prstGeom prst="round2SameRect">
            <a:avLst>
              <a:gd fmla="val 0" name="adj1"/>
              <a:gd fmla="val 3623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02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02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02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02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02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02" name="Google Shape;1502;p102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02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02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2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0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03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dk2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03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03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F3F3F3">
              <a:alpha val="58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03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EFEFEF">
              <a:alpha val="620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03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D9D9D9">
              <a:alpha val="4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03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CCCCCC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3"/>
          <p:cNvSpPr txBox="1"/>
          <p:nvPr>
            <p:ph idx="1" type="subTitle"/>
          </p:nvPr>
        </p:nvSpPr>
        <p:spPr>
          <a:xfrm>
            <a:off x="699900" y="2423650"/>
            <a:ext cx="5010900" cy="21909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15" name="Google Shape;1515;p103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03"/>
          <p:cNvSpPr txBox="1"/>
          <p:nvPr>
            <p:ph type="ctrTitle"/>
          </p:nvPr>
        </p:nvSpPr>
        <p:spPr>
          <a:xfrm>
            <a:off x="704850" y="1123950"/>
            <a:ext cx="51843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17" name="Google Shape;1517;p103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5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03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3A4C8C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03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3A4C8C">
              <a:alpha val="290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03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3A4C8C">
              <a:alpha val="51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0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lt1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0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13118" name="adj"/>
            </a:avLst>
          </a:prstGeom>
          <a:solidFill>
            <a:schemeClr val="accent4"/>
          </a:solidFill>
          <a:ln>
            <a:noFill/>
          </a:ln>
          <a:effectLst>
            <a:outerShdw blurRad="242888" rotWithShape="0" algn="bl" dir="5820000" dist="952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04"/>
          <p:cNvSpPr/>
          <p:nvPr/>
        </p:nvSpPr>
        <p:spPr>
          <a:xfrm>
            <a:off x="6464500" y="260850"/>
            <a:ext cx="2418900" cy="4621800"/>
          </a:xfrm>
          <a:prstGeom prst="roundRect">
            <a:avLst>
              <a:gd fmla="val 957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04"/>
          <p:cNvSpPr/>
          <p:nvPr/>
        </p:nvSpPr>
        <p:spPr>
          <a:xfrm>
            <a:off x="260700" y="260850"/>
            <a:ext cx="6203700" cy="4621800"/>
          </a:xfrm>
          <a:prstGeom prst="roundRect">
            <a:avLst>
              <a:gd fmla="val 5282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04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04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04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04"/>
          <p:cNvSpPr/>
          <p:nvPr/>
        </p:nvSpPr>
        <p:spPr>
          <a:xfrm rot="10800000">
            <a:off x="258075" y="253950"/>
            <a:ext cx="6209400" cy="690300"/>
          </a:xfrm>
          <a:prstGeom prst="round2SameRect">
            <a:avLst>
              <a:gd fmla="val 0" name="adj1"/>
              <a:gd fmla="val 3725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04"/>
          <p:cNvSpPr/>
          <p:nvPr/>
        </p:nvSpPr>
        <p:spPr>
          <a:xfrm>
            <a:off x="859775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04"/>
          <p:cNvSpPr/>
          <p:nvPr/>
        </p:nvSpPr>
        <p:spPr>
          <a:xfrm>
            <a:off x="1517958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508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294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04"/>
          <p:cNvSpPr/>
          <p:nvPr/>
        </p:nvSpPr>
        <p:spPr>
          <a:xfrm>
            <a:off x="2235587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2476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5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04"/>
          <p:cNvSpPr/>
          <p:nvPr/>
        </p:nvSpPr>
        <p:spPr>
          <a:xfrm>
            <a:off x="2960701" y="944250"/>
            <a:ext cx="3331938" cy="3938399"/>
          </a:xfrm>
          <a:custGeom>
            <a:rect b="b" l="l" r="r" t="t"/>
            <a:pathLst>
              <a:path extrusionOk="0" h="43888" w="44706">
                <a:moveTo>
                  <a:pt x="34309" y="1"/>
                </a:moveTo>
                <a:lnTo>
                  <a:pt x="0" y="43887"/>
                </a:lnTo>
                <a:lnTo>
                  <a:pt x="11499" y="43887"/>
                </a:lnTo>
                <a:lnTo>
                  <a:pt x="44706" y="1"/>
                </a:lnTo>
                <a:close/>
              </a:path>
            </a:pathLst>
          </a:custGeom>
          <a:solidFill>
            <a:srgbClr val="BB231A">
              <a:alpha val="8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04"/>
          <p:cNvSpPr txBox="1"/>
          <p:nvPr>
            <p:ph type="ctrTitle"/>
          </p:nvPr>
        </p:nvSpPr>
        <p:spPr>
          <a:xfrm>
            <a:off x="704850" y="1150900"/>
            <a:ext cx="5464800" cy="24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5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35" name="Google Shape;1535;p104"/>
          <p:cNvSpPr/>
          <p:nvPr/>
        </p:nvSpPr>
        <p:spPr>
          <a:xfrm>
            <a:off x="2579425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219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139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04"/>
          <p:cNvSpPr/>
          <p:nvPr/>
        </p:nvSpPr>
        <p:spPr>
          <a:xfrm>
            <a:off x="2830946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0" y="45525"/>
                </a:lnTo>
                <a:lnTo>
                  <a:pt x="19218" y="45525"/>
                </a:lnTo>
                <a:lnTo>
                  <a:pt x="52613" y="1"/>
                </a:lnTo>
                <a:close/>
              </a:path>
            </a:pathLst>
          </a:custGeom>
          <a:solidFill>
            <a:srgbClr val="BB231A">
              <a:alpha val="296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04"/>
          <p:cNvSpPr/>
          <p:nvPr/>
        </p:nvSpPr>
        <p:spPr>
          <a:xfrm>
            <a:off x="3086274" y="253950"/>
            <a:ext cx="797760" cy="688012"/>
          </a:xfrm>
          <a:custGeom>
            <a:rect b="b" l="l" r="r" t="t"/>
            <a:pathLst>
              <a:path extrusionOk="0" h="45526" w="52614">
                <a:moveTo>
                  <a:pt x="35601" y="1"/>
                </a:moveTo>
                <a:lnTo>
                  <a:pt x="1" y="45525"/>
                </a:lnTo>
                <a:lnTo>
                  <a:pt x="19187" y="45525"/>
                </a:lnTo>
                <a:lnTo>
                  <a:pt x="52614" y="1"/>
                </a:lnTo>
                <a:close/>
              </a:path>
            </a:pathLst>
          </a:custGeom>
          <a:solidFill>
            <a:srgbClr val="BB231A">
              <a:alpha val="52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04"/>
          <p:cNvSpPr/>
          <p:nvPr/>
        </p:nvSpPr>
        <p:spPr>
          <a:xfrm>
            <a:off x="3319645" y="253950"/>
            <a:ext cx="793454" cy="688012"/>
          </a:xfrm>
          <a:custGeom>
            <a:rect b="b" l="l" r="r" t="t"/>
            <a:pathLst>
              <a:path extrusionOk="0" h="45526" w="52330">
                <a:moveTo>
                  <a:pt x="35601" y="1"/>
                </a:moveTo>
                <a:lnTo>
                  <a:pt x="0" y="45525"/>
                </a:lnTo>
                <a:lnTo>
                  <a:pt x="17863" y="45525"/>
                </a:lnTo>
                <a:lnTo>
                  <a:pt x="52330" y="1"/>
                </a:lnTo>
                <a:close/>
              </a:path>
            </a:pathLst>
          </a:custGeom>
          <a:solidFill>
            <a:srgbClr val="BB231A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6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89.xml"/><Relationship Id="rId23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91.xml"/><Relationship Id="rId25" Type="http://schemas.openxmlformats.org/officeDocument/2006/relationships/slideLayout" Target="../slideLayouts/slideLayout90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92.xml"/><Relationship Id="rId5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3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26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17.xml"/><Relationship Id="rId28" Type="http://schemas.openxmlformats.org/officeDocument/2006/relationships/theme" Target="../theme/theme5.xml"/><Relationship Id="rId27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0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40.xml"/><Relationship Id="rId24" Type="http://schemas.openxmlformats.org/officeDocument/2006/relationships/slideLayout" Target="../slideLayouts/slideLayout143.xml"/><Relationship Id="rId23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26" Type="http://schemas.openxmlformats.org/officeDocument/2006/relationships/slideLayout" Target="../slideLayouts/slideLayout145.xml"/><Relationship Id="rId25" Type="http://schemas.openxmlformats.org/officeDocument/2006/relationships/slideLayout" Target="../slideLayouts/slideLayout144.xml"/><Relationship Id="rId28" Type="http://schemas.openxmlformats.org/officeDocument/2006/relationships/theme" Target="../theme/theme8.xml"/><Relationship Id="rId27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35.xml"/><Relationship Id="rId19" Type="http://schemas.openxmlformats.org/officeDocument/2006/relationships/slideLayout" Target="../slideLayouts/slideLayout138.xml"/><Relationship Id="rId18" Type="http://schemas.openxmlformats.org/officeDocument/2006/relationships/slideLayout" Target="../slideLayouts/slideLayout137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6.xml"/><Relationship Id="rId22" Type="http://schemas.openxmlformats.org/officeDocument/2006/relationships/slideLayout" Target="../slideLayouts/slideLayout168.xml"/><Relationship Id="rId2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70.xml"/><Relationship Id="rId2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26" Type="http://schemas.openxmlformats.org/officeDocument/2006/relationships/slideLayout" Target="../slideLayouts/slideLayout172.xml"/><Relationship Id="rId25" Type="http://schemas.openxmlformats.org/officeDocument/2006/relationships/slideLayout" Target="../slideLayouts/slideLayout171.xml"/><Relationship Id="rId28" Type="http://schemas.openxmlformats.org/officeDocument/2006/relationships/theme" Target="../theme/theme9.xml"/><Relationship Id="rId27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1.xml"/><Relationship Id="rId14" Type="http://schemas.openxmlformats.org/officeDocument/2006/relationships/slideLayout" Target="../slideLayouts/slideLayout160.xml"/><Relationship Id="rId17" Type="http://schemas.openxmlformats.org/officeDocument/2006/relationships/slideLayout" Target="../slideLayouts/slideLayout163.xml"/><Relationship Id="rId16" Type="http://schemas.openxmlformats.org/officeDocument/2006/relationships/slideLayout" Target="../slideLayouts/slideLayout162.xml"/><Relationship Id="rId19" Type="http://schemas.openxmlformats.org/officeDocument/2006/relationships/slideLayout" Target="../slideLayouts/slideLayout165.xml"/><Relationship Id="rId18" Type="http://schemas.openxmlformats.org/officeDocument/2006/relationships/slideLayout" Target="../slideLayouts/slideLayout164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3.xml"/><Relationship Id="rId22" Type="http://schemas.openxmlformats.org/officeDocument/2006/relationships/slideLayout" Target="../slideLayouts/slideLayout195.xml"/><Relationship Id="rId21" Type="http://schemas.openxmlformats.org/officeDocument/2006/relationships/slideLayout" Target="../slideLayouts/slideLayout194.xml"/><Relationship Id="rId24" Type="http://schemas.openxmlformats.org/officeDocument/2006/relationships/slideLayout" Target="../slideLayouts/slideLayout197.xml"/><Relationship Id="rId23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26" Type="http://schemas.openxmlformats.org/officeDocument/2006/relationships/slideLayout" Target="../slideLayouts/slideLayout199.xml"/><Relationship Id="rId25" Type="http://schemas.openxmlformats.org/officeDocument/2006/relationships/slideLayout" Target="../slideLayouts/slideLayout198.xml"/><Relationship Id="rId28" Type="http://schemas.openxmlformats.org/officeDocument/2006/relationships/theme" Target="../theme/theme10.xml"/><Relationship Id="rId27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0.xml"/><Relationship Id="rId8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189.xml"/><Relationship Id="rId19" Type="http://schemas.openxmlformats.org/officeDocument/2006/relationships/slideLayout" Target="../slideLayouts/slideLayout192.xml"/><Relationship Id="rId18" Type="http://schemas.openxmlformats.org/officeDocument/2006/relationships/slideLayout" Target="../slideLayouts/slideLayout191.xml"/></Relationships>
</file>

<file path=ppt/slideMasters/_rels/slideMaster9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0.xml"/><Relationship Id="rId22" Type="http://schemas.openxmlformats.org/officeDocument/2006/relationships/slideLayout" Target="../slideLayouts/slideLayout222.xml"/><Relationship Id="rId21" Type="http://schemas.openxmlformats.org/officeDocument/2006/relationships/slideLayout" Target="../slideLayouts/slideLayout221.xml"/><Relationship Id="rId24" Type="http://schemas.openxmlformats.org/officeDocument/2006/relationships/slideLayout" Target="../slideLayouts/slideLayout224.xml"/><Relationship Id="rId23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26" Type="http://schemas.openxmlformats.org/officeDocument/2006/relationships/slideLayout" Target="../slideLayouts/slideLayout226.xml"/><Relationship Id="rId25" Type="http://schemas.openxmlformats.org/officeDocument/2006/relationships/slideLayout" Target="../slideLayouts/slideLayout225.xml"/><Relationship Id="rId28" Type="http://schemas.openxmlformats.org/officeDocument/2006/relationships/theme" Target="../theme/theme4.xml"/><Relationship Id="rId27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2.xml"/><Relationship Id="rId15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14.xml"/><Relationship Id="rId17" Type="http://schemas.openxmlformats.org/officeDocument/2006/relationships/slideLayout" Target="../slideLayouts/slideLayout217.xml"/><Relationship Id="rId16" Type="http://schemas.openxmlformats.org/officeDocument/2006/relationships/slideLayout" Target="../slideLayouts/slideLayout216.xml"/><Relationship Id="rId19" Type="http://schemas.openxmlformats.org/officeDocument/2006/relationships/slideLayout" Target="../slideLayouts/slideLayout219.xml"/><Relationship Id="rId18" Type="http://schemas.openxmlformats.org/officeDocument/2006/relationships/slideLayout" Target="../slideLayouts/slideLayout2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11" name="Google Shape;511;p4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970" name="Google Shape;970;p69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9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429" name="Google Shape;1429;p97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888" name="Google Shape;1888;p125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15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2347" name="Google Shape;2347;p15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18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2806" name="Google Shape;2806;p18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45" r:id="rId25"/>
    <p:sldLayoutId id="2147483846" r:id="rId26"/>
    <p:sldLayoutId id="214748384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263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p20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rlow Semi Condensed SemiBold"/>
              <a:buNone/>
              <a:defRPr sz="32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3265" name="Google Shape;3265;p209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●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utive Mono"/>
              <a:buChar char="○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utive Mono"/>
              <a:buChar char="■"/>
              <a:defRPr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  <p:sldLayoutId id="2147483873" r:id="rId26"/>
    <p:sldLayoutId id="21474838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10" Type="http://schemas.openxmlformats.org/officeDocument/2006/relationships/hyperlink" Target="https://vidfy.com/?utm_source=slidesgo_template&amp;utm_medium=referral-link&amp;utm_campaign=promo-slide&amp;utm_term=slidesgo&amp;utm_content=vidf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ublic.tableau.com/views/Book1_TC/DelayOccurencesvsDistanceGroup?:language=en-GB&amp;publish=yes&amp;:display_count=n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5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p237"/>
          <p:cNvSpPr txBox="1"/>
          <p:nvPr>
            <p:ph type="ctrTitle"/>
          </p:nvPr>
        </p:nvSpPr>
        <p:spPr>
          <a:xfrm>
            <a:off x="704850" y="1150900"/>
            <a:ext cx="4862400" cy="258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DELAYS</a:t>
            </a:r>
            <a:endParaRPr/>
          </a:p>
        </p:txBody>
      </p:sp>
      <p:grpSp>
        <p:nvGrpSpPr>
          <p:cNvPr id="3727" name="Google Shape;3727;p237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3728" name="Google Shape;3728;p237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37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37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37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37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37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37"/>
            <p:cNvSpPr/>
            <p:nvPr/>
          </p:nvSpPr>
          <p:spPr>
            <a:xfrm>
              <a:off x="733762" y="446700"/>
              <a:ext cx="356005" cy="355995"/>
            </a:xfrm>
            <a:custGeom>
              <a:rect b="b" l="l" r="r" t="t"/>
              <a:pathLst>
                <a:path extrusionOk="0" h="36105" w="36106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37"/>
            <p:cNvSpPr/>
            <p:nvPr/>
          </p:nvSpPr>
          <p:spPr>
            <a:xfrm>
              <a:off x="733762" y="446700"/>
              <a:ext cx="288287" cy="288277"/>
            </a:xfrm>
            <a:custGeom>
              <a:rect b="b" l="l" r="r" t="t"/>
              <a:pathLst>
                <a:path extrusionOk="0" h="29237" w="29238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37"/>
            <p:cNvSpPr/>
            <p:nvPr/>
          </p:nvSpPr>
          <p:spPr>
            <a:xfrm>
              <a:off x="699900" y="494229"/>
              <a:ext cx="416269" cy="308470"/>
            </a:xfrm>
            <a:custGeom>
              <a:rect b="b" l="l" r="r" t="t"/>
              <a:pathLst>
                <a:path extrusionOk="0" h="31285" w="42218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37"/>
            <p:cNvSpPr/>
            <p:nvPr/>
          </p:nvSpPr>
          <p:spPr>
            <a:xfrm>
              <a:off x="768255" y="494229"/>
              <a:ext cx="347920" cy="308470"/>
            </a:xfrm>
            <a:custGeom>
              <a:rect b="b" l="l" r="r" t="t"/>
              <a:pathLst>
                <a:path extrusionOk="0" h="31285" w="35286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37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9" name="Google Shape;3739;p237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3740" name="Google Shape;3740;p237"/>
            <p:cNvSpPr/>
            <p:nvPr/>
          </p:nvSpPr>
          <p:spPr>
            <a:xfrm>
              <a:off x="859679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37"/>
            <p:cNvSpPr/>
            <p:nvPr/>
          </p:nvSpPr>
          <p:spPr>
            <a:xfrm>
              <a:off x="838751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37"/>
            <p:cNvSpPr/>
            <p:nvPr/>
          </p:nvSpPr>
          <p:spPr>
            <a:xfrm>
              <a:off x="731470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37"/>
            <p:cNvSpPr/>
            <p:nvPr/>
          </p:nvSpPr>
          <p:spPr>
            <a:xfrm>
              <a:off x="7695095" y="-1341310"/>
              <a:ext cx="186570" cy="943599"/>
            </a:xfrm>
            <a:custGeom>
              <a:rect b="b" l="l" r="r" t="t"/>
              <a:pathLst>
                <a:path extrusionOk="0" h="7814" w="1545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37"/>
            <p:cNvSpPr/>
            <p:nvPr/>
          </p:nvSpPr>
          <p:spPr>
            <a:xfrm>
              <a:off x="8265795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37"/>
            <p:cNvSpPr/>
            <p:nvPr/>
          </p:nvSpPr>
          <p:spPr>
            <a:xfrm>
              <a:off x="8170638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37"/>
            <p:cNvSpPr/>
            <p:nvPr/>
          </p:nvSpPr>
          <p:spPr>
            <a:xfrm>
              <a:off x="8075481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37"/>
            <p:cNvSpPr/>
            <p:nvPr/>
          </p:nvSpPr>
          <p:spPr>
            <a:xfrm>
              <a:off x="7980445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37"/>
            <p:cNvSpPr/>
            <p:nvPr/>
          </p:nvSpPr>
          <p:spPr>
            <a:xfrm>
              <a:off x="7170041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37"/>
            <p:cNvSpPr/>
            <p:nvPr/>
          </p:nvSpPr>
          <p:spPr>
            <a:xfrm>
              <a:off x="704831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37"/>
            <p:cNvSpPr/>
            <p:nvPr/>
          </p:nvSpPr>
          <p:spPr>
            <a:xfrm>
              <a:off x="695328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37"/>
            <p:cNvSpPr/>
            <p:nvPr/>
          </p:nvSpPr>
          <p:spPr>
            <a:xfrm>
              <a:off x="6858124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37"/>
            <p:cNvSpPr/>
            <p:nvPr/>
          </p:nvSpPr>
          <p:spPr>
            <a:xfrm>
              <a:off x="676296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37"/>
            <p:cNvSpPr/>
            <p:nvPr/>
          </p:nvSpPr>
          <p:spPr>
            <a:xfrm>
              <a:off x="7611410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37"/>
            <p:cNvSpPr/>
            <p:nvPr/>
          </p:nvSpPr>
          <p:spPr>
            <a:xfrm>
              <a:off x="7512509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5" name="Google Shape;3755;p237"/>
          <p:cNvSpPr txBox="1"/>
          <p:nvPr>
            <p:ph type="ctrTitle"/>
          </p:nvPr>
        </p:nvSpPr>
        <p:spPr>
          <a:xfrm>
            <a:off x="1104500" y="3750025"/>
            <a:ext cx="16707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756" name="Google Shape;3756;p237"/>
          <p:cNvSpPr/>
          <p:nvPr/>
        </p:nvSpPr>
        <p:spPr>
          <a:xfrm>
            <a:off x="704850" y="379387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7" name="Google Shape;3757;p237"/>
          <p:cNvSpPr txBox="1"/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BOARDING PASS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3758" name="Google Shape;3758;p237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3759" name="Google Shape;3759;p237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37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37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37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37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37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37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37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37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37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37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37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37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37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37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37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37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37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37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37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37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37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37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37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3" name="Google Shape;3783;p237"/>
          <p:cNvSpPr/>
          <p:nvPr/>
        </p:nvSpPr>
        <p:spPr>
          <a:xfrm>
            <a:off x="5846050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4" name="Google Shape;3784;p237"/>
          <p:cNvSpPr txBox="1"/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785" name="Google Shape;3785;p237"/>
          <p:cNvSpPr txBox="1"/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786" name="Google Shape;3786;p237"/>
          <p:cNvSpPr txBox="1"/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787" name="Google Shape;3787;p237"/>
          <p:cNvSpPr txBox="1"/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B345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3788" name="Google Shape;3788;p237"/>
          <p:cNvSpPr txBox="1"/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D8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3789" name="Google Shape;3789;p237"/>
          <p:cNvSpPr txBox="1"/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3790" name="Google Shape;3790;p237"/>
          <p:cNvSpPr txBox="1"/>
          <p:nvPr>
            <p:ph idx="1" type="subTitle"/>
          </p:nvPr>
        </p:nvSpPr>
        <p:spPr>
          <a:xfrm>
            <a:off x="699900" y="4188325"/>
            <a:ext cx="54819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Ashley, Gopi, Kiena, Tracy, Zainab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5" name="Google Shape;3795;p238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3796" name="Google Shape;3796;p238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38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38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38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38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38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38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3" name="Google Shape;3803;p238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3804" name="Google Shape;3804;p238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38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38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38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38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38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38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38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38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38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38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38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38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38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38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38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38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38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38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238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238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38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38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38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38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38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38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38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38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38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38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38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38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38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38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38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38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38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38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3" name="Google Shape;3843;p238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4" name="Google Shape;3844;p238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3845" name="Google Shape;3845;p238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6" name="Google Shape;3846;p238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3847" name="Google Shape;3847;p238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238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238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238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238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238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3" name="Google Shape;3853;p238"/>
          <p:cNvSpPr txBox="1"/>
          <p:nvPr>
            <p:ph type="ctrTitle"/>
          </p:nvPr>
        </p:nvSpPr>
        <p:spPr>
          <a:xfrm>
            <a:off x="704850" y="1123950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854" name="Google Shape;3854;p238"/>
          <p:cNvSpPr txBox="1"/>
          <p:nvPr/>
        </p:nvSpPr>
        <p:spPr>
          <a:xfrm>
            <a:off x="704850" y="1818125"/>
            <a:ext cx="6703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Airlines Dataset to predict Delays &amp; Airline Delays with Weather and Airport Detail</a:t>
            </a:r>
            <a:endParaRPr sz="12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graphicFrame>
        <p:nvGraphicFramePr>
          <p:cNvPr id="3855" name="Google Shape;3855;p238"/>
          <p:cNvGraphicFramePr/>
          <p:nvPr/>
        </p:nvGraphicFramePr>
        <p:xfrm>
          <a:off x="720000" y="242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{1AE2A3F0-69AF-4463-A93C-7EE9998730AF}</a:tableStyleId>
              </a:tblPr>
              <a:tblGrid>
                <a:gridCol w="6290750"/>
              </a:tblGrid>
              <a:tr h="196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utive Mono"/>
                          <a:ea typeface="Cutive Mono"/>
                          <a:cs typeface="Cutive Mono"/>
                          <a:sym typeface="Cutive Mono"/>
                        </a:rPr>
                        <a:t>In the present world the major components of a transportation system include a passenger airline. With time, we have evolved and improved the airline transportation system and operations. However, even in today's day and time, flight delays cause a lot of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utive Mono"/>
                          <a:ea typeface="Cutive Mono"/>
                          <a:cs typeface="Cutive Mono"/>
                          <a:sym typeface="Cutive Mono"/>
                        </a:rPr>
                        <a:t>inconvenience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utive Mono"/>
                          <a:ea typeface="Cutive Mono"/>
                          <a:cs typeface="Cutive Mono"/>
                          <a:sym typeface="Cutive Mono"/>
                        </a:rPr>
                        <a:t> to our modern passengers. Every year approximately 25-30% of flights are delayed, costing passengers and the operations approximately more than $28 billion in money and their time.</a:t>
                      </a:r>
                      <a:endParaRPr b="1" sz="1100">
                        <a:solidFill>
                          <a:schemeClr val="dk1"/>
                        </a:solidFill>
                        <a:latin typeface="Cutive Mono"/>
                        <a:ea typeface="Cutive Mono"/>
                        <a:cs typeface="Cutive Mono"/>
                        <a:sym typeface="Cutive Mon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56" name="Google Shape;3856;p238"/>
          <p:cNvSpPr txBox="1"/>
          <p:nvPr/>
        </p:nvSpPr>
        <p:spPr>
          <a:xfrm rot="-5400000">
            <a:off x="6348850" y="3074849"/>
            <a:ext cx="27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For more info:</a:t>
            </a:r>
            <a:br>
              <a:rPr b="1" lang="en" sz="8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</a:b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|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b="1" lang="en" sz="10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|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FAQS</a:t>
            </a:r>
            <a:endParaRPr sz="15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3857" name="Google Shape;3857;p238"/>
          <p:cNvSpPr txBox="1"/>
          <p:nvPr/>
        </p:nvSpPr>
        <p:spPr>
          <a:xfrm rot="-5400000">
            <a:off x="6779175" y="3079649"/>
            <a:ext cx="277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You can visit our sister </a:t>
            </a:r>
            <a:r>
              <a:rPr lang="en" sz="8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projects</a:t>
            </a:r>
            <a:r>
              <a:rPr lang="en" sz="8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:</a:t>
            </a:r>
            <a:br>
              <a:rPr b="1" lang="en" sz="8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</a:b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|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|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b="1" lang="en" sz="10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 |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WEPIK </a:t>
            </a:r>
            <a:r>
              <a:rPr b="1" lang="en" sz="10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|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VIDFY</a:t>
            </a:r>
            <a:endParaRPr b="1" sz="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239"/>
          <p:cNvSpPr txBox="1"/>
          <p:nvPr>
            <p:ph type="ctrTitle"/>
          </p:nvPr>
        </p:nvSpPr>
        <p:spPr>
          <a:xfrm>
            <a:off x="702450" y="1024738"/>
            <a:ext cx="7739100" cy="800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Purpose/Problem Statement</a:t>
            </a:r>
            <a:endParaRPr/>
          </a:p>
        </p:txBody>
      </p:sp>
      <p:sp>
        <p:nvSpPr>
          <p:cNvPr id="3863" name="Google Shape;3863;p239"/>
          <p:cNvSpPr txBox="1"/>
          <p:nvPr>
            <p:ph idx="2" type="title"/>
          </p:nvPr>
        </p:nvSpPr>
        <p:spPr>
          <a:xfrm>
            <a:off x="624725" y="1834525"/>
            <a:ext cx="36873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Cutive Mono"/>
                <a:ea typeface="Cutive Mono"/>
                <a:cs typeface="Cutive Mono"/>
                <a:sym typeface="Cutive Mono"/>
              </a:rPr>
              <a:t>The purpose of this project is to predict whether a given flight will be delayed, given the information of the scheduled departure.</a:t>
            </a:r>
            <a:endParaRPr b="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3864" name="Google Shape;3864;p239"/>
          <p:cNvSpPr txBox="1"/>
          <p:nvPr>
            <p:ph idx="1" type="subTitle"/>
          </p:nvPr>
        </p:nvSpPr>
        <p:spPr>
          <a:xfrm>
            <a:off x="2126771" y="2768713"/>
            <a:ext cx="2185200" cy="7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Which airline has the most delayed flights?</a:t>
            </a:r>
            <a:endParaRPr b="0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5" name="Google Shape;3865;p239"/>
          <p:cNvSpPr txBox="1"/>
          <p:nvPr>
            <p:ph idx="3" type="title"/>
          </p:nvPr>
        </p:nvSpPr>
        <p:spPr>
          <a:xfrm>
            <a:off x="704850" y="2477250"/>
            <a:ext cx="1384800" cy="110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866" name="Google Shape;3866;p239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3867" name="Google Shape;3867;p239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39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39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39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39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39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39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4" name="Google Shape;3874;p239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3875" name="Google Shape;3875;p239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39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39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39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39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39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39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39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39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39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39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39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39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39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39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39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39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39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39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39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39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39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39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39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39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39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39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39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39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39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39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39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39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39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39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39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39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39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39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4" name="Google Shape;3914;p239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5" name="Google Shape;3915;p239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3916" name="Google Shape;3916;p239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17" name="Google Shape;3917;p239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3918" name="Google Shape;3918;p239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239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239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239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239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239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4" name="Google Shape;3924;p239"/>
          <p:cNvSpPr txBox="1"/>
          <p:nvPr>
            <p:ph idx="5" type="subTitle"/>
          </p:nvPr>
        </p:nvSpPr>
        <p:spPr>
          <a:xfrm>
            <a:off x="6118721" y="1865475"/>
            <a:ext cx="2185200" cy="7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" sz="1200"/>
              <a:t>Will flying time impact delay occurrences?</a:t>
            </a:r>
            <a:endParaRPr b="0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5" name="Google Shape;3925;p239"/>
          <p:cNvSpPr txBox="1"/>
          <p:nvPr>
            <p:ph idx="6" type="title"/>
          </p:nvPr>
        </p:nvSpPr>
        <p:spPr>
          <a:xfrm>
            <a:off x="4696800" y="1667125"/>
            <a:ext cx="1384800" cy="110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26" name="Google Shape;3926;p239"/>
          <p:cNvSpPr txBox="1"/>
          <p:nvPr>
            <p:ph idx="8" type="subTitle"/>
          </p:nvPr>
        </p:nvSpPr>
        <p:spPr>
          <a:xfrm>
            <a:off x="2126771" y="3896700"/>
            <a:ext cx="2185200" cy="7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" sz="1200"/>
              <a:t>Which routes have the most delayed occurrences?</a:t>
            </a:r>
            <a:endParaRPr b="0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7" name="Google Shape;3927;p239"/>
          <p:cNvSpPr txBox="1"/>
          <p:nvPr>
            <p:ph idx="9" type="title"/>
          </p:nvPr>
        </p:nvSpPr>
        <p:spPr>
          <a:xfrm>
            <a:off x="704850" y="3578850"/>
            <a:ext cx="1384800" cy="110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28" name="Google Shape;3928;p239"/>
          <p:cNvSpPr txBox="1"/>
          <p:nvPr>
            <p:ph idx="14" type="subTitle"/>
          </p:nvPr>
        </p:nvSpPr>
        <p:spPr>
          <a:xfrm>
            <a:off x="6118721" y="2786050"/>
            <a:ext cx="2185200" cy="7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" sz="1200"/>
              <a:t>Which date of the week will have the most delay? Weekend vs Weekday</a:t>
            </a:r>
            <a:endParaRPr b="0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9" name="Google Shape;3929;p239"/>
          <p:cNvSpPr txBox="1"/>
          <p:nvPr>
            <p:ph idx="15" type="title"/>
          </p:nvPr>
        </p:nvSpPr>
        <p:spPr>
          <a:xfrm>
            <a:off x="4696800" y="2682025"/>
            <a:ext cx="1384800" cy="110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930" name="Google Shape;3930;p239"/>
          <p:cNvCxnSpPr/>
          <p:nvPr/>
        </p:nvCxnSpPr>
        <p:spPr>
          <a:xfrm rot="10800000">
            <a:off x="2073732" y="2894400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1" name="Google Shape;3931;p239"/>
          <p:cNvCxnSpPr/>
          <p:nvPr/>
        </p:nvCxnSpPr>
        <p:spPr>
          <a:xfrm rot="10800000">
            <a:off x="6081594" y="2169388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2" name="Google Shape;3932;p239"/>
          <p:cNvCxnSpPr/>
          <p:nvPr/>
        </p:nvCxnSpPr>
        <p:spPr>
          <a:xfrm rot="10800000">
            <a:off x="2073757" y="4132050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3" name="Google Shape;3933;p239"/>
          <p:cNvCxnSpPr/>
          <p:nvPr/>
        </p:nvCxnSpPr>
        <p:spPr>
          <a:xfrm rot="10800000">
            <a:off x="6081594" y="4123800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4" name="Google Shape;3934;p239"/>
          <p:cNvSpPr txBox="1"/>
          <p:nvPr>
            <p:ph idx="15" type="title"/>
          </p:nvPr>
        </p:nvSpPr>
        <p:spPr>
          <a:xfrm>
            <a:off x="4670100" y="3706650"/>
            <a:ext cx="1384800" cy="1101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35" name="Google Shape;3935;p239"/>
          <p:cNvSpPr txBox="1"/>
          <p:nvPr>
            <p:ph idx="5" type="subTitle"/>
          </p:nvPr>
        </p:nvSpPr>
        <p:spPr>
          <a:xfrm>
            <a:off x="6118721" y="3821975"/>
            <a:ext cx="2185200" cy="7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en" sz="1200"/>
              <a:t>Which airport (departure/arrival) is the worst?</a:t>
            </a:r>
            <a:endParaRPr b="0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6" name="Google Shape;3936;p239"/>
          <p:cNvCxnSpPr/>
          <p:nvPr/>
        </p:nvCxnSpPr>
        <p:spPr>
          <a:xfrm rot="10800000">
            <a:off x="6081594" y="3161700"/>
            <a:ext cx="0" cy="26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40"/>
          <p:cNvSpPr txBox="1"/>
          <p:nvPr>
            <p:ph type="ctrTitle"/>
          </p:nvPr>
        </p:nvSpPr>
        <p:spPr>
          <a:xfrm>
            <a:off x="704850" y="1150900"/>
            <a:ext cx="5464800" cy="193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Purpose/Problem Statement</a:t>
            </a:r>
            <a:endParaRPr sz="5000"/>
          </a:p>
        </p:txBody>
      </p:sp>
      <p:sp>
        <p:nvSpPr>
          <p:cNvPr id="3942" name="Google Shape;3942;p240"/>
          <p:cNvSpPr txBox="1"/>
          <p:nvPr>
            <p:ph idx="1" type="subTitle"/>
          </p:nvPr>
        </p:nvSpPr>
        <p:spPr>
          <a:xfrm>
            <a:off x="704850" y="3838575"/>
            <a:ext cx="5020500" cy="78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By conducting an analysis of flight times and metrics regarding airlines, day of travel, and airport arrivals/ departures we can predict what flights are more likely to experience delays. Once patterns are identified, solutions can be developed to address the issues.</a:t>
            </a:r>
            <a:endParaRPr sz="1800"/>
          </a:p>
        </p:txBody>
      </p:sp>
      <p:grpSp>
        <p:nvGrpSpPr>
          <p:cNvPr id="3943" name="Google Shape;3943;p240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3944" name="Google Shape;3944;p240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40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40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40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40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40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40"/>
            <p:cNvSpPr/>
            <p:nvPr/>
          </p:nvSpPr>
          <p:spPr>
            <a:xfrm>
              <a:off x="733762" y="446700"/>
              <a:ext cx="356005" cy="355995"/>
            </a:xfrm>
            <a:custGeom>
              <a:rect b="b" l="l" r="r" t="t"/>
              <a:pathLst>
                <a:path extrusionOk="0" h="36105" w="36106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40"/>
            <p:cNvSpPr/>
            <p:nvPr/>
          </p:nvSpPr>
          <p:spPr>
            <a:xfrm>
              <a:off x="733762" y="446700"/>
              <a:ext cx="288287" cy="288277"/>
            </a:xfrm>
            <a:custGeom>
              <a:rect b="b" l="l" r="r" t="t"/>
              <a:pathLst>
                <a:path extrusionOk="0" h="29237" w="29238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40"/>
            <p:cNvSpPr/>
            <p:nvPr/>
          </p:nvSpPr>
          <p:spPr>
            <a:xfrm>
              <a:off x="699900" y="494229"/>
              <a:ext cx="416269" cy="308470"/>
            </a:xfrm>
            <a:custGeom>
              <a:rect b="b" l="l" r="r" t="t"/>
              <a:pathLst>
                <a:path extrusionOk="0" h="31285" w="42218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40"/>
            <p:cNvSpPr/>
            <p:nvPr/>
          </p:nvSpPr>
          <p:spPr>
            <a:xfrm>
              <a:off x="768255" y="494229"/>
              <a:ext cx="347920" cy="308470"/>
            </a:xfrm>
            <a:custGeom>
              <a:rect b="b" l="l" r="r" t="t"/>
              <a:pathLst>
                <a:path extrusionOk="0" h="31285" w="35286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40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5" name="Google Shape;3955;p240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3956" name="Google Shape;3956;p240"/>
            <p:cNvSpPr/>
            <p:nvPr/>
          </p:nvSpPr>
          <p:spPr>
            <a:xfrm>
              <a:off x="859679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40"/>
            <p:cNvSpPr/>
            <p:nvPr/>
          </p:nvSpPr>
          <p:spPr>
            <a:xfrm>
              <a:off x="838751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40"/>
            <p:cNvSpPr/>
            <p:nvPr/>
          </p:nvSpPr>
          <p:spPr>
            <a:xfrm>
              <a:off x="731470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40"/>
            <p:cNvSpPr/>
            <p:nvPr/>
          </p:nvSpPr>
          <p:spPr>
            <a:xfrm>
              <a:off x="7695095" y="-1341310"/>
              <a:ext cx="186570" cy="943599"/>
            </a:xfrm>
            <a:custGeom>
              <a:rect b="b" l="l" r="r" t="t"/>
              <a:pathLst>
                <a:path extrusionOk="0" h="7814" w="1545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40"/>
            <p:cNvSpPr/>
            <p:nvPr/>
          </p:nvSpPr>
          <p:spPr>
            <a:xfrm>
              <a:off x="8265795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40"/>
            <p:cNvSpPr/>
            <p:nvPr/>
          </p:nvSpPr>
          <p:spPr>
            <a:xfrm>
              <a:off x="8170638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40"/>
            <p:cNvSpPr/>
            <p:nvPr/>
          </p:nvSpPr>
          <p:spPr>
            <a:xfrm>
              <a:off x="8075481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40"/>
            <p:cNvSpPr/>
            <p:nvPr/>
          </p:nvSpPr>
          <p:spPr>
            <a:xfrm>
              <a:off x="7980445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40"/>
            <p:cNvSpPr/>
            <p:nvPr/>
          </p:nvSpPr>
          <p:spPr>
            <a:xfrm>
              <a:off x="7170041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40"/>
            <p:cNvSpPr/>
            <p:nvPr/>
          </p:nvSpPr>
          <p:spPr>
            <a:xfrm>
              <a:off x="704831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40"/>
            <p:cNvSpPr/>
            <p:nvPr/>
          </p:nvSpPr>
          <p:spPr>
            <a:xfrm>
              <a:off x="695328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40"/>
            <p:cNvSpPr/>
            <p:nvPr/>
          </p:nvSpPr>
          <p:spPr>
            <a:xfrm>
              <a:off x="6858124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40"/>
            <p:cNvSpPr/>
            <p:nvPr/>
          </p:nvSpPr>
          <p:spPr>
            <a:xfrm>
              <a:off x="676296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40"/>
            <p:cNvSpPr/>
            <p:nvPr/>
          </p:nvSpPr>
          <p:spPr>
            <a:xfrm>
              <a:off x="7611410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40"/>
            <p:cNvSpPr/>
            <p:nvPr/>
          </p:nvSpPr>
          <p:spPr>
            <a:xfrm>
              <a:off x="7512509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1" name="Google Shape;3971;p240"/>
          <p:cNvSpPr txBox="1"/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BOARDING PASS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3972" name="Google Shape;3972;p240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3973" name="Google Shape;3973;p240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40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40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40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40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40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40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40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40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40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40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40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40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40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40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40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40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40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40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40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40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40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40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40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7" name="Google Shape;3997;p240"/>
          <p:cNvSpPr/>
          <p:nvPr/>
        </p:nvSpPr>
        <p:spPr>
          <a:xfrm>
            <a:off x="5846050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8" name="Google Shape;3998;p240"/>
          <p:cNvSpPr txBox="1"/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99" name="Google Shape;3999;p240"/>
          <p:cNvSpPr txBox="1"/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00" name="Google Shape;4000;p240"/>
          <p:cNvSpPr txBox="1"/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01" name="Google Shape;4001;p240"/>
          <p:cNvSpPr txBox="1"/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B345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4002" name="Google Shape;4002;p240"/>
          <p:cNvSpPr txBox="1"/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D8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4003" name="Google Shape;4003;p240"/>
          <p:cNvSpPr txBox="1"/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4004" name="Google Shape;4004;p240"/>
          <p:cNvSpPr txBox="1"/>
          <p:nvPr>
            <p:ph type="ctrTitle"/>
          </p:nvPr>
        </p:nvSpPr>
        <p:spPr>
          <a:xfrm>
            <a:off x="1023350" y="2665975"/>
            <a:ext cx="16707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NOTE: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005" name="Google Shape;4005;p240"/>
          <p:cNvSpPr/>
          <p:nvPr/>
        </p:nvSpPr>
        <p:spPr>
          <a:xfrm>
            <a:off x="653775" y="272537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9" name="Shape 4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Google Shape;4010;p241"/>
          <p:cNvSpPr txBox="1"/>
          <p:nvPr>
            <p:ph type="ctrTitle"/>
          </p:nvPr>
        </p:nvSpPr>
        <p:spPr>
          <a:xfrm>
            <a:off x="704850" y="2154775"/>
            <a:ext cx="5464800" cy="1440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4011" name="Google Shape;4011;p241"/>
          <p:cNvSpPr txBox="1"/>
          <p:nvPr>
            <p:ph idx="1" type="subTitle"/>
          </p:nvPr>
        </p:nvSpPr>
        <p:spPr>
          <a:xfrm>
            <a:off x="704850" y="4000500"/>
            <a:ext cx="4518600" cy="6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Ashley, Gopi, Kiena, Tracy, Zainab</a:t>
            </a:r>
            <a:endParaRPr/>
          </a:p>
        </p:txBody>
      </p:sp>
      <p:grpSp>
        <p:nvGrpSpPr>
          <p:cNvPr id="4012" name="Google Shape;4012;p241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4013" name="Google Shape;4013;p241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41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41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41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41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41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41"/>
            <p:cNvSpPr/>
            <p:nvPr/>
          </p:nvSpPr>
          <p:spPr>
            <a:xfrm>
              <a:off x="733762" y="446700"/>
              <a:ext cx="356005" cy="355995"/>
            </a:xfrm>
            <a:custGeom>
              <a:rect b="b" l="l" r="r" t="t"/>
              <a:pathLst>
                <a:path extrusionOk="0" h="36105" w="36106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41"/>
            <p:cNvSpPr/>
            <p:nvPr/>
          </p:nvSpPr>
          <p:spPr>
            <a:xfrm>
              <a:off x="733762" y="446700"/>
              <a:ext cx="288287" cy="288277"/>
            </a:xfrm>
            <a:custGeom>
              <a:rect b="b" l="l" r="r" t="t"/>
              <a:pathLst>
                <a:path extrusionOk="0" h="29237" w="29238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41"/>
            <p:cNvSpPr/>
            <p:nvPr/>
          </p:nvSpPr>
          <p:spPr>
            <a:xfrm>
              <a:off x="699900" y="494229"/>
              <a:ext cx="416269" cy="308470"/>
            </a:xfrm>
            <a:custGeom>
              <a:rect b="b" l="l" r="r" t="t"/>
              <a:pathLst>
                <a:path extrusionOk="0" h="31285" w="42218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41"/>
            <p:cNvSpPr/>
            <p:nvPr/>
          </p:nvSpPr>
          <p:spPr>
            <a:xfrm>
              <a:off x="768255" y="494229"/>
              <a:ext cx="347920" cy="308470"/>
            </a:xfrm>
            <a:custGeom>
              <a:rect b="b" l="l" r="r" t="t"/>
              <a:pathLst>
                <a:path extrusionOk="0" h="31285" w="35286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41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4" name="Google Shape;4024;p241"/>
          <p:cNvSpPr txBox="1"/>
          <p:nvPr>
            <p:ph type="ctrTitle"/>
          </p:nvPr>
        </p:nvSpPr>
        <p:spPr>
          <a:xfrm>
            <a:off x="6585550" y="397750"/>
            <a:ext cx="21768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BOARDING PASS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4025" name="Google Shape;4025;p241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4026" name="Google Shape;4026;p241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41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41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41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41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41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41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41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41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41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41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41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41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41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41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41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41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41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41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41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41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41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41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41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0" name="Google Shape;4050;p241"/>
          <p:cNvSpPr/>
          <p:nvPr/>
        </p:nvSpPr>
        <p:spPr>
          <a:xfrm>
            <a:off x="5846050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1" name="Google Shape;4051;p241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4052" name="Google Shape;4052;p241"/>
            <p:cNvSpPr/>
            <p:nvPr/>
          </p:nvSpPr>
          <p:spPr>
            <a:xfrm>
              <a:off x="859679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41"/>
            <p:cNvSpPr/>
            <p:nvPr/>
          </p:nvSpPr>
          <p:spPr>
            <a:xfrm>
              <a:off x="838751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41"/>
            <p:cNvSpPr/>
            <p:nvPr/>
          </p:nvSpPr>
          <p:spPr>
            <a:xfrm>
              <a:off x="731470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41"/>
            <p:cNvSpPr/>
            <p:nvPr/>
          </p:nvSpPr>
          <p:spPr>
            <a:xfrm>
              <a:off x="7695095" y="-1341310"/>
              <a:ext cx="186570" cy="943599"/>
            </a:xfrm>
            <a:custGeom>
              <a:rect b="b" l="l" r="r" t="t"/>
              <a:pathLst>
                <a:path extrusionOk="0" h="7814" w="1545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41"/>
            <p:cNvSpPr/>
            <p:nvPr/>
          </p:nvSpPr>
          <p:spPr>
            <a:xfrm>
              <a:off x="8265795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41"/>
            <p:cNvSpPr/>
            <p:nvPr/>
          </p:nvSpPr>
          <p:spPr>
            <a:xfrm>
              <a:off x="8170638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41"/>
            <p:cNvSpPr/>
            <p:nvPr/>
          </p:nvSpPr>
          <p:spPr>
            <a:xfrm>
              <a:off x="8075481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41"/>
            <p:cNvSpPr/>
            <p:nvPr/>
          </p:nvSpPr>
          <p:spPr>
            <a:xfrm>
              <a:off x="7980445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41"/>
            <p:cNvSpPr/>
            <p:nvPr/>
          </p:nvSpPr>
          <p:spPr>
            <a:xfrm>
              <a:off x="7170041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41"/>
            <p:cNvSpPr/>
            <p:nvPr/>
          </p:nvSpPr>
          <p:spPr>
            <a:xfrm>
              <a:off x="704831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41"/>
            <p:cNvSpPr/>
            <p:nvPr/>
          </p:nvSpPr>
          <p:spPr>
            <a:xfrm>
              <a:off x="695328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41"/>
            <p:cNvSpPr/>
            <p:nvPr/>
          </p:nvSpPr>
          <p:spPr>
            <a:xfrm>
              <a:off x="6858124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41"/>
            <p:cNvSpPr/>
            <p:nvPr/>
          </p:nvSpPr>
          <p:spPr>
            <a:xfrm>
              <a:off x="676296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41"/>
            <p:cNvSpPr/>
            <p:nvPr/>
          </p:nvSpPr>
          <p:spPr>
            <a:xfrm>
              <a:off x="7611410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41"/>
            <p:cNvSpPr/>
            <p:nvPr/>
          </p:nvSpPr>
          <p:spPr>
            <a:xfrm>
              <a:off x="7512509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7" name="Google Shape;4067;p241"/>
          <p:cNvSpPr txBox="1"/>
          <p:nvPr>
            <p:ph type="ctrTitle"/>
          </p:nvPr>
        </p:nvSpPr>
        <p:spPr>
          <a:xfrm>
            <a:off x="6736075" y="9889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FLIGHT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68" name="Google Shape;4068;p241"/>
          <p:cNvSpPr txBox="1"/>
          <p:nvPr>
            <p:ph type="ctrTitle"/>
          </p:nvPr>
        </p:nvSpPr>
        <p:spPr>
          <a:xfrm>
            <a:off x="6736075" y="188432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GATE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69" name="Google Shape;4069;p241"/>
          <p:cNvSpPr txBox="1"/>
          <p:nvPr>
            <p:ph type="ctrTitle"/>
          </p:nvPr>
        </p:nvSpPr>
        <p:spPr>
          <a:xfrm>
            <a:off x="6736075" y="2779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SEAT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70" name="Google Shape;4070;p241"/>
          <p:cNvSpPr txBox="1"/>
          <p:nvPr>
            <p:ph type="ctrTitle"/>
          </p:nvPr>
        </p:nvSpPr>
        <p:spPr>
          <a:xfrm>
            <a:off x="6736075" y="13510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B345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4071" name="Google Shape;4071;p241"/>
          <p:cNvSpPr txBox="1"/>
          <p:nvPr>
            <p:ph type="ctrTitle"/>
          </p:nvPr>
        </p:nvSpPr>
        <p:spPr>
          <a:xfrm>
            <a:off x="6736075" y="22276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D8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4072" name="Google Shape;4072;p241"/>
          <p:cNvSpPr txBox="1"/>
          <p:nvPr>
            <p:ph type="ctrTitle"/>
          </p:nvPr>
        </p:nvSpPr>
        <p:spPr>
          <a:xfrm>
            <a:off x="6736075" y="3104275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sz="2400">
              <a:solidFill>
                <a:schemeClr val="lt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4073" name="Google Shape;4073;p241"/>
          <p:cNvSpPr txBox="1"/>
          <p:nvPr>
            <p:ph type="ctrTitle"/>
          </p:nvPr>
        </p:nvSpPr>
        <p:spPr>
          <a:xfrm>
            <a:off x="1104500" y="3540475"/>
            <a:ext cx="16707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NOTE: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074" name="Google Shape;4074;p241"/>
          <p:cNvSpPr/>
          <p:nvPr/>
        </p:nvSpPr>
        <p:spPr>
          <a:xfrm>
            <a:off x="704850" y="3584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241"/>
          <p:cNvSpPr txBox="1"/>
          <p:nvPr>
            <p:ph idx="2" type="title"/>
          </p:nvPr>
        </p:nvSpPr>
        <p:spPr>
          <a:xfrm>
            <a:off x="791311" y="971975"/>
            <a:ext cx="2458200" cy="11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cxnSp>
        <p:nvCxnSpPr>
          <p:cNvPr id="4076" name="Google Shape;4076;p241"/>
          <p:cNvCxnSpPr/>
          <p:nvPr/>
        </p:nvCxnSpPr>
        <p:spPr>
          <a:xfrm rot="10800000">
            <a:off x="724636" y="1133575"/>
            <a:ext cx="0" cy="879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7" name="Google Shape;4077;p241"/>
          <p:cNvSpPr txBox="1"/>
          <p:nvPr>
            <p:ph type="ctrTitle"/>
          </p:nvPr>
        </p:nvSpPr>
        <p:spPr>
          <a:xfrm>
            <a:off x="4054975" y="2154013"/>
            <a:ext cx="18756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85420" lvl="0" marL="1828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Circle - Zainab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85420" lvl="0" marL="18288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Square - Gopi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85420" lvl="0" marL="18288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Triangle - Ashley/	Tracy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85420" lvl="0" marL="18288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X -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Kiena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2" name="Google Shape;4082;p242"/>
          <p:cNvPicPr preferRelativeResize="0"/>
          <p:nvPr/>
        </p:nvPicPr>
        <p:blipFill rotWithShape="1">
          <a:blip r:embed="rId3">
            <a:alphaModFix/>
          </a:blip>
          <a:srcRect b="0" l="16195" r="43666" t="-15061"/>
          <a:stretch/>
        </p:blipFill>
        <p:spPr>
          <a:xfrm>
            <a:off x="6468500" y="261325"/>
            <a:ext cx="2415000" cy="4621200"/>
          </a:xfrm>
          <a:prstGeom prst="roundRect">
            <a:avLst>
              <a:gd fmla="val 9530" name="adj"/>
            </a:avLst>
          </a:prstGeom>
          <a:noFill/>
          <a:ln>
            <a:noFill/>
          </a:ln>
        </p:spPr>
      </p:pic>
      <p:sp>
        <p:nvSpPr>
          <p:cNvPr id="4083" name="Google Shape;4083;p242"/>
          <p:cNvSpPr txBox="1"/>
          <p:nvPr>
            <p:ph idx="1" type="subTitle"/>
          </p:nvPr>
        </p:nvSpPr>
        <p:spPr>
          <a:xfrm>
            <a:off x="698325" y="2428863"/>
            <a:ext cx="5010900" cy="219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Supervised Learning- Logistic Regression- binary result Delayed/Not delayed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What variables will be used for the machine learning model?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200"/>
              <a:t>y= "Dep_Del15"</a:t>
            </a:r>
            <a:endParaRPr b="0"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200"/>
              <a:t>X= other columns (Carrier and Airport columns need to be converted to numerical data)</a:t>
            </a:r>
            <a:endParaRPr/>
          </a:p>
        </p:txBody>
      </p:sp>
      <p:sp>
        <p:nvSpPr>
          <p:cNvPr id="4084" name="Google Shape;4084;p242"/>
          <p:cNvSpPr/>
          <p:nvPr/>
        </p:nvSpPr>
        <p:spPr>
          <a:xfrm rot="10800000">
            <a:off x="6469425" y="253950"/>
            <a:ext cx="2413800" cy="690300"/>
          </a:xfrm>
          <a:prstGeom prst="round2SameRect">
            <a:avLst>
              <a:gd fmla="val 0" name="adj1"/>
              <a:gd fmla="val 3439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85" name="Google Shape;4085;p242"/>
          <p:cNvSpPr txBox="1"/>
          <p:nvPr>
            <p:ph type="ctrTitle"/>
          </p:nvPr>
        </p:nvSpPr>
        <p:spPr>
          <a:xfrm>
            <a:off x="774050" y="1019113"/>
            <a:ext cx="5184300" cy="800100"/>
          </a:xfrm>
          <a:prstGeom prst="rect">
            <a:avLst/>
          </a:prstGeom>
          <a:noFill/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700"/>
              <a:t>Proposal of Machine Learning Model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6" name="Google Shape;4086;p242"/>
          <p:cNvSpPr/>
          <p:nvPr/>
        </p:nvSpPr>
        <p:spPr>
          <a:xfrm>
            <a:off x="6762925" y="2165975"/>
            <a:ext cx="2125435" cy="2716674"/>
          </a:xfrm>
          <a:custGeom>
            <a:rect b="b" l="l" r="r" t="t"/>
            <a:pathLst>
              <a:path extrusionOk="0" h="41115" w="32167">
                <a:moveTo>
                  <a:pt x="32135" y="1"/>
                </a:moveTo>
                <a:lnTo>
                  <a:pt x="0" y="41114"/>
                </a:lnTo>
                <a:lnTo>
                  <a:pt x="12508" y="41114"/>
                </a:lnTo>
                <a:lnTo>
                  <a:pt x="32167" y="14335"/>
                </a:lnTo>
                <a:lnTo>
                  <a:pt x="32167" y="410"/>
                </a:lnTo>
                <a:cubicBezTo>
                  <a:pt x="32167" y="284"/>
                  <a:pt x="32135" y="127"/>
                  <a:pt x="32135" y="1"/>
                </a:cubicBezTo>
                <a:close/>
              </a:path>
            </a:pathLst>
          </a:custGeom>
          <a:solidFill>
            <a:srgbClr val="231F20">
              <a:alpha val="11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7" name="Google Shape;4087;p242"/>
          <p:cNvSpPr/>
          <p:nvPr/>
        </p:nvSpPr>
        <p:spPr>
          <a:xfrm>
            <a:off x="7453233" y="3052756"/>
            <a:ext cx="1430193" cy="1829881"/>
          </a:xfrm>
          <a:custGeom>
            <a:rect b="b" l="l" r="r" t="t"/>
            <a:pathLst>
              <a:path extrusionOk="0" h="27694" w="21645">
                <a:moveTo>
                  <a:pt x="21645" y="1"/>
                </a:moveTo>
                <a:lnTo>
                  <a:pt x="1" y="27693"/>
                </a:lnTo>
                <a:lnTo>
                  <a:pt x="12477" y="27693"/>
                </a:lnTo>
                <a:lnTo>
                  <a:pt x="21645" y="15217"/>
                </a:lnTo>
                <a:lnTo>
                  <a:pt x="21645" y="1"/>
                </a:lnTo>
                <a:close/>
              </a:path>
            </a:pathLst>
          </a:custGeom>
          <a:solidFill>
            <a:srgbClr val="231F20">
              <a:alpha val="27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8" name="Google Shape;4088;p242"/>
          <p:cNvSpPr/>
          <p:nvPr/>
        </p:nvSpPr>
        <p:spPr>
          <a:xfrm>
            <a:off x="8152086" y="3941652"/>
            <a:ext cx="734886" cy="940974"/>
          </a:xfrm>
          <a:custGeom>
            <a:rect b="b" l="l" r="r" t="t"/>
            <a:pathLst>
              <a:path extrusionOk="0" h="14241" w="11122">
                <a:moveTo>
                  <a:pt x="11121" y="0"/>
                </a:moveTo>
                <a:lnTo>
                  <a:pt x="0" y="14240"/>
                </a:lnTo>
                <a:lnTo>
                  <a:pt x="7750" y="14240"/>
                </a:lnTo>
                <a:cubicBezTo>
                  <a:pt x="9609" y="14240"/>
                  <a:pt x="11121" y="12728"/>
                  <a:pt x="11121" y="10838"/>
                </a:cubicBezTo>
                <a:lnTo>
                  <a:pt x="11121" y="0"/>
                </a:lnTo>
                <a:close/>
              </a:path>
            </a:pathLst>
          </a:custGeom>
          <a:solidFill>
            <a:srgbClr val="231F20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9" name="Google Shape;4089;p242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4090" name="Google Shape;4090;p242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42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42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42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42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42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42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7" name="Google Shape;4097;p242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4098" name="Google Shape;4098;p242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42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42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42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42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42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42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42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42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42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42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42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42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42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42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42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42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42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42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42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42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42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42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42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2" name="Google Shape;4122;p242"/>
          <p:cNvSpPr/>
          <p:nvPr/>
        </p:nvSpPr>
        <p:spPr>
          <a:xfrm>
            <a:off x="5846050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3" name="Google Shape;4123;p242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4124" name="Google Shape;4124;p242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5" name="Google Shape;4125;p242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4126" name="Google Shape;4126;p242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242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242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242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242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242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32" name="Google Shape;4132;p242"/>
          <p:cNvSpPr txBox="1"/>
          <p:nvPr>
            <p:ph type="ctrTitle"/>
          </p:nvPr>
        </p:nvSpPr>
        <p:spPr>
          <a:xfrm>
            <a:off x="6587600" y="397750"/>
            <a:ext cx="2176800" cy="438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BOARDING PASS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133" name="Google Shape;4133;p242"/>
          <p:cNvSpPr txBox="1"/>
          <p:nvPr/>
        </p:nvSpPr>
        <p:spPr>
          <a:xfrm>
            <a:off x="1095350" y="1860882"/>
            <a:ext cx="1670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31F2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NOTE:</a:t>
            </a:r>
            <a:endParaRPr b="1" sz="2400">
              <a:solidFill>
                <a:srgbClr val="231F2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134" name="Google Shape;4134;p242"/>
          <p:cNvSpPr/>
          <p:nvPr/>
        </p:nvSpPr>
        <p:spPr>
          <a:xfrm>
            <a:off x="698313" y="1920282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243"/>
          <p:cNvSpPr txBox="1"/>
          <p:nvPr>
            <p:ph idx="1" type="subTitle"/>
          </p:nvPr>
        </p:nvSpPr>
        <p:spPr>
          <a:xfrm>
            <a:off x="698325" y="3354975"/>
            <a:ext cx="6393900" cy="994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1) Create a model with LogisticRegression().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2) Train the model with model.fit().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3) Make predictions with model.predict().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4) Validate the model with accuracy_score().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0" name="Google Shape;4140;p243"/>
          <p:cNvSpPr txBox="1"/>
          <p:nvPr>
            <p:ph type="ctrTitle"/>
          </p:nvPr>
        </p:nvSpPr>
        <p:spPr>
          <a:xfrm>
            <a:off x="704850" y="1150900"/>
            <a:ext cx="7739100" cy="12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Proposal of Machine Learning Model</a:t>
            </a:r>
            <a:endParaRPr sz="5000"/>
          </a:p>
        </p:txBody>
      </p:sp>
      <p:sp>
        <p:nvSpPr>
          <p:cNvPr id="4141" name="Google Shape;4141;p243"/>
          <p:cNvSpPr txBox="1"/>
          <p:nvPr>
            <p:ph idx="4294967295" type="ctrTitle"/>
          </p:nvPr>
        </p:nvSpPr>
        <p:spPr>
          <a:xfrm>
            <a:off x="1095350" y="2409100"/>
            <a:ext cx="16707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NOTE:</a:t>
            </a:r>
            <a:endParaRPr b="1" sz="24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142" name="Google Shape;4142;p243"/>
          <p:cNvSpPr/>
          <p:nvPr/>
        </p:nvSpPr>
        <p:spPr>
          <a:xfrm>
            <a:off x="698313" y="2468500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3" name="Google Shape;4143;p243"/>
          <p:cNvGrpSpPr/>
          <p:nvPr/>
        </p:nvGrpSpPr>
        <p:grpSpPr>
          <a:xfrm>
            <a:off x="1192931" y="465829"/>
            <a:ext cx="896605" cy="214346"/>
            <a:chOff x="1192931" y="491429"/>
            <a:chExt cx="896605" cy="214346"/>
          </a:xfrm>
        </p:grpSpPr>
        <p:sp>
          <p:nvSpPr>
            <p:cNvPr id="4144" name="Google Shape;4144;p243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243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243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243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43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243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243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1" name="Google Shape;4151;p243"/>
          <p:cNvGrpSpPr/>
          <p:nvPr/>
        </p:nvGrpSpPr>
        <p:grpSpPr>
          <a:xfrm>
            <a:off x="2266950" y="561950"/>
            <a:ext cx="5682325" cy="62400"/>
            <a:chOff x="2266950" y="561950"/>
            <a:chExt cx="5682325" cy="62400"/>
          </a:xfrm>
        </p:grpSpPr>
        <p:sp>
          <p:nvSpPr>
            <p:cNvPr id="4152" name="Google Shape;4152;p243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243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43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43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43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43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243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43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43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43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43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43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43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43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43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43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43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43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43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43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43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43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243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243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243"/>
            <p:cNvSpPr/>
            <p:nvPr/>
          </p:nvSpPr>
          <p:spPr>
            <a:xfrm>
              <a:off x="58197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243"/>
            <p:cNvSpPr/>
            <p:nvPr/>
          </p:nvSpPr>
          <p:spPr>
            <a:xfrm>
              <a:off x="59674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243"/>
            <p:cNvSpPr/>
            <p:nvPr/>
          </p:nvSpPr>
          <p:spPr>
            <a:xfrm>
              <a:off x="61150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243"/>
            <p:cNvSpPr/>
            <p:nvPr/>
          </p:nvSpPr>
          <p:spPr>
            <a:xfrm>
              <a:off x="62627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243"/>
            <p:cNvSpPr/>
            <p:nvPr/>
          </p:nvSpPr>
          <p:spPr>
            <a:xfrm>
              <a:off x="64103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243"/>
            <p:cNvSpPr/>
            <p:nvPr/>
          </p:nvSpPr>
          <p:spPr>
            <a:xfrm>
              <a:off x="65580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243"/>
            <p:cNvSpPr/>
            <p:nvPr/>
          </p:nvSpPr>
          <p:spPr>
            <a:xfrm>
              <a:off x="67056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243"/>
            <p:cNvSpPr/>
            <p:nvPr/>
          </p:nvSpPr>
          <p:spPr>
            <a:xfrm>
              <a:off x="68533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243"/>
            <p:cNvSpPr/>
            <p:nvPr/>
          </p:nvSpPr>
          <p:spPr>
            <a:xfrm>
              <a:off x="70009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243"/>
            <p:cNvSpPr/>
            <p:nvPr/>
          </p:nvSpPr>
          <p:spPr>
            <a:xfrm>
              <a:off x="71486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243"/>
            <p:cNvSpPr/>
            <p:nvPr/>
          </p:nvSpPr>
          <p:spPr>
            <a:xfrm>
              <a:off x="72962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243"/>
            <p:cNvSpPr/>
            <p:nvPr/>
          </p:nvSpPr>
          <p:spPr>
            <a:xfrm>
              <a:off x="74439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43"/>
            <p:cNvSpPr/>
            <p:nvPr/>
          </p:nvSpPr>
          <p:spPr>
            <a:xfrm>
              <a:off x="75915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243"/>
            <p:cNvSpPr/>
            <p:nvPr/>
          </p:nvSpPr>
          <p:spPr>
            <a:xfrm>
              <a:off x="773922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243"/>
            <p:cNvSpPr/>
            <p:nvPr/>
          </p:nvSpPr>
          <p:spPr>
            <a:xfrm>
              <a:off x="7886875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1" name="Google Shape;4191;p243"/>
          <p:cNvSpPr/>
          <p:nvPr/>
        </p:nvSpPr>
        <p:spPr>
          <a:xfrm>
            <a:off x="8117475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2" name="Google Shape;4192;p243"/>
          <p:cNvGrpSpPr/>
          <p:nvPr/>
        </p:nvGrpSpPr>
        <p:grpSpPr>
          <a:xfrm>
            <a:off x="624714" y="381177"/>
            <a:ext cx="470629" cy="435824"/>
            <a:chOff x="431275" y="-2657275"/>
            <a:chExt cx="1086150" cy="1005825"/>
          </a:xfrm>
        </p:grpSpPr>
        <p:sp>
          <p:nvSpPr>
            <p:cNvPr id="4193" name="Google Shape;4193;p243"/>
            <p:cNvSpPr/>
            <p:nvPr/>
          </p:nvSpPr>
          <p:spPr>
            <a:xfrm>
              <a:off x="603775" y="-2498175"/>
              <a:ext cx="734875" cy="147300"/>
            </a:xfrm>
            <a:custGeom>
              <a:rect b="b" l="l" r="r" t="t"/>
              <a:pathLst>
                <a:path extrusionOk="0" h="5892" w="29395">
                  <a:moveTo>
                    <a:pt x="1229" y="0"/>
                  </a:moveTo>
                  <a:lnTo>
                    <a:pt x="0" y="2174"/>
                  </a:lnTo>
                  <a:cubicBezTo>
                    <a:pt x="410" y="2395"/>
                    <a:pt x="6805" y="5892"/>
                    <a:pt x="15249" y="5892"/>
                  </a:cubicBezTo>
                  <a:cubicBezTo>
                    <a:pt x="19596" y="5892"/>
                    <a:pt x="24511" y="4978"/>
                    <a:pt x="29394" y="2174"/>
                  </a:cubicBezTo>
                  <a:lnTo>
                    <a:pt x="28166" y="0"/>
                  </a:lnTo>
                  <a:cubicBezTo>
                    <a:pt x="23759" y="2526"/>
                    <a:pt x="19292" y="3368"/>
                    <a:pt x="15296" y="3368"/>
                  </a:cubicBezTo>
                  <a:cubicBezTo>
                    <a:pt x="7380" y="3368"/>
                    <a:pt x="1313" y="63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4" name="Google Shape;4194;p243"/>
            <p:cNvGrpSpPr/>
            <p:nvPr/>
          </p:nvGrpSpPr>
          <p:grpSpPr>
            <a:xfrm>
              <a:off x="431275" y="-2657275"/>
              <a:ext cx="1086150" cy="1005825"/>
              <a:chOff x="431275" y="-2657275"/>
              <a:chExt cx="1086150" cy="1005825"/>
            </a:xfrm>
          </p:grpSpPr>
          <p:sp>
            <p:nvSpPr>
              <p:cNvPr id="4195" name="Google Shape;4195;p243"/>
              <p:cNvSpPr/>
              <p:nvPr/>
            </p:nvSpPr>
            <p:spPr>
              <a:xfrm>
                <a:off x="468300" y="-2657275"/>
                <a:ext cx="1005825" cy="1005825"/>
              </a:xfrm>
              <a:custGeom>
                <a:rect b="b" l="l" r="r" t="t"/>
                <a:pathLst>
                  <a:path extrusionOk="0" h="40233" w="40233">
                    <a:moveTo>
                      <a:pt x="20132" y="2458"/>
                    </a:moveTo>
                    <a:cubicBezTo>
                      <a:pt x="29836" y="2458"/>
                      <a:pt x="37743" y="10397"/>
                      <a:pt x="37743" y="20101"/>
                    </a:cubicBezTo>
                    <a:cubicBezTo>
                      <a:pt x="37743" y="29836"/>
                      <a:pt x="29836" y="37743"/>
                      <a:pt x="20132" y="37743"/>
                    </a:cubicBezTo>
                    <a:cubicBezTo>
                      <a:pt x="10397" y="37743"/>
                      <a:pt x="2489" y="29836"/>
                      <a:pt x="2489" y="20101"/>
                    </a:cubicBezTo>
                    <a:cubicBezTo>
                      <a:pt x="2489" y="10397"/>
                      <a:pt x="10397" y="2458"/>
                      <a:pt x="20132" y="2458"/>
                    </a:cubicBezTo>
                    <a:close/>
                    <a:moveTo>
                      <a:pt x="20132" y="0"/>
                    </a:moveTo>
                    <a:cubicBezTo>
                      <a:pt x="9042" y="0"/>
                      <a:pt x="0" y="9011"/>
                      <a:pt x="0" y="20101"/>
                    </a:cubicBezTo>
                    <a:cubicBezTo>
                      <a:pt x="0" y="31190"/>
                      <a:pt x="9042" y="40232"/>
                      <a:pt x="20132" y="40232"/>
                    </a:cubicBezTo>
                    <a:cubicBezTo>
                      <a:pt x="31222" y="40232"/>
                      <a:pt x="40232" y="31190"/>
                      <a:pt x="40232" y="20101"/>
                    </a:cubicBezTo>
                    <a:cubicBezTo>
                      <a:pt x="40232" y="9011"/>
                      <a:pt x="31222" y="0"/>
                      <a:pt x="20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243"/>
              <p:cNvSpPr/>
              <p:nvPr/>
            </p:nvSpPr>
            <p:spPr>
              <a:xfrm>
                <a:off x="940075" y="-2626550"/>
                <a:ext cx="62250" cy="943600"/>
              </a:xfrm>
              <a:custGeom>
                <a:rect b="b" l="l" r="r" t="t"/>
                <a:pathLst>
                  <a:path extrusionOk="0" h="37744" w="2490">
                    <a:moveTo>
                      <a:pt x="1" y="0"/>
                    </a:moveTo>
                    <a:lnTo>
                      <a:pt x="1" y="37743"/>
                    </a:lnTo>
                    <a:lnTo>
                      <a:pt x="2490" y="37743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243"/>
              <p:cNvSpPr/>
              <p:nvPr/>
            </p:nvSpPr>
            <p:spPr>
              <a:xfrm>
                <a:off x="499800" y="-2185500"/>
                <a:ext cx="943600" cy="62250"/>
              </a:xfrm>
              <a:custGeom>
                <a:rect b="b" l="l" r="r" t="t"/>
                <a:pathLst>
                  <a:path extrusionOk="0" h="2490" w="37744">
                    <a:moveTo>
                      <a:pt x="1" y="1"/>
                    </a:moveTo>
                    <a:lnTo>
                      <a:pt x="1" y="2490"/>
                    </a:lnTo>
                    <a:lnTo>
                      <a:pt x="37744" y="2490"/>
                    </a:lnTo>
                    <a:lnTo>
                      <a:pt x="377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243"/>
              <p:cNvSpPr/>
              <p:nvPr/>
            </p:nvSpPr>
            <p:spPr>
              <a:xfrm>
                <a:off x="431275" y="-2648600"/>
                <a:ext cx="489150" cy="980600"/>
              </a:xfrm>
              <a:custGeom>
                <a:rect b="b" l="l" r="r" t="t"/>
                <a:pathLst>
                  <a:path extrusionOk="0" h="39224" w="19566">
                    <a:moveTo>
                      <a:pt x="17738" y="0"/>
                    </a:moveTo>
                    <a:cubicBezTo>
                      <a:pt x="17580" y="189"/>
                      <a:pt x="1" y="18304"/>
                      <a:pt x="17675" y="39224"/>
                    </a:cubicBezTo>
                    <a:lnTo>
                      <a:pt x="19565" y="37617"/>
                    </a:lnTo>
                    <a:cubicBezTo>
                      <a:pt x="3403" y="18462"/>
                      <a:pt x="18841" y="2426"/>
                      <a:pt x="19502" y="1764"/>
                    </a:cubicBezTo>
                    <a:lnTo>
                      <a:pt x="177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243"/>
              <p:cNvSpPr/>
              <p:nvPr/>
            </p:nvSpPr>
            <p:spPr>
              <a:xfrm>
                <a:off x="1028300" y="-2648600"/>
                <a:ext cx="489125" cy="980600"/>
              </a:xfrm>
              <a:custGeom>
                <a:rect b="b" l="l" r="r" t="t"/>
                <a:pathLst>
                  <a:path extrusionOk="0" h="39224" w="19565">
                    <a:moveTo>
                      <a:pt x="1828" y="0"/>
                    </a:moveTo>
                    <a:lnTo>
                      <a:pt x="63" y="1764"/>
                    </a:lnTo>
                    <a:cubicBezTo>
                      <a:pt x="725" y="2426"/>
                      <a:pt x="16162" y="18462"/>
                      <a:pt x="0" y="37617"/>
                    </a:cubicBezTo>
                    <a:lnTo>
                      <a:pt x="1891" y="39224"/>
                    </a:lnTo>
                    <a:cubicBezTo>
                      <a:pt x="19565" y="18304"/>
                      <a:pt x="2017" y="189"/>
                      <a:pt x="1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0" name="Google Shape;4200;p243"/>
              <p:cNvSpPr/>
              <p:nvPr/>
            </p:nvSpPr>
            <p:spPr>
              <a:xfrm>
                <a:off x="603775" y="-1954300"/>
                <a:ext cx="734875" cy="147675"/>
              </a:xfrm>
              <a:custGeom>
                <a:rect b="b" l="l" r="r" t="t"/>
                <a:pathLst>
                  <a:path extrusionOk="0" h="5907" w="29395">
                    <a:moveTo>
                      <a:pt x="14146" y="0"/>
                    </a:moveTo>
                    <a:cubicBezTo>
                      <a:pt x="9789" y="0"/>
                      <a:pt x="4891" y="934"/>
                      <a:pt x="0" y="3733"/>
                    </a:cubicBezTo>
                    <a:lnTo>
                      <a:pt x="1229" y="5875"/>
                    </a:lnTo>
                    <a:cubicBezTo>
                      <a:pt x="5623" y="3367"/>
                      <a:pt x="10078" y="2530"/>
                      <a:pt x="14065" y="2530"/>
                    </a:cubicBezTo>
                    <a:cubicBezTo>
                      <a:pt x="21998" y="2530"/>
                      <a:pt x="28082" y="5844"/>
                      <a:pt x="28166" y="5907"/>
                    </a:cubicBezTo>
                    <a:lnTo>
                      <a:pt x="29394" y="3733"/>
                    </a:lnTo>
                    <a:cubicBezTo>
                      <a:pt x="29000" y="3504"/>
                      <a:pt x="22588" y="0"/>
                      <a:pt x="14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4" name="Shape 4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5" name="Google Shape;4205;p244"/>
          <p:cNvSpPr txBox="1"/>
          <p:nvPr>
            <p:ph type="title"/>
          </p:nvPr>
        </p:nvSpPr>
        <p:spPr>
          <a:xfrm>
            <a:off x="776100" y="740464"/>
            <a:ext cx="5289000" cy="20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Tableau Dashboard</a:t>
            </a:r>
            <a:endParaRPr sz="8000"/>
          </a:p>
        </p:txBody>
      </p:sp>
      <p:sp>
        <p:nvSpPr>
          <p:cNvPr id="4206" name="Google Shape;4206;p244"/>
          <p:cNvSpPr txBox="1"/>
          <p:nvPr>
            <p:ph idx="1" type="subTitle"/>
          </p:nvPr>
        </p:nvSpPr>
        <p:spPr>
          <a:xfrm>
            <a:off x="704850" y="3718675"/>
            <a:ext cx="53604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https://public.tableau.com/views/Book1_TC/DelayOccurencesvsDistanceGroup?:language=en-GB&amp;publish=yes&amp;:display_count=n&amp;:origin=viz_share_link</a:t>
            </a:r>
            <a:endParaRPr sz="1700" u="sng">
              <a:solidFill>
                <a:schemeClr val="accent3"/>
              </a:solidFill>
            </a:endParaRPr>
          </a:p>
        </p:txBody>
      </p:sp>
      <p:cxnSp>
        <p:nvCxnSpPr>
          <p:cNvPr id="4207" name="Google Shape;4207;p244"/>
          <p:cNvCxnSpPr/>
          <p:nvPr/>
        </p:nvCxnSpPr>
        <p:spPr>
          <a:xfrm rot="10800000">
            <a:off x="708575" y="1285875"/>
            <a:ext cx="0" cy="113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8" name="Google Shape;4208;p244"/>
          <p:cNvSpPr txBox="1"/>
          <p:nvPr>
            <p:ph idx="4294967295" type="ctrTitle"/>
          </p:nvPr>
        </p:nvSpPr>
        <p:spPr>
          <a:xfrm>
            <a:off x="1104500" y="3217975"/>
            <a:ext cx="16707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LINK</a:t>
            </a:r>
            <a:r>
              <a:rPr b="1" lang="en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endParaRPr b="1" sz="24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209" name="Google Shape;4209;p244"/>
          <p:cNvSpPr/>
          <p:nvPr/>
        </p:nvSpPr>
        <p:spPr>
          <a:xfrm>
            <a:off x="708575" y="327737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0" name="Google Shape;4210;p244"/>
          <p:cNvGrpSpPr/>
          <p:nvPr/>
        </p:nvGrpSpPr>
        <p:grpSpPr>
          <a:xfrm>
            <a:off x="699900" y="421100"/>
            <a:ext cx="1389637" cy="355999"/>
            <a:chOff x="699900" y="446700"/>
            <a:chExt cx="1389637" cy="355999"/>
          </a:xfrm>
        </p:grpSpPr>
        <p:sp>
          <p:nvSpPr>
            <p:cNvPr id="4211" name="Google Shape;4211;p244"/>
            <p:cNvSpPr/>
            <p:nvPr/>
          </p:nvSpPr>
          <p:spPr>
            <a:xfrm>
              <a:off x="1192931" y="497641"/>
              <a:ext cx="195396" cy="205039"/>
            </a:xfrm>
            <a:custGeom>
              <a:rect b="b" l="l" r="r" t="t"/>
              <a:pathLst>
                <a:path extrusionOk="0" h="20795" w="19817">
                  <a:moveTo>
                    <a:pt x="9893" y="3907"/>
                  </a:moveTo>
                  <a:lnTo>
                    <a:pt x="13012" y="13107"/>
                  </a:lnTo>
                  <a:lnTo>
                    <a:pt x="6679" y="13107"/>
                  </a:lnTo>
                  <a:lnTo>
                    <a:pt x="9830" y="3907"/>
                  </a:lnTo>
                  <a:close/>
                  <a:moveTo>
                    <a:pt x="9861" y="1"/>
                  </a:moveTo>
                  <a:cubicBezTo>
                    <a:pt x="9137" y="1"/>
                    <a:pt x="8507" y="127"/>
                    <a:pt x="8003" y="410"/>
                  </a:cubicBezTo>
                  <a:cubicBezTo>
                    <a:pt x="7467" y="662"/>
                    <a:pt x="7026" y="1041"/>
                    <a:pt x="6616" y="1576"/>
                  </a:cubicBezTo>
                  <a:cubicBezTo>
                    <a:pt x="6238" y="2080"/>
                    <a:pt x="5860" y="2710"/>
                    <a:pt x="5545" y="3466"/>
                  </a:cubicBezTo>
                  <a:cubicBezTo>
                    <a:pt x="5199" y="4223"/>
                    <a:pt x="4852" y="5073"/>
                    <a:pt x="4506" y="6050"/>
                  </a:cubicBezTo>
                  <a:lnTo>
                    <a:pt x="630" y="16446"/>
                  </a:lnTo>
                  <a:cubicBezTo>
                    <a:pt x="567" y="16635"/>
                    <a:pt x="504" y="16793"/>
                    <a:pt x="441" y="16982"/>
                  </a:cubicBezTo>
                  <a:cubicBezTo>
                    <a:pt x="347" y="17171"/>
                    <a:pt x="284" y="17360"/>
                    <a:pt x="221" y="17549"/>
                  </a:cubicBezTo>
                  <a:cubicBezTo>
                    <a:pt x="158" y="17738"/>
                    <a:pt x="95" y="17927"/>
                    <a:pt x="63" y="18116"/>
                  </a:cubicBezTo>
                  <a:cubicBezTo>
                    <a:pt x="0" y="18274"/>
                    <a:pt x="0" y="18431"/>
                    <a:pt x="0" y="18589"/>
                  </a:cubicBezTo>
                  <a:cubicBezTo>
                    <a:pt x="0" y="18935"/>
                    <a:pt x="63" y="19250"/>
                    <a:pt x="189" y="19534"/>
                  </a:cubicBezTo>
                  <a:cubicBezTo>
                    <a:pt x="315" y="19786"/>
                    <a:pt x="473" y="20006"/>
                    <a:pt x="693" y="20196"/>
                  </a:cubicBezTo>
                  <a:cubicBezTo>
                    <a:pt x="914" y="20385"/>
                    <a:pt x="1166" y="20542"/>
                    <a:pt x="1481" y="20637"/>
                  </a:cubicBezTo>
                  <a:cubicBezTo>
                    <a:pt x="1765" y="20731"/>
                    <a:pt x="2080" y="20794"/>
                    <a:pt x="2395" y="20794"/>
                  </a:cubicBezTo>
                  <a:cubicBezTo>
                    <a:pt x="2773" y="20794"/>
                    <a:pt x="3088" y="20731"/>
                    <a:pt x="3371" y="20637"/>
                  </a:cubicBezTo>
                  <a:cubicBezTo>
                    <a:pt x="3655" y="20542"/>
                    <a:pt x="3875" y="20385"/>
                    <a:pt x="4096" y="20164"/>
                  </a:cubicBezTo>
                  <a:cubicBezTo>
                    <a:pt x="4316" y="19912"/>
                    <a:pt x="4506" y="19628"/>
                    <a:pt x="4695" y="19250"/>
                  </a:cubicBezTo>
                  <a:cubicBezTo>
                    <a:pt x="4852" y="18872"/>
                    <a:pt x="5041" y="18431"/>
                    <a:pt x="5199" y="17896"/>
                  </a:cubicBezTo>
                  <a:lnTo>
                    <a:pt x="5797" y="16068"/>
                  </a:lnTo>
                  <a:lnTo>
                    <a:pt x="13894" y="16068"/>
                  </a:lnTo>
                  <a:lnTo>
                    <a:pt x="14587" y="17896"/>
                  </a:lnTo>
                  <a:cubicBezTo>
                    <a:pt x="14776" y="18431"/>
                    <a:pt x="14965" y="18872"/>
                    <a:pt x="15154" y="19219"/>
                  </a:cubicBezTo>
                  <a:cubicBezTo>
                    <a:pt x="15343" y="19597"/>
                    <a:pt x="15532" y="19912"/>
                    <a:pt x="15721" y="20133"/>
                  </a:cubicBezTo>
                  <a:cubicBezTo>
                    <a:pt x="15942" y="20353"/>
                    <a:pt x="16194" y="20511"/>
                    <a:pt x="16446" y="20637"/>
                  </a:cubicBezTo>
                  <a:cubicBezTo>
                    <a:pt x="16729" y="20731"/>
                    <a:pt x="17044" y="20794"/>
                    <a:pt x="17423" y="20794"/>
                  </a:cubicBezTo>
                  <a:cubicBezTo>
                    <a:pt x="17738" y="20794"/>
                    <a:pt x="18053" y="20731"/>
                    <a:pt x="18336" y="20637"/>
                  </a:cubicBezTo>
                  <a:cubicBezTo>
                    <a:pt x="18620" y="20542"/>
                    <a:pt x="18872" y="20385"/>
                    <a:pt x="19092" y="20196"/>
                  </a:cubicBezTo>
                  <a:cubicBezTo>
                    <a:pt x="19313" y="20006"/>
                    <a:pt x="19502" y="19786"/>
                    <a:pt x="19628" y="19534"/>
                  </a:cubicBezTo>
                  <a:cubicBezTo>
                    <a:pt x="19754" y="19250"/>
                    <a:pt x="19817" y="18935"/>
                    <a:pt x="19817" y="18589"/>
                  </a:cubicBezTo>
                  <a:cubicBezTo>
                    <a:pt x="19817" y="18431"/>
                    <a:pt x="19785" y="18274"/>
                    <a:pt x="19754" y="18116"/>
                  </a:cubicBezTo>
                  <a:cubicBezTo>
                    <a:pt x="19691" y="17927"/>
                    <a:pt x="19659" y="17738"/>
                    <a:pt x="19596" y="17549"/>
                  </a:cubicBezTo>
                  <a:cubicBezTo>
                    <a:pt x="19502" y="17360"/>
                    <a:pt x="19439" y="17171"/>
                    <a:pt x="19376" y="16982"/>
                  </a:cubicBezTo>
                  <a:cubicBezTo>
                    <a:pt x="19281" y="16793"/>
                    <a:pt x="19218" y="16635"/>
                    <a:pt x="19155" y="16446"/>
                  </a:cubicBezTo>
                  <a:lnTo>
                    <a:pt x="15217" y="6050"/>
                  </a:lnTo>
                  <a:cubicBezTo>
                    <a:pt x="14808" y="4916"/>
                    <a:pt x="14398" y="3970"/>
                    <a:pt x="14052" y="3183"/>
                  </a:cubicBezTo>
                  <a:cubicBezTo>
                    <a:pt x="13705" y="2427"/>
                    <a:pt x="13327" y="1797"/>
                    <a:pt x="12949" y="1324"/>
                  </a:cubicBezTo>
                  <a:cubicBezTo>
                    <a:pt x="12539" y="851"/>
                    <a:pt x="12098" y="505"/>
                    <a:pt x="11626" y="316"/>
                  </a:cubicBezTo>
                  <a:cubicBezTo>
                    <a:pt x="11153" y="95"/>
                    <a:pt x="10554" y="1"/>
                    <a:pt x="9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44"/>
            <p:cNvSpPr/>
            <p:nvPr/>
          </p:nvSpPr>
          <p:spPr>
            <a:xfrm>
              <a:off x="1412256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90" y="1"/>
                  </a:moveTo>
                  <a:cubicBezTo>
                    <a:pt x="2143" y="1"/>
                    <a:pt x="1797" y="64"/>
                    <a:pt x="1482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77" y="3498"/>
                    <a:pt x="1230" y="3624"/>
                    <a:pt x="1545" y="3718"/>
                  </a:cubicBezTo>
                  <a:cubicBezTo>
                    <a:pt x="1828" y="3813"/>
                    <a:pt x="2143" y="3844"/>
                    <a:pt x="2490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718" y="3655"/>
                    <a:pt x="3970" y="3529"/>
                    <a:pt x="4191" y="3372"/>
                  </a:cubicBezTo>
                  <a:cubicBezTo>
                    <a:pt x="4412" y="3214"/>
                    <a:pt x="4601" y="2994"/>
                    <a:pt x="4758" y="2773"/>
                  </a:cubicBezTo>
                  <a:cubicBezTo>
                    <a:pt x="4884" y="2521"/>
                    <a:pt x="4979" y="2238"/>
                    <a:pt x="4979" y="1923"/>
                  </a:cubicBezTo>
                  <a:cubicBezTo>
                    <a:pt x="4979" y="1608"/>
                    <a:pt x="4916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90" y="1"/>
                  </a:cubicBezTo>
                  <a:close/>
                  <a:moveTo>
                    <a:pt x="2395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95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95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44"/>
            <p:cNvSpPr/>
            <p:nvPr/>
          </p:nvSpPr>
          <p:spPr>
            <a:xfrm>
              <a:off x="1492414" y="558226"/>
              <a:ext cx="98166" cy="144459"/>
            </a:xfrm>
            <a:custGeom>
              <a:rect b="b" l="l" r="r" t="t"/>
              <a:pathLst>
                <a:path extrusionOk="0" h="14651" w="9956">
                  <a:moveTo>
                    <a:pt x="8128" y="0"/>
                  </a:moveTo>
                  <a:cubicBezTo>
                    <a:pt x="7152" y="0"/>
                    <a:pt x="6364" y="284"/>
                    <a:pt x="5734" y="819"/>
                  </a:cubicBezTo>
                  <a:cubicBezTo>
                    <a:pt x="5104" y="1387"/>
                    <a:pt x="4726" y="2143"/>
                    <a:pt x="4568" y="3088"/>
                  </a:cubicBezTo>
                  <a:cubicBezTo>
                    <a:pt x="4568" y="2143"/>
                    <a:pt x="4379" y="1450"/>
                    <a:pt x="4001" y="945"/>
                  </a:cubicBezTo>
                  <a:cubicBezTo>
                    <a:pt x="3623" y="473"/>
                    <a:pt x="3056" y="252"/>
                    <a:pt x="2300" y="252"/>
                  </a:cubicBezTo>
                  <a:cubicBezTo>
                    <a:pt x="2016" y="252"/>
                    <a:pt x="1701" y="284"/>
                    <a:pt x="1449" y="378"/>
                  </a:cubicBezTo>
                  <a:cubicBezTo>
                    <a:pt x="1166" y="473"/>
                    <a:pt x="914" y="599"/>
                    <a:pt x="693" y="788"/>
                  </a:cubicBezTo>
                  <a:cubicBezTo>
                    <a:pt x="473" y="945"/>
                    <a:pt x="315" y="1166"/>
                    <a:pt x="189" y="1450"/>
                  </a:cubicBezTo>
                  <a:cubicBezTo>
                    <a:pt x="63" y="1702"/>
                    <a:pt x="0" y="2017"/>
                    <a:pt x="0" y="2363"/>
                  </a:cubicBezTo>
                  <a:lnTo>
                    <a:pt x="0" y="11815"/>
                  </a:lnTo>
                  <a:cubicBezTo>
                    <a:pt x="0" y="12728"/>
                    <a:pt x="158" y="13421"/>
                    <a:pt x="473" y="13925"/>
                  </a:cubicBezTo>
                  <a:cubicBezTo>
                    <a:pt x="819" y="14398"/>
                    <a:pt x="1386" y="14650"/>
                    <a:pt x="2174" y="14650"/>
                  </a:cubicBezTo>
                  <a:cubicBezTo>
                    <a:pt x="3025" y="14650"/>
                    <a:pt x="3655" y="14398"/>
                    <a:pt x="4001" y="13925"/>
                  </a:cubicBezTo>
                  <a:cubicBezTo>
                    <a:pt x="4379" y="13421"/>
                    <a:pt x="4568" y="12728"/>
                    <a:pt x="4568" y="11815"/>
                  </a:cubicBezTo>
                  <a:lnTo>
                    <a:pt x="4568" y="6742"/>
                  </a:lnTo>
                  <a:cubicBezTo>
                    <a:pt x="4568" y="6175"/>
                    <a:pt x="4631" y="5703"/>
                    <a:pt x="4789" y="5325"/>
                  </a:cubicBezTo>
                  <a:cubicBezTo>
                    <a:pt x="4946" y="4947"/>
                    <a:pt x="5167" y="4632"/>
                    <a:pt x="5450" y="4379"/>
                  </a:cubicBezTo>
                  <a:cubicBezTo>
                    <a:pt x="5702" y="4127"/>
                    <a:pt x="6018" y="3970"/>
                    <a:pt x="6396" y="3844"/>
                  </a:cubicBezTo>
                  <a:cubicBezTo>
                    <a:pt x="6774" y="3718"/>
                    <a:pt x="7152" y="3623"/>
                    <a:pt x="7593" y="3592"/>
                  </a:cubicBezTo>
                  <a:cubicBezTo>
                    <a:pt x="8317" y="3529"/>
                    <a:pt x="8884" y="3371"/>
                    <a:pt x="9294" y="3088"/>
                  </a:cubicBezTo>
                  <a:cubicBezTo>
                    <a:pt x="9735" y="2804"/>
                    <a:pt x="9956" y="2332"/>
                    <a:pt x="9956" y="1733"/>
                  </a:cubicBezTo>
                  <a:cubicBezTo>
                    <a:pt x="9956" y="1513"/>
                    <a:pt x="9893" y="1324"/>
                    <a:pt x="9830" y="1103"/>
                  </a:cubicBezTo>
                  <a:cubicBezTo>
                    <a:pt x="9735" y="882"/>
                    <a:pt x="9641" y="693"/>
                    <a:pt x="9483" y="536"/>
                  </a:cubicBezTo>
                  <a:cubicBezTo>
                    <a:pt x="9326" y="378"/>
                    <a:pt x="9137" y="252"/>
                    <a:pt x="8916" y="158"/>
                  </a:cubicBezTo>
                  <a:cubicBezTo>
                    <a:pt x="8695" y="63"/>
                    <a:pt x="8412" y="0"/>
                    <a:pt x="8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44"/>
            <p:cNvSpPr/>
            <p:nvPr/>
          </p:nvSpPr>
          <p:spPr>
            <a:xfrm>
              <a:off x="1694682" y="491429"/>
              <a:ext cx="49093" cy="211250"/>
            </a:xfrm>
            <a:custGeom>
              <a:rect b="b" l="l" r="r" t="t"/>
              <a:pathLst>
                <a:path extrusionOk="0" h="21425" w="4979">
                  <a:moveTo>
                    <a:pt x="2489" y="1"/>
                  </a:moveTo>
                  <a:cubicBezTo>
                    <a:pt x="2111" y="1"/>
                    <a:pt x="1796" y="64"/>
                    <a:pt x="1481" y="158"/>
                  </a:cubicBezTo>
                  <a:cubicBezTo>
                    <a:pt x="1198" y="253"/>
                    <a:pt x="914" y="379"/>
                    <a:pt x="694" y="536"/>
                  </a:cubicBezTo>
                  <a:cubicBezTo>
                    <a:pt x="473" y="725"/>
                    <a:pt x="316" y="914"/>
                    <a:pt x="190" y="1166"/>
                  </a:cubicBezTo>
                  <a:cubicBezTo>
                    <a:pt x="64" y="1387"/>
                    <a:pt x="1" y="1639"/>
                    <a:pt x="1" y="1923"/>
                  </a:cubicBezTo>
                  <a:cubicBezTo>
                    <a:pt x="1" y="2238"/>
                    <a:pt x="64" y="2490"/>
                    <a:pt x="190" y="2742"/>
                  </a:cubicBezTo>
                  <a:cubicBezTo>
                    <a:pt x="316" y="2962"/>
                    <a:pt x="505" y="3183"/>
                    <a:pt x="725" y="3340"/>
                  </a:cubicBezTo>
                  <a:cubicBezTo>
                    <a:pt x="946" y="3498"/>
                    <a:pt x="1229" y="3624"/>
                    <a:pt x="1513" y="3718"/>
                  </a:cubicBezTo>
                  <a:cubicBezTo>
                    <a:pt x="1828" y="3813"/>
                    <a:pt x="2143" y="3844"/>
                    <a:pt x="2489" y="3844"/>
                  </a:cubicBezTo>
                  <a:cubicBezTo>
                    <a:pt x="2805" y="3844"/>
                    <a:pt x="3088" y="3813"/>
                    <a:pt x="3403" y="3718"/>
                  </a:cubicBezTo>
                  <a:cubicBezTo>
                    <a:pt x="3687" y="3655"/>
                    <a:pt x="3970" y="3529"/>
                    <a:pt x="4191" y="3372"/>
                  </a:cubicBezTo>
                  <a:cubicBezTo>
                    <a:pt x="4411" y="3214"/>
                    <a:pt x="4600" y="2994"/>
                    <a:pt x="4758" y="2773"/>
                  </a:cubicBezTo>
                  <a:cubicBezTo>
                    <a:pt x="4884" y="2521"/>
                    <a:pt x="4978" y="2238"/>
                    <a:pt x="4978" y="1923"/>
                  </a:cubicBezTo>
                  <a:cubicBezTo>
                    <a:pt x="4978" y="1608"/>
                    <a:pt x="4884" y="1355"/>
                    <a:pt x="4758" y="1103"/>
                  </a:cubicBezTo>
                  <a:cubicBezTo>
                    <a:pt x="4632" y="851"/>
                    <a:pt x="4443" y="662"/>
                    <a:pt x="4222" y="505"/>
                  </a:cubicBezTo>
                  <a:cubicBezTo>
                    <a:pt x="3970" y="347"/>
                    <a:pt x="3718" y="221"/>
                    <a:pt x="3403" y="127"/>
                  </a:cubicBezTo>
                  <a:cubicBezTo>
                    <a:pt x="3120" y="32"/>
                    <a:pt x="2805" y="1"/>
                    <a:pt x="2489" y="1"/>
                  </a:cubicBezTo>
                  <a:close/>
                  <a:moveTo>
                    <a:pt x="2363" y="7026"/>
                  </a:moveTo>
                  <a:cubicBezTo>
                    <a:pt x="1576" y="7026"/>
                    <a:pt x="1009" y="7247"/>
                    <a:pt x="694" y="7751"/>
                  </a:cubicBezTo>
                  <a:cubicBezTo>
                    <a:pt x="347" y="8224"/>
                    <a:pt x="190" y="8917"/>
                    <a:pt x="190" y="9830"/>
                  </a:cubicBezTo>
                  <a:lnTo>
                    <a:pt x="190" y="18589"/>
                  </a:lnTo>
                  <a:cubicBezTo>
                    <a:pt x="190" y="19502"/>
                    <a:pt x="347" y="20195"/>
                    <a:pt x="694" y="20699"/>
                  </a:cubicBezTo>
                  <a:cubicBezTo>
                    <a:pt x="1009" y="21172"/>
                    <a:pt x="1576" y="21424"/>
                    <a:pt x="2363" y="21424"/>
                  </a:cubicBezTo>
                  <a:cubicBezTo>
                    <a:pt x="3214" y="21424"/>
                    <a:pt x="3844" y="21172"/>
                    <a:pt x="4191" y="20699"/>
                  </a:cubicBezTo>
                  <a:cubicBezTo>
                    <a:pt x="4569" y="20195"/>
                    <a:pt x="4758" y="19502"/>
                    <a:pt x="4758" y="18589"/>
                  </a:cubicBezTo>
                  <a:lnTo>
                    <a:pt x="4758" y="9830"/>
                  </a:lnTo>
                  <a:cubicBezTo>
                    <a:pt x="4758" y="8917"/>
                    <a:pt x="4569" y="8224"/>
                    <a:pt x="4191" y="7751"/>
                  </a:cubicBezTo>
                  <a:cubicBezTo>
                    <a:pt x="3844" y="7247"/>
                    <a:pt x="3214" y="7026"/>
                    <a:pt x="2363" y="70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44"/>
            <p:cNvSpPr/>
            <p:nvPr/>
          </p:nvSpPr>
          <p:spPr>
            <a:xfrm>
              <a:off x="1774525" y="558226"/>
              <a:ext cx="141974" cy="144459"/>
            </a:xfrm>
            <a:custGeom>
              <a:rect b="b" l="l" r="r" t="t"/>
              <a:pathLst>
                <a:path extrusionOk="0" h="14651" w="14399">
                  <a:moveTo>
                    <a:pt x="9609" y="0"/>
                  </a:moveTo>
                  <a:cubicBezTo>
                    <a:pt x="9042" y="0"/>
                    <a:pt x="8475" y="63"/>
                    <a:pt x="7940" y="221"/>
                  </a:cubicBezTo>
                  <a:cubicBezTo>
                    <a:pt x="7404" y="378"/>
                    <a:pt x="6900" y="567"/>
                    <a:pt x="6459" y="851"/>
                  </a:cubicBezTo>
                  <a:cubicBezTo>
                    <a:pt x="6018" y="1103"/>
                    <a:pt x="5640" y="1418"/>
                    <a:pt x="5325" y="1796"/>
                  </a:cubicBezTo>
                  <a:cubicBezTo>
                    <a:pt x="4978" y="2174"/>
                    <a:pt x="4758" y="2615"/>
                    <a:pt x="4569" y="3056"/>
                  </a:cubicBezTo>
                  <a:cubicBezTo>
                    <a:pt x="4569" y="2143"/>
                    <a:pt x="4380" y="1450"/>
                    <a:pt x="4033" y="977"/>
                  </a:cubicBezTo>
                  <a:cubicBezTo>
                    <a:pt x="3655" y="473"/>
                    <a:pt x="3056" y="252"/>
                    <a:pt x="2206" y="252"/>
                  </a:cubicBezTo>
                  <a:cubicBezTo>
                    <a:pt x="1387" y="252"/>
                    <a:pt x="819" y="473"/>
                    <a:pt x="504" y="977"/>
                  </a:cubicBezTo>
                  <a:cubicBezTo>
                    <a:pt x="158" y="1450"/>
                    <a:pt x="0" y="2143"/>
                    <a:pt x="0" y="3056"/>
                  </a:cubicBezTo>
                  <a:lnTo>
                    <a:pt x="32" y="11815"/>
                  </a:lnTo>
                  <a:cubicBezTo>
                    <a:pt x="32" y="12728"/>
                    <a:pt x="189" y="13421"/>
                    <a:pt x="504" y="13925"/>
                  </a:cubicBezTo>
                  <a:cubicBezTo>
                    <a:pt x="851" y="14398"/>
                    <a:pt x="1418" y="14650"/>
                    <a:pt x="2206" y="14650"/>
                  </a:cubicBezTo>
                  <a:cubicBezTo>
                    <a:pt x="3056" y="14650"/>
                    <a:pt x="3655" y="14398"/>
                    <a:pt x="4033" y="13925"/>
                  </a:cubicBezTo>
                  <a:cubicBezTo>
                    <a:pt x="4411" y="13421"/>
                    <a:pt x="4600" y="12728"/>
                    <a:pt x="4600" y="11815"/>
                  </a:cubicBezTo>
                  <a:lnTo>
                    <a:pt x="4600" y="5892"/>
                  </a:lnTo>
                  <a:cubicBezTo>
                    <a:pt x="4600" y="5388"/>
                    <a:pt x="4663" y="4947"/>
                    <a:pt x="4821" y="4569"/>
                  </a:cubicBezTo>
                  <a:cubicBezTo>
                    <a:pt x="4978" y="4190"/>
                    <a:pt x="5167" y="3875"/>
                    <a:pt x="5451" y="3592"/>
                  </a:cubicBezTo>
                  <a:cubicBezTo>
                    <a:pt x="5703" y="3340"/>
                    <a:pt x="6018" y="3151"/>
                    <a:pt x="6364" y="3025"/>
                  </a:cubicBezTo>
                  <a:cubicBezTo>
                    <a:pt x="6711" y="2899"/>
                    <a:pt x="7089" y="2836"/>
                    <a:pt x="7499" y="2836"/>
                  </a:cubicBezTo>
                  <a:cubicBezTo>
                    <a:pt x="7814" y="2836"/>
                    <a:pt x="8129" y="2899"/>
                    <a:pt x="8412" y="2993"/>
                  </a:cubicBezTo>
                  <a:cubicBezTo>
                    <a:pt x="8696" y="3119"/>
                    <a:pt x="8948" y="3277"/>
                    <a:pt x="9137" y="3529"/>
                  </a:cubicBezTo>
                  <a:cubicBezTo>
                    <a:pt x="9357" y="3749"/>
                    <a:pt x="9515" y="4033"/>
                    <a:pt x="9641" y="4348"/>
                  </a:cubicBezTo>
                  <a:cubicBezTo>
                    <a:pt x="9767" y="4695"/>
                    <a:pt x="9830" y="5104"/>
                    <a:pt x="9830" y="5545"/>
                  </a:cubicBezTo>
                  <a:lnTo>
                    <a:pt x="9830" y="11815"/>
                  </a:lnTo>
                  <a:cubicBezTo>
                    <a:pt x="9830" y="12728"/>
                    <a:pt x="9987" y="13421"/>
                    <a:pt x="10334" y="13925"/>
                  </a:cubicBezTo>
                  <a:cubicBezTo>
                    <a:pt x="10649" y="14398"/>
                    <a:pt x="11216" y="14650"/>
                    <a:pt x="12004" y="14650"/>
                  </a:cubicBezTo>
                  <a:cubicBezTo>
                    <a:pt x="12854" y="14650"/>
                    <a:pt x="13484" y="14398"/>
                    <a:pt x="13831" y="13925"/>
                  </a:cubicBezTo>
                  <a:cubicBezTo>
                    <a:pt x="14209" y="13421"/>
                    <a:pt x="14398" y="12728"/>
                    <a:pt x="14398" y="11815"/>
                  </a:cubicBezTo>
                  <a:lnTo>
                    <a:pt x="14398" y="5356"/>
                  </a:lnTo>
                  <a:cubicBezTo>
                    <a:pt x="14398" y="4443"/>
                    <a:pt x="14272" y="3686"/>
                    <a:pt x="13989" y="2993"/>
                  </a:cubicBezTo>
                  <a:cubicBezTo>
                    <a:pt x="13737" y="2332"/>
                    <a:pt x="13358" y="1765"/>
                    <a:pt x="12917" y="1324"/>
                  </a:cubicBezTo>
                  <a:cubicBezTo>
                    <a:pt x="12476" y="882"/>
                    <a:pt x="11972" y="536"/>
                    <a:pt x="11405" y="315"/>
                  </a:cubicBezTo>
                  <a:cubicBezTo>
                    <a:pt x="10838" y="95"/>
                    <a:pt x="10239" y="0"/>
                    <a:pt x="9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44"/>
            <p:cNvSpPr/>
            <p:nvPr/>
          </p:nvSpPr>
          <p:spPr>
            <a:xfrm>
              <a:off x="1943530" y="558226"/>
              <a:ext cx="146007" cy="146007"/>
            </a:xfrm>
            <a:custGeom>
              <a:rect b="b" l="l" r="r" t="t"/>
              <a:pathLst>
                <a:path extrusionOk="0" h="14808" w="14808">
                  <a:moveTo>
                    <a:pt x="7719" y="2584"/>
                  </a:moveTo>
                  <a:cubicBezTo>
                    <a:pt x="8254" y="2584"/>
                    <a:pt x="8695" y="2678"/>
                    <a:pt x="9105" y="2836"/>
                  </a:cubicBezTo>
                  <a:cubicBezTo>
                    <a:pt x="9483" y="3025"/>
                    <a:pt x="9830" y="3277"/>
                    <a:pt x="10113" y="3592"/>
                  </a:cubicBezTo>
                  <a:cubicBezTo>
                    <a:pt x="10365" y="3907"/>
                    <a:pt x="10586" y="4253"/>
                    <a:pt x="10743" y="4695"/>
                  </a:cubicBezTo>
                  <a:cubicBezTo>
                    <a:pt x="10869" y="5136"/>
                    <a:pt x="10964" y="5577"/>
                    <a:pt x="10995" y="6112"/>
                  </a:cubicBezTo>
                  <a:lnTo>
                    <a:pt x="4474" y="6112"/>
                  </a:lnTo>
                  <a:cubicBezTo>
                    <a:pt x="4505" y="5608"/>
                    <a:pt x="4600" y="5167"/>
                    <a:pt x="4757" y="4726"/>
                  </a:cubicBezTo>
                  <a:cubicBezTo>
                    <a:pt x="4915" y="4316"/>
                    <a:pt x="5135" y="3938"/>
                    <a:pt x="5419" y="3623"/>
                  </a:cubicBezTo>
                  <a:cubicBezTo>
                    <a:pt x="5702" y="3308"/>
                    <a:pt x="6049" y="3056"/>
                    <a:pt x="6427" y="2867"/>
                  </a:cubicBezTo>
                  <a:cubicBezTo>
                    <a:pt x="6805" y="2678"/>
                    <a:pt x="7246" y="2584"/>
                    <a:pt x="7719" y="2584"/>
                  </a:cubicBezTo>
                  <a:close/>
                  <a:moveTo>
                    <a:pt x="7687" y="0"/>
                  </a:moveTo>
                  <a:cubicBezTo>
                    <a:pt x="6585" y="0"/>
                    <a:pt x="5545" y="189"/>
                    <a:pt x="4600" y="567"/>
                  </a:cubicBezTo>
                  <a:cubicBezTo>
                    <a:pt x="3655" y="945"/>
                    <a:pt x="2835" y="1481"/>
                    <a:pt x="2174" y="2143"/>
                  </a:cubicBezTo>
                  <a:cubicBezTo>
                    <a:pt x="1481" y="2804"/>
                    <a:pt x="945" y="3560"/>
                    <a:pt x="567" y="4474"/>
                  </a:cubicBezTo>
                  <a:cubicBezTo>
                    <a:pt x="189" y="5356"/>
                    <a:pt x="0" y="6333"/>
                    <a:pt x="0" y="7341"/>
                  </a:cubicBezTo>
                  <a:cubicBezTo>
                    <a:pt x="0" y="8601"/>
                    <a:pt x="189" y="9672"/>
                    <a:pt x="599" y="10617"/>
                  </a:cubicBezTo>
                  <a:cubicBezTo>
                    <a:pt x="977" y="11531"/>
                    <a:pt x="1544" y="12319"/>
                    <a:pt x="2237" y="12949"/>
                  </a:cubicBezTo>
                  <a:cubicBezTo>
                    <a:pt x="2930" y="13547"/>
                    <a:pt x="3749" y="14020"/>
                    <a:pt x="4694" y="14335"/>
                  </a:cubicBezTo>
                  <a:cubicBezTo>
                    <a:pt x="5639" y="14650"/>
                    <a:pt x="6679" y="14808"/>
                    <a:pt x="7782" y="14808"/>
                  </a:cubicBezTo>
                  <a:cubicBezTo>
                    <a:pt x="8349" y="14808"/>
                    <a:pt x="8979" y="14776"/>
                    <a:pt x="9609" y="14713"/>
                  </a:cubicBezTo>
                  <a:cubicBezTo>
                    <a:pt x="10239" y="14650"/>
                    <a:pt x="10838" y="14524"/>
                    <a:pt x="11436" y="14335"/>
                  </a:cubicBezTo>
                  <a:cubicBezTo>
                    <a:pt x="12003" y="14178"/>
                    <a:pt x="12508" y="13925"/>
                    <a:pt x="12949" y="13642"/>
                  </a:cubicBezTo>
                  <a:cubicBezTo>
                    <a:pt x="13390" y="13327"/>
                    <a:pt x="13705" y="12949"/>
                    <a:pt x="13894" y="12508"/>
                  </a:cubicBezTo>
                  <a:cubicBezTo>
                    <a:pt x="13957" y="12319"/>
                    <a:pt x="13988" y="12130"/>
                    <a:pt x="13988" y="11941"/>
                  </a:cubicBezTo>
                  <a:cubicBezTo>
                    <a:pt x="13988" y="11626"/>
                    <a:pt x="13894" y="11342"/>
                    <a:pt x="13705" y="11090"/>
                  </a:cubicBezTo>
                  <a:cubicBezTo>
                    <a:pt x="13516" y="10870"/>
                    <a:pt x="13264" y="10743"/>
                    <a:pt x="12949" y="10743"/>
                  </a:cubicBezTo>
                  <a:cubicBezTo>
                    <a:pt x="12854" y="10743"/>
                    <a:pt x="12728" y="10743"/>
                    <a:pt x="12602" y="10807"/>
                  </a:cubicBezTo>
                  <a:cubicBezTo>
                    <a:pt x="12224" y="10933"/>
                    <a:pt x="11877" y="11059"/>
                    <a:pt x="11531" y="11153"/>
                  </a:cubicBezTo>
                  <a:cubicBezTo>
                    <a:pt x="11184" y="11279"/>
                    <a:pt x="10838" y="11374"/>
                    <a:pt x="10491" y="11468"/>
                  </a:cubicBezTo>
                  <a:cubicBezTo>
                    <a:pt x="10176" y="11563"/>
                    <a:pt x="9798" y="11626"/>
                    <a:pt x="9452" y="11689"/>
                  </a:cubicBezTo>
                  <a:cubicBezTo>
                    <a:pt x="9105" y="11752"/>
                    <a:pt x="8727" y="11752"/>
                    <a:pt x="8317" y="11752"/>
                  </a:cubicBezTo>
                  <a:cubicBezTo>
                    <a:pt x="7057" y="11752"/>
                    <a:pt x="6112" y="11437"/>
                    <a:pt x="5482" y="10807"/>
                  </a:cubicBezTo>
                  <a:cubicBezTo>
                    <a:pt x="4883" y="10176"/>
                    <a:pt x="4537" y="9294"/>
                    <a:pt x="4505" y="8129"/>
                  </a:cubicBezTo>
                  <a:lnTo>
                    <a:pt x="13358" y="8129"/>
                  </a:lnTo>
                  <a:cubicBezTo>
                    <a:pt x="13799" y="8129"/>
                    <a:pt x="14177" y="8034"/>
                    <a:pt x="14429" y="7845"/>
                  </a:cubicBezTo>
                  <a:cubicBezTo>
                    <a:pt x="14681" y="7656"/>
                    <a:pt x="14807" y="7372"/>
                    <a:pt x="14807" y="6963"/>
                  </a:cubicBezTo>
                  <a:cubicBezTo>
                    <a:pt x="14807" y="6049"/>
                    <a:pt x="14650" y="5136"/>
                    <a:pt x="14366" y="4285"/>
                  </a:cubicBezTo>
                  <a:cubicBezTo>
                    <a:pt x="14083" y="3466"/>
                    <a:pt x="13642" y="2710"/>
                    <a:pt x="13075" y="2080"/>
                  </a:cubicBezTo>
                  <a:cubicBezTo>
                    <a:pt x="12476" y="1450"/>
                    <a:pt x="11751" y="945"/>
                    <a:pt x="10869" y="567"/>
                  </a:cubicBezTo>
                  <a:cubicBezTo>
                    <a:pt x="9987" y="189"/>
                    <a:pt x="8916" y="0"/>
                    <a:pt x="7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44"/>
            <p:cNvSpPr/>
            <p:nvPr/>
          </p:nvSpPr>
          <p:spPr>
            <a:xfrm>
              <a:off x="733762" y="446700"/>
              <a:ext cx="356005" cy="355995"/>
            </a:xfrm>
            <a:custGeom>
              <a:rect b="b" l="l" r="r" t="t"/>
              <a:pathLst>
                <a:path extrusionOk="0" h="36105" w="36106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5388" y="32387"/>
                    <a:pt x="11280" y="36105"/>
                    <a:pt x="18053" y="36105"/>
                  </a:cubicBezTo>
                  <a:cubicBezTo>
                    <a:pt x="28009" y="36105"/>
                    <a:pt x="36106" y="28008"/>
                    <a:pt x="36106" y="18052"/>
                  </a:cubicBezTo>
                  <a:cubicBezTo>
                    <a:pt x="36106" y="11310"/>
                    <a:pt x="32388" y="5419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44"/>
            <p:cNvSpPr/>
            <p:nvPr/>
          </p:nvSpPr>
          <p:spPr>
            <a:xfrm>
              <a:off x="733762" y="446700"/>
              <a:ext cx="288287" cy="288277"/>
            </a:xfrm>
            <a:custGeom>
              <a:rect b="b" l="l" r="r" t="t"/>
              <a:pathLst>
                <a:path extrusionOk="0" h="29237" w="29238">
                  <a:moveTo>
                    <a:pt x="18053" y="0"/>
                  </a:moveTo>
                  <a:cubicBezTo>
                    <a:pt x="8066" y="0"/>
                    <a:pt x="1" y="8097"/>
                    <a:pt x="1" y="18052"/>
                  </a:cubicBezTo>
                  <a:cubicBezTo>
                    <a:pt x="1" y="21266"/>
                    <a:pt x="852" y="24290"/>
                    <a:pt x="2332" y="26905"/>
                  </a:cubicBezTo>
                  <a:cubicBezTo>
                    <a:pt x="4947" y="28386"/>
                    <a:pt x="7972" y="29237"/>
                    <a:pt x="11185" y="29237"/>
                  </a:cubicBezTo>
                  <a:cubicBezTo>
                    <a:pt x="21141" y="29237"/>
                    <a:pt x="29238" y="21140"/>
                    <a:pt x="29238" y="11184"/>
                  </a:cubicBezTo>
                  <a:cubicBezTo>
                    <a:pt x="29238" y="7971"/>
                    <a:pt x="28387" y="4946"/>
                    <a:pt x="26906" y="2331"/>
                  </a:cubicBezTo>
                  <a:cubicBezTo>
                    <a:pt x="24291" y="851"/>
                    <a:pt x="21267" y="0"/>
                    <a:pt x="18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44"/>
            <p:cNvSpPr/>
            <p:nvPr/>
          </p:nvSpPr>
          <p:spPr>
            <a:xfrm>
              <a:off x="699900" y="494229"/>
              <a:ext cx="416269" cy="308470"/>
            </a:xfrm>
            <a:custGeom>
              <a:rect b="b" l="l" r="r" t="t"/>
              <a:pathLst>
                <a:path extrusionOk="0" h="31285" w="42218">
                  <a:moveTo>
                    <a:pt x="42218" y="0"/>
                  </a:moveTo>
                  <a:cubicBezTo>
                    <a:pt x="6901" y="0"/>
                    <a:pt x="1" y="23913"/>
                    <a:pt x="1" y="23913"/>
                  </a:cubicBezTo>
                  <a:lnTo>
                    <a:pt x="6932" y="24259"/>
                  </a:lnTo>
                  <a:lnTo>
                    <a:pt x="11910" y="31285"/>
                  </a:lnTo>
                  <a:cubicBezTo>
                    <a:pt x="11910" y="31285"/>
                    <a:pt x="15627" y="9798"/>
                    <a:pt x="42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44"/>
            <p:cNvSpPr/>
            <p:nvPr/>
          </p:nvSpPr>
          <p:spPr>
            <a:xfrm>
              <a:off x="768255" y="494229"/>
              <a:ext cx="347920" cy="308470"/>
            </a:xfrm>
            <a:custGeom>
              <a:rect b="b" l="l" r="r" t="t"/>
              <a:pathLst>
                <a:path extrusionOk="0" h="31285" w="35286">
                  <a:moveTo>
                    <a:pt x="35286" y="0"/>
                  </a:moveTo>
                  <a:lnTo>
                    <a:pt x="35286" y="0"/>
                  </a:lnTo>
                  <a:cubicBezTo>
                    <a:pt x="6931" y="7404"/>
                    <a:pt x="0" y="24259"/>
                    <a:pt x="0" y="24259"/>
                  </a:cubicBezTo>
                  <a:lnTo>
                    <a:pt x="4978" y="31285"/>
                  </a:lnTo>
                  <a:cubicBezTo>
                    <a:pt x="4978" y="31285"/>
                    <a:pt x="8695" y="9798"/>
                    <a:pt x="35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44"/>
            <p:cNvSpPr/>
            <p:nvPr/>
          </p:nvSpPr>
          <p:spPr>
            <a:xfrm>
              <a:off x="1618194" y="494575"/>
              <a:ext cx="44100" cy="21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2" name="Google Shape;4222;p244"/>
          <p:cNvGrpSpPr/>
          <p:nvPr/>
        </p:nvGrpSpPr>
        <p:grpSpPr>
          <a:xfrm>
            <a:off x="2266950" y="561950"/>
            <a:ext cx="3458350" cy="62400"/>
            <a:chOff x="2266950" y="561950"/>
            <a:chExt cx="3458350" cy="62400"/>
          </a:xfrm>
        </p:grpSpPr>
        <p:sp>
          <p:nvSpPr>
            <p:cNvPr id="4223" name="Google Shape;4223;p244"/>
            <p:cNvSpPr/>
            <p:nvPr/>
          </p:nvSpPr>
          <p:spPr>
            <a:xfrm>
              <a:off x="2266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44"/>
            <p:cNvSpPr/>
            <p:nvPr/>
          </p:nvSpPr>
          <p:spPr>
            <a:xfrm>
              <a:off x="2414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44"/>
            <p:cNvSpPr/>
            <p:nvPr/>
          </p:nvSpPr>
          <p:spPr>
            <a:xfrm>
              <a:off x="2562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44"/>
            <p:cNvSpPr/>
            <p:nvPr/>
          </p:nvSpPr>
          <p:spPr>
            <a:xfrm>
              <a:off x="2709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44"/>
            <p:cNvSpPr/>
            <p:nvPr/>
          </p:nvSpPr>
          <p:spPr>
            <a:xfrm>
              <a:off x="28575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44"/>
            <p:cNvSpPr/>
            <p:nvPr/>
          </p:nvSpPr>
          <p:spPr>
            <a:xfrm>
              <a:off x="30052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44"/>
            <p:cNvSpPr/>
            <p:nvPr/>
          </p:nvSpPr>
          <p:spPr>
            <a:xfrm>
              <a:off x="31528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244"/>
            <p:cNvSpPr/>
            <p:nvPr/>
          </p:nvSpPr>
          <p:spPr>
            <a:xfrm>
              <a:off x="33005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244"/>
            <p:cNvSpPr/>
            <p:nvPr/>
          </p:nvSpPr>
          <p:spPr>
            <a:xfrm>
              <a:off x="34481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44"/>
            <p:cNvSpPr/>
            <p:nvPr/>
          </p:nvSpPr>
          <p:spPr>
            <a:xfrm>
              <a:off x="35958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44"/>
            <p:cNvSpPr/>
            <p:nvPr/>
          </p:nvSpPr>
          <p:spPr>
            <a:xfrm>
              <a:off x="37434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44"/>
            <p:cNvSpPr/>
            <p:nvPr/>
          </p:nvSpPr>
          <p:spPr>
            <a:xfrm>
              <a:off x="38911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44"/>
            <p:cNvSpPr/>
            <p:nvPr/>
          </p:nvSpPr>
          <p:spPr>
            <a:xfrm>
              <a:off x="40387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44"/>
            <p:cNvSpPr/>
            <p:nvPr/>
          </p:nvSpPr>
          <p:spPr>
            <a:xfrm>
              <a:off x="41864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44"/>
            <p:cNvSpPr/>
            <p:nvPr/>
          </p:nvSpPr>
          <p:spPr>
            <a:xfrm>
              <a:off x="43340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44"/>
            <p:cNvSpPr/>
            <p:nvPr/>
          </p:nvSpPr>
          <p:spPr>
            <a:xfrm>
              <a:off x="44817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44"/>
            <p:cNvSpPr/>
            <p:nvPr/>
          </p:nvSpPr>
          <p:spPr>
            <a:xfrm>
              <a:off x="46293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44"/>
            <p:cNvSpPr/>
            <p:nvPr/>
          </p:nvSpPr>
          <p:spPr>
            <a:xfrm>
              <a:off x="47770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44"/>
            <p:cNvSpPr/>
            <p:nvPr/>
          </p:nvSpPr>
          <p:spPr>
            <a:xfrm>
              <a:off x="49246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44"/>
            <p:cNvSpPr/>
            <p:nvPr/>
          </p:nvSpPr>
          <p:spPr>
            <a:xfrm>
              <a:off x="50723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44"/>
            <p:cNvSpPr/>
            <p:nvPr/>
          </p:nvSpPr>
          <p:spPr>
            <a:xfrm>
              <a:off x="52199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44"/>
            <p:cNvSpPr/>
            <p:nvPr/>
          </p:nvSpPr>
          <p:spPr>
            <a:xfrm>
              <a:off x="53676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244"/>
            <p:cNvSpPr/>
            <p:nvPr/>
          </p:nvSpPr>
          <p:spPr>
            <a:xfrm>
              <a:off x="551525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244"/>
            <p:cNvSpPr/>
            <p:nvPr/>
          </p:nvSpPr>
          <p:spPr>
            <a:xfrm>
              <a:off x="5662900" y="561950"/>
              <a:ext cx="62400" cy="624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7" name="Google Shape;4247;p244"/>
          <p:cNvSpPr/>
          <p:nvPr/>
        </p:nvSpPr>
        <p:spPr>
          <a:xfrm>
            <a:off x="5846050" y="426325"/>
            <a:ext cx="323459" cy="31949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8" name="Google Shape;4248;p244"/>
          <p:cNvGrpSpPr/>
          <p:nvPr/>
        </p:nvGrpSpPr>
        <p:grpSpPr>
          <a:xfrm>
            <a:off x="6736087" y="3753190"/>
            <a:ext cx="1875726" cy="943599"/>
            <a:chOff x="6762967" y="-1341310"/>
            <a:chExt cx="1875726" cy="943599"/>
          </a:xfrm>
        </p:grpSpPr>
        <p:sp>
          <p:nvSpPr>
            <p:cNvPr id="4249" name="Google Shape;4249;p244"/>
            <p:cNvSpPr/>
            <p:nvPr/>
          </p:nvSpPr>
          <p:spPr>
            <a:xfrm>
              <a:off x="859679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244"/>
            <p:cNvSpPr/>
            <p:nvPr/>
          </p:nvSpPr>
          <p:spPr>
            <a:xfrm>
              <a:off x="838751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244"/>
            <p:cNvSpPr/>
            <p:nvPr/>
          </p:nvSpPr>
          <p:spPr>
            <a:xfrm>
              <a:off x="7314708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0" y="0"/>
                  </a:moveTo>
                  <a:lnTo>
                    <a:pt x="0" y="7814"/>
                  </a:lnTo>
                  <a:lnTo>
                    <a:pt x="819" y="7814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244"/>
            <p:cNvSpPr/>
            <p:nvPr/>
          </p:nvSpPr>
          <p:spPr>
            <a:xfrm>
              <a:off x="7695095" y="-1341310"/>
              <a:ext cx="186570" cy="943599"/>
            </a:xfrm>
            <a:custGeom>
              <a:rect b="b" l="l" r="r" t="t"/>
              <a:pathLst>
                <a:path extrusionOk="0" h="7814" w="1545">
                  <a:moveTo>
                    <a:pt x="1" y="0"/>
                  </a:moveTo>
                  <a:lnTo>
                    <a:pt x="1" y="7814"/>
                  </a:lnTo>
                  <a:lnTo>
                    <a:pt x="1544" y="7814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244"/>
            <p:cNvSpPr/>
            <p:nvPr/>
          </p:nvSpPr>
          <p:spPr>
            <a:xfrm>
              <a:off x="8265795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244"/>
            <p:cNvSpPr/>
            <p:nvPr/>
          </p:nvSpPr>
          <p:spPr>
            <a:xfrm>
              <a:off x="8170638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244"/>
            <p:cNvSpPr/>
            <p:nvPr/>
          </p:nvSpPr>
          <p:spPr>
            <a:xfrm>
              <a:off x="8075481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8" y="7814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244"/>
            <p:cNvSpPr/>
            <p:nvPr/>
          </p:nvSpPr>
          <p:spPr>
            <a:xfrm>
              <a:off x="7980445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244"/>
            <p:cNvSpPr/>
            <p:nvPr/>
          </p:nvSpPr>
          <p:spPr>
            <a:xfrm>
              <a:off x="7170041" y="-1341310"/>
              <a:ext cx="99021" cy="943599"/>
            </a:xfrm>
            <a:custGeom>
              <a:rect b="b" l="l" r="r" t="t"/>
              <a:pathLst>
                <a:path extrusionOk="0" h="7814" w="820">
                  <a:moveTo>
                    <a:pt x="1" y="0"/>
                  </a:moveTo>
                  <a:lnTo>
                    <a:pt x="1" y="7814"/>
                  </a:lnTo>
                  <a:lnTo>
                    <a:pt x="820" y="7814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244"/>
            <p:cNvSpPr/>
            <p:nvPr/>
          </p:nvSpPr>
          <p:spPr>
            <a:xfrm>
              <a:off x="704831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244"/>
            <p:cNvSpPr/>
            <p:nvPr/>
          </p:nvSpPr>
          <p:spPr>
            <a:xfrm>
              <a:off x="6953281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244"/>
            <p:cNvSpPr/>
            <p:nvPr/>
          </p:nvSpPr>
          <p:spPr>
            <a:xfrm>
              <a:off x="6858124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244"/>
            <p:cNvSpPr/>
            <p:nvPr/>
          </p:nvSpPr>
          <p:spPr>
            <a:xfrm>
              <a:off x="6762967" y="-1341310"/>
              <a:ext cx="42024" cy="943599"/>
            </a:xfrm>
            <a:custGeom>
              <a:rect b="b" l="l" r="r" t="t"/>
              <a:pathLst>
                <a:path extrusionOk="0" h="7814" w="348">
                  <a:moveTo>
                    <a:pt x="1" y="0"/>
                  </a:moveTo>
                  <a:lnTo>
                    <a:pt x="1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244"/>
            <p:cNvSpPr/>
            <p:nvPr/>
          </p:nvSpPr>
          <p:spPr>
            <a:xfrm>
              <a:off x="7611410" y="-1341310"/>
              <a:ext cx="38159" cy="943599"/>
            </a:xfrm>
            <a:custGeom>
              <a:rect b="b" l="l" r="r" t="t"/>
              <a:pathLst>
                <a:path extrusionOk="0" h="7814" w="316">
                  <a:moveTo>
                    <a:pt x="0" y="0"/>
                  </a:moveTo>
                  <a:lnTo>
                    <a:pt x="0" y="7814"/>
                  </a:lnTo>
                  <a:lnTo>
                    <a:pt x="315" y="7814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244"/>
            <p:cNvSpPr/>
            <p:nvPr/>
          </p:nvSpPr>
          <p:spPr>
            <a:xfrm>
              <a:off x="7512509" y="-1341310"/>
              <a:ext cx="41903" cy="943599"/>
            </a:xfrm>
            <a:custGeom>
              <a:rect b="b" l="l" r="r" t="t"/>
              <a:pathLst>
                <a:path extrusionOk="0" h="7814" w="347">
                  <a:moveTo>
                    <a:pt x="0" y="0"/>
                  </a:moveTo>
                  <a:lnTo>
                    <a:pt x="0" y="7814"/>
                  </a:lnTo>
                  <a:lnTo>
                    <a:pt x="347" y="7814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4" name="Google Shape;4264;p244"/>
          <p:cNvSpPr txBox="1"/>
          <p:nvPr/>
        </p:nvSpPr>
        <p:spPr>
          <a:xfrm>
            <a:off x="6585550" y="397750"/>
            <a:ext cx="2176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BOARDING PASS</a:t>
            </a:r>
            <a:endParaRPr b="1" sz="24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265" name="Google Shape;4265;p244"/>
          <p:cNvSpPr txBox="1"/>
          <p:nvPr/>
        </p:nvSpPr>
        <p:spPr>
          <a:xfrm>
            <a:off x="6736075" y="988975"/>
            <a:ext cx="1875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 Semi Condensed SemiBold"/>
              <a:buChar char="●"/>
            </a:pPr>
            <a:r>
              <a:rPr b="1" lang="en" sz="24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FLIGHT</a:t>
            </a:r>
            <a:endParaRPr b="1" sz="24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266" name="Google Shape;4266;p244"/>
          <p:cNvSpPr txBox="1"/>
          <p:nvPr/>
        </p:nvSpPr>
        <p:spPr>
          <a:xfrm>
            <a:off x="6736075" y="1884325"/>
            <a:ext cx="1875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 Semi Condensed SemiBold"/>
              <a:buChar char="●"/>
            </a:pPr>
            <a:r>
              <a:rPr b="1" lang="en" sz="24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GATE</a:t>
            </a:r>
            <a:endParaRPr b="1" sz="24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267" name="Google Shape;4267;p244"/>
          <p:cNvSpPr txBox="1"/>
          <p:nvPr/>
        </p:nvSpPr>
        <p:spPr>
          <a:xfrm>
            <a:off x="6736075" y="2779675"/>
            <a:ext cx="1875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19812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 Semi Condensed SemiBold"/>
              <a:buChar char="●"/>
            </a:pPr>
            <a:r>
              <a:rPr b="1" lang="en" sz="2400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SEAT</a:t>
            </a:r>
            <a:endParaRPr b="1" sz="2400"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268" name="Google Shape;4268;p244"/>
          <p:cNvSpPr txBox="1"/>
          <p:nvPr/>
        </p:nvSpPr>
        <p:spPr>
          <a:xfrm>
            <a:off x="6736075" y="1351075"/>
            <a:ext cx="1875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utive Mono"/>
                <a:ea typeface="Cutive Mono"/>
                <a:cs typeface="Cutive Mono"/>
                <a:sym typeface="Cutive Mono"/>
              </a:rPr>
              <a:t>B345</a:t>
            </a:r>
            <a:endParaRPr b="1" sz="2400">
              <a:solidFill>
                <a:srgbClr val="FFFFFF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4269" name="Google Shape;4269;p244"/>
          <p:cNvSpPr txBox="1"/>
          <p:nvPr/>
        </p:nvSpPr>
        <p:spPr>
          <a:xfrm>
            <a:off x="6736075" y="2227675"/>
            <a:ext cx="1875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utive Mono"/>
                <a:ea typeface="Cutive Mono"/>
                <a:cs typeface="Cutive Mono"/>
                <a:sym typeface="Cutive Mono"/>
              </a:rPr>
              <a:t>D8</a:t>
            </a:r>
            <a:endParaRPr b="1" sz="2400">
              <a:solidFill>
                <a:srgbClr val="FFFFFF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4270" name="Google Shape;4270;p244"/>
          <p:cNvSpPr txBox="1"/>
          <p:nvPr/>
        </p:nvSpPr>
        <p:spPr>
          <a:xfrm>
            <a:off x="6736075" y="3104275"/>
            <a:ext cx="18756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utive Mono"/>
                <a:ea typeface="Cutive Mono"/>
                <a:cs typeface="Cutive Mono"/>
                <a:sym typeface="Cutive Mono"/>
              </a:rPr>
              <a:t>29E</a:t>
            </a:r>
            <a:endParaRPr b="1" sz="2400">
              <a:solidFill>
                <a:srgbClr val="FFFFFF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irline MK Plan by Slidesgo">
  <a:themeElements>
    <a:clrScheme name="Simple Light">
      <a:dk1>
        <a:srgbClr val="231F20"/>
      </a:dk1>
      <a:lt1>
        <a:srgbClr val="FFFFFF"/>
      </a:lt1>
      <a:dk2>
        <a:srgbClr val="F1F1F1"/>
      </a:dk2>
      <a:lt2>
        <a:srgbClr val="D1D3D4"/>
      </a:lt2>
      <a:accent1>
        <a:srgbClr val="0E83C4"/>
      </a:accent1>
      <a:accent2>
        <a:srgbClr val="3598DB"/>
      </a:accent2>
      <a:accent3>
        <a:srgbClr val="BB231A"/>
      </a:accent3>
      <a:accent4>
        <a:srgbClr val="DD2B21"/>
      </a:accent4>
      <a:accent5>
        <a:srgbClr val="DFE7FA"/>
      </a:accent5>
      <a:accent6>
        <a:srgbClr val="3A4C8C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