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F2DDF-EAC0-4F5F-A6A9-047AE4E73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103227-2A82-4A62-9725-A5572613B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D58-C8FE-4521-A9D8-2801CF1E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069E8-2D0C-443F-9C45-9B7ED306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8C570-BD8C-48A2-B1B5-5AF4CC0F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7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FA832-6340-4844-A049-557C8685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28BCC-B5D5-4112-B7BC-6B646BA2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5AA18-89D4-4BFC-8D04-1190002C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99091-985C-4715-8991-EB07280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271CF-9AFA-455E-BDF4-2C75951C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74B31B-5CDF-4068-9739-A8313FE2C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3B12B-0336-4B64-BA4A-94FEDAC49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32188-46DA-4FAD-A1B1-657AE542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A9FAF-3EFD-49B5-BF80-7EF10DD9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53370-0471-4DE8-B136-4D811C16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3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87A13-FFBE-44B6-AAAB-31E4001F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FB26F-4D70-4CD5-B56C-5DB54B50A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F6FEE-4CED-4AD7-972F-209CF54D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13DBF-AC0D-478E-9F5B-CC09915E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FAF1F-098B-4636-BCEE-4C7BFF9C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1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B4DD6-420F-48D3-BCE6-64E1C30E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9979C-7930-4D7F-AD36-B75732428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2946A-3E53-4FBC-B908-C5659A1B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ABD56-3D2B-4F72-8415-A2996DDC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81F84-CE96-435E-8536-3F54A9E9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2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89250-0172-425A-B1AF-EA052560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59F66-6F6C-47F2-AACC-1714BC4C1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3ACDC-16D6-443C-9EE4-AFB79CAC3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5F8D3-B41A-4003-8BD6-8B8A02E8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24EA9-8884-413B-9B94-FC4D753C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D4321-F556-4E42-ABB5-B2EA34E0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6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98810-8A0D-48F5-B035-D6BAB476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7E696-FCA6-434B-B99A-1D6F5F78A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E3E109-3476-4BDF-9A7A-52F6EEA69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2D434-09AE-4078-8378-8A08EE8F6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3B13A3-1D26-43AA-B754-F662B59AB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EAAD38-0637-4416-85E0-5468D3D7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2BD35E-EEFA-4588-ADC2-B1FE0A55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E6091A-7842-45C3-9E7B-EFB20CC5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8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CF7C3-875E-4A40-9656-7B28EBD4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294CA0-9750-40E4-9439-93219465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DC5776-E6E8-4AFC-8657-7485D30D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95D19D-8DED-47FE-ADDC-4C2549A6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3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6F4C4-A262-445C-B610-46117C4C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F9069D-1921-4700-A878-29974E96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BEE3E-2C76-405E-8263-1B0D7638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CE4A1-D81A-4C4C-A5B7-6498C736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F8BC2-F0A1-4D98-9D44-9F8696C3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14D8A-1169-4E31-BDA6-55C5C47E2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F75907-EED3-4E9C-81EB-E86AD5F9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30E16-EE6C-4DEB-BA74-75A49F84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390CB-15A8-4DFD-A154-B29BABDD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A180A-0CE6-48AA-8D54-569FC5CB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C6412-2641-4947-A830-210245832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05F-5730-481C-BD60-F720A8D13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9138A-5C47-4024-8DD0-4C9595F6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FFE0-7F39-423C-800C-30987F5E2F7F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9CACD4-CBC0-4A07-A1D6-2D4EE839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F7DD2-F8B1-4A06-B071-20361B73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9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92DE35-1798-4E3D-A0C3-40E203B2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6BEB04-AC35-4E12-A968-F5F4DFED7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74A44-0496-4E48-916A-49ED9E527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CFFE0-7F39-423C-800C-30987F5E2F7F}" type="datetimeFigureOut">
              <a:rPr lang="ko-KR" altLang="en-US" smtClean="0"/>
              <a:t>2023-10-11-Wednesday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E3F4B-D791-4051-AF32-965EDD258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F3540-CBA3-4CA2-A553-81263626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457A-DE66-4FAF-B3C4-DDBF587B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5CFA-EDE3-4ABF-A887-EFA7E1A7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1-1 C</a:t>
            </a:r>
            <a:r>
              <a:rPr lang="ko-KR" altLang="en-US" b="1" dirty="0"/>
              <a:t>언어 발표과제</a:t>
            </a:r>
            <a:br>
              <a:rPr lang="en-US" altLang="ko-KR" b="1" dirty="0"/>
            </a:br>
            <a:r>
              <a:rPr lang="ko-KR" altLang="en-US" b="1" dirty="0"/>
              <a:t>카페 키오스크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C64D31-68DD-41C4-8B41-21572A7E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7589" y="4315326"/>
            <a:ext cx="1836821" cy="4772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박명은</a:t>
            </a:r>
          </a:p>
        </p:txBody>
      </p:sp>
    </p:spTree>
    <p:extLst>
      <p:ext uri="{BB962C8B-B14F-4D97-AF65-F5344CB8AC3E}">
        <p14:creationId xmlns:p14="http://schemas.microsoft.com/office/powerpoint/2010/main" val="190278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50A021-7053-4BFE-A8D4-67B3557E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8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AC7C84-78BB-4856-B92A-6380192CE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6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DEA8F7-4755-4C59-A9B1-ED923508A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12BB37-EF2F-4D62-8DD1-37A4D9C5E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0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985477-330A-497F-8820-775D29CEC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1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C60D1B-EF6B-4BF0-BB1F-805263B8E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3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0A9D2D-B1F4-4B64-B159-81F808A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48364-FA71-409C-9668-EFF3D296D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8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43D2B3-2116-4969-B28A-2D8725FE2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834C16-760B-4204-839E-8C5058DEE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F6D646-E0F9-45EC-9F99-3BD037D30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7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B7F62A-DBC5-4D55-AF7B-542E78EEF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8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106AEC-28C2-4F25-9D72-43DE29EA3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9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508010-4EC2-4437-A15B-A38C31842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8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7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76B0D1-02D5-426E-AD78-42F8A84B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DEF28A-5E78-4018-B61E-6939C908C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045EEA-C168-47D7-A691-D9C3B1B5D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와이드스크린</PresentationFormat>
  <Paragraphs>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1-1 C언어 발표과제 카페 키오스크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B74 AI학부 박명은 202178018 프로그래밍 기초 14주 발표 과제</dc:title>
  <dc:creator>박명은 (AI학부)</dc:creator>
  <cp:lastModifiedBy>박명은 (AI학부)</cp:lastModifiedBy>
  <cp:revision>11</cp:revision>
  <dcterms:created xsi:type="dcterms:W3CDTF">2021-05-27T17:13:54Z</dcterms:created>
  <dcterms:modified xsi:type="dcterms:W3CDTF">2023-10-11T12:59:52Z</dcterms:modified>
</cp:coreProperties>
</file>