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57" r:id="rId4"/>
    <p:sldId id="276" r:id="rId5"/>
    <p:sldId id="275" r:id="rId6"/>
    <p:sldId id="278" r:id="rId7"/>
    <p:sldId id="279" r:id="rId8"/>
    <p:sldId id="260" r:id="rId9"/>
    <p:sldId id="261" r:id="rId10"/>
    <p:sldId id="263" r:id="rId11"/>
    <p:sldId id="262" r:id="rId12"/>
    <p:sldId id="264" r:id="rId13"/>
    <p:sldId id="270" r:id="rId14"/>
    <p:sldId id="259" r:id="rId15"/>
    <p:sldId id="265" r:id="rId16"/>
    <p:sldId id="266" r:id="rId17"/>
    <p:sldId id="267" r:id="rId18"/>
    <p:sldId id="268" r:id="rId19"/>
    <p:sldId id="271" r:id="rId20"/>
    <p:sldId id="272" r:id="rId21"/>
    <p:sldId id="280" r:id="rId22"/>
    <p:sldId id="281" r:id="rId23"/>
    <p:sldId id="288" r:id="rId24"/>
    <p:sldId id="287" r:id="rId25"/>
    <p:sldId id="273" r:id="rId26"/>
    <p:sldId id="282" r:id="rId27"/>
    <p:sldId id="283" r:id="rId28"/>
    <p:sldId id="286" r:id="rId29"/>
    <p:sldId id="274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7C80"/>
    <a:srgbClr val="FF33CC"/>
    <a:srgbClr val="FF99CC"/>
    <a:srgbClr val="CCFFFF"/>
    <a:srgbClr val="FFFF99"/>
    <a:srgbClr val="FFFF00"/>
    <a:srgbClr val="00FF00"/>
    <a:srgbClr val="66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CABF3-6AA1-4C8F-B180-195B40878433}" v="948" dt="2021-12-01T00:25:04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67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지원 (AI학부)" userId="58b9ec07-109c-49b0-b0be-eeb90921e5b8" providerId="ADAL" clId="{5F8CABF3-6AA1-4C8F-B180-195B40878433}"/>
    <pc:docChg chg="undo redo custSel addSld delSld modSld sldOrd">
      <pc:chgData name="최지원 (AI학부)" userId="58b9ec07-109c-49b0-b0be-eeb90921e5b8" providerId="ADAL" clId="{5F8CABF3-6AA1-4C8F-B180-195B40878433}" dt="2021-12-01T00:25:09.226" v="10254" actId="1076"/>
      <pc:docMkLst>
        <pc:docMk/>
      </pc:docMkLst>
      <pc:sldChg chg="add del">
        <pc:chgData name="최지원 (AI학부)" userId="58b9ec07-109c-49b0-b0be-eeb90921e5b8" providerId="ADAL" clId="{5F8CABF3-6AA1-4C8F-B180-195B40878433}" dt="2021-11-28T23:32:08.088" v="1441" actId="47"/>
        <pc:sldMkLst>
          <pc:docMk/>
          <pc:sldMk cId="3086035919" sldId="256"/>
        </pc:sldMkLst>
      </pc:sldChg>
      <pc:sldChg chg="modSp add del mod">
        <pc:chgData name="최지원 (AI학부)" userId="58b9ec07-109c-49b0-b0be-eeb90921e5b8" providerId="ADAL" clId="{5F8CABF3-6AA1-4C8F-B180-195B40878433}" dt="2021-11-30T10:48:56.893" v="6970" actId="122"/>
        <pc:sldMkLst>
          <pc:docMk/>
          <pc:sldMk cId="1372589879" sldId="257"/>
        </pc:sldMkLst>
        <pc:spChg chg="mod">
          <ac:chgData name="최지원 (AI학부)" userId="58b9ec07-109c-49b0-b0be-eeb90921e5b8" providerId="ADAL" clId="{5F8CABF3-6AA1-4C8F-B180-195B40878433}" dt="2021-11-30T10:48:56.893" v="6970" actId="122"/>
          <ac:spMkLst>
            <pc:docMk/>
            <pc:sldMk cId="1372589879" sldId="257"/>
            <ac:spMk id="4" creationId="{5FA1CD8B-943C-48AA-88FA-0CB1DDBC888C}"/>
          </ac:spMkLst>
        </pc:spChg>
        <pc:spChg chg="mod">
          <ac:chgData name="최지원 (AI학부)" userId="58b9ec07-109c-49b0-b0be-eeb90921e5b8" providerId="ADAL" clId="{5F8CABF3-6AA1-4C8F-B180-195B40878433}" dt="2021-11-29T00:14:47.927" v="3681"/>
          <ac:spMkLst>
            <pc:docMk/>
            <pc:sldMk cId="1372589879" sldId="257"/>
            <ac:spMk id="14" creationId="{869D262F-3656-425F-89AC-6435E350D10D}"/>
          </ac:spMkLst>
        </pc:spChg>
        <pc:spChg chg="mod">
          <ac:chgData name="최지원 (AI학부)" userId="58b9ec07-109c-49b0-b0be-eeb90921e5b8" providerId="ADAL" clId="{5F8CABF3-6AA1-4C8F-B180-195B40878433}" dt="2021-11-29T00:14:53.026" v="3702" actId="20577"/>
          <ac:spMkLst>
            <pc:docMk/>
            <pc:sldMk cId="1372589879" sldId="257"/>
            <ac:spMk id="16" creationId="{33CDE53B-EB7B-4B4A-ADC6-D7813D3279FF}"/>
          </ac:spMkLst>
        </pc:spChg>
      </pc:sldChg>
      <pc:sldChg chg="addSp delSp modSp add del mod ord modNotesTx">
        <pc:chgData name="최지원 (AI학부)" userId="58b9ec07-109c-49b0-b0be-eeb90921e5b8" providerId="ADAL" clId="{5F8CABF3-6AA1-4C8F-B180-195B40878433}" dt="2021-11-29T01:13:24.284" v="6722" actId="47"/>
        <pc:sldMkLst>
          <pc:docMk/>
          <pc:sldMk cId="2202800272" sldId="258"/>
        </pc:sldMkLst>
        <pc:spChg chg="mod">
          <ac:chgData name="최지원 (AI학부)" userId="58b9ec07-109c-49b0-b0be-eeb90921e5b8" providerId="ADAL" clId="{5F8CABF3-6AA1-4C8F-B180-195B40878433}" dt="2021-11-28T23:14:52.612" v="924" actId="14100"/>
          <ac:spMkLst>
            <pc:docMk/>
            <pc:sldMk cId="2202800272" sldId="258"/>
            <ac:spMk id="10" creationId="{04FD2999-855E-4F38-A9F3-A7A4909043AB}"/>
          </ac:spMkLst>
        </pc:spChg>
        <pc:spChg chg="add mod">
          <ac:chgData name="최지원 (AI학부)" userId="58b9ec07-109c-49b0-b0be-eeb90921e5b8" providerId="ADAL" clId="{5F8CABF3-6AA1-4C8F-B180-195B40878433}" dt="2021-11-28T23:11:09.169" v="882" actId="1076"/>
          <ac:spMkLst>
            <pc:docMk/>
            <pc:sldMk cId="2202800272" sldId="258"/>
            <ac:spMk id="11" creationId="{D19291C3-2E9A-435E-9803-EE41F7C19CDB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4" creationId="{F9FBB89A-4AD3-4D1D-9EDB-E0D6BE92FD0E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5" creationId="{F04B1A76-6904-47A9-9976-BA1B42BDC26D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6" creationId="{5B46DAB3-BFAF-46EE-80DF-1BA2867E86BF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7" creationId="{ABD63B4D-6AA3-416C-A024-DFD73CC8FB43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8" creationId="{07632DC7-EA72-4B48-84EB-568A40E1B824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19" creationId="{72F2E1AA-4F2F-4BA6-A2DC-A34E32D6599B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0" creationId="{4DDC8A8A-8FDE-41DF-98B1-959793EA5BD6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1" creationId="{A9A4A82F-B8BF-449F-8CCF-0EC2F2851A44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2" creationId="{EE708877-126B-4662-8E6F-D7463DFE6405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3" creationId="{0692C44B-5829-4380-8923-3BFAE308B619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4" creationId="{C60008FC-BFCB-4A72-8DF0-4D0B31A23120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5" creationId="{B8CE8EF7-56D3-4DC4-8231-906C8B73AC05}"/>
          </ac:spMkLst>
        </pc:spChg>
        <pc:spChg chg="mod">
          <ac:chgData name="최지원 (AI학부)" userId="58b9ec07-109c-49b0-b0be-eeb90921e5b8" providerId="ADAL" clId="{5F8CABF3-6AA1-4C8F-B180-195B40878433}" dt="2021-11-28T23:02:32.911" v="186"/>
          <ac:spMkLst>
            <pc:docMk/>
            <pc:sldMk cId="2202800272" sldId="258"/>
            <ac:spMk id="26" creationId="{F6E2B81C-9025-4E4E-B1D7-A53783C702F4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29" creationId="{177DD120-A62A-4611-913F-CBA5AC69A9F1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0" creationId="{558971EA-3B29-4D43-9A4E-463AD34A675D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1" creationId="{C5421957-F0F7-4C01-840C-FF266F57AE30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2" creationId="{D9852792-2613-44B9-ADB6-17115DCB099E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3" creationId="{7A24F93F-4979-4C9E-84F8-E35B6DA80137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4" creationId="{8A589C2F-5228-407A-870B-F023DBCAC598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5" creationId="{4FD81470-A830-4D91-A471-C3CDC50B8CF3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6" creationId="{A7A7C3AC-55DE-45A4-A7E0-D30D485E2FFF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7" creationId="{6BC70E4F-CDCD-4696-B12C-AF80FD0DD7FE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8" creationId="{5A6C4EEE-5502-44B6-8E96-06FCADA84023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39" creationId="{23F2B753-960F-4178-971F-9E4302595BF6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40" creationId="{E9C2AE12-5D14-4BE2-B05A-E28F5E8C01BF}"/>
          </ac:spMkLst>
        </pc:spChg>
        <pc:spChg chg="mod">
          <ac:chgData name="최지원 (AI학부)" userId="58b9ec07-109c-49b0-b0be-eeb90921e5b8" providerId="ADAL" clId="{5F8CABF3-6AA1-4C8F-B180-195B40878433}" dt="2021-11-28T23:02:52.714" v="194"/>
          <ac:spMkLst>
            <pc:docMk/>
            <pc:sldMk cId="2202800272" sldId="258"/>
            <ac:spMk id="41" creationId="{98481A48-4CD8-47F6-8DB5-C16793750DF2}"/>
          </ac:spMkLst>
        </pc:spChg>
        <pc:spChg chg="add del mod">
          <ac:chgData name="최지원 (AI학부)" userId="58b9ec07-109c-49b0-b0be-eeb90921e5b8" providerId="ADAL" clId="{5F8CABF3-6AA1-4C8F-B180-195B40878433}" dt="2021-11-28T23:06:21.400" v="386" actId="478"/>
          <ac:spMkLst>
            <pc:docMk/>
            <pc:sldMk cId="2202800272" sldId="258"/>
            <ac:spMk id="52" creationId="{68A45D16-A965-4EA4-A1C5-2A6C19093C6F}"/>
          </ac:spMkLst>
        </pc:spChg>
        <pc:grpChg chg="add del mod">
          <ac:chgData name="최지원 (AI학부)" userId="58b9ec07-109c-49b0-b0be-eeb90921e5b8" providerId="ADAL" clId="{5F8CABF3-6AA1-4C8F-B180-195B40878433}" dt="2021-11-28T23:10:50.905" v="875" actId="478"/>
          <ac:grpSpMkLst>
            <pc:docMk/>
            <pc:sldMk cId="2202800272" sldId="258"/>
            <ac:grpSpMk id="12" creationId="{F0F6D585-7803-4469-8AA8-989EA725403A}"/>
          </ac:grpSpMkLst>
        </pc:grpChg>
        <pc:grpChg chg="add del mod">
          <ac:chgData name="최지원 (AI학부)" userId="58b9ec07-109c-49b0-b0be-eeb90921e5b8" providerId="ADAL" clId="{5F8CABF3-6AA1-4C8F-B180-195B40878433}" dt="2021-11-28T23:02:54.977" v="195"/>
          <ac:grpSpMkLst>
            <pc:docMk/>
            <pc:sldMk cId="2202800272" sldId="258"/>
            <ac:grpSpMk id="27" creationId="{CE79FFD6-2B88-48B2-BA31-0E2136C7C998}"/>
          </ac:grpSpMkLst>
        </pc:grpChg>
        <pc:grpChg chg="add del mod">
          <ac:chgData name="최지원 (AI학부)" userId="58b9ec07-109c-49b0-b0be-eeb90921e5b8" providerId="ADAL" clId="{5F8CABF3-6AA1-4C8F-B180-195B40878433}" dt="2021-11-28T23:10:49.481" v="874" actId="478"/>
          <ac:grpSpMkLst>
            <pc:docMk/>
            <pc:sldMk cId="2202800272" sldId="258"/>
            <ac:grpSpMk id="51" creationId="{16A2DC58-F968-40B9-ACA2-C4E949F73A1C}"/>
          </ac:grpSpMkLst>
        </pc:grpChg>
        <pc:picChg chg="del mod">
          <ac:chgData name="최지원 (AI학부)" userId="58b9ec07-109c-49b0-b0be-eeb90921e5b8" providerId="ADAL" clId="{5F8CABF3-6AA1-4C8F-B180-195B40878433}" dt="2021-11-28T23:10:54.838" v="877" actId="478"/>
          <ac:picMkLst>
            <pc:docMk/>
            <pc:sldMk cId="2202800272" sldId="258"/>
            <ac:picMk id="9" creationId="{17BC933F-37AA-4228-B54C-EC8E65B1BACD}"/>
          </ac:picMkLst>
        </pc:picChg>
        <pc:picChg chg="mod">
          <ac:chgData name="최지원 (AI학부)" userId="58b9ec07-109c-49b0-b0be-eeb90921e5b8" providerId="ADAL" clId="{5F8CABF3-6AA1-4C8F-B180-195B40878433}" dt="2021-11-28T23:02:32.911" v="186"/>
          <ac:picMkLst>
            <pc:docMk/>
            <pc:sldMk cId="2202800272" sldId="258"/>
            <ac:picMk id="13" creationId="{791BAFEA-563A-4151-9C83-1EBE82E0CACC}"/>
          </ac:picMkLst>
        </pc:picChg>
        <pc:picChg chg="mod">
          <ac:chgData name="최지원 (AI학부)" userId="58b9ec07-109c-49b0-b0be-eeb90921e5b8" providerId="ADAL" clId="{5F8CABF3-6AA1-4C8F-B180-195B40878433}" dt="2021-11-28T23:02:52.714" v="194"/>
          <ac:picMkLst>
            <pc:docMk/>
            <pc:sldMk cId="2202800272" sldId="258"/>
            <ac:picMk id="28" creationId="{E764DB87-95A1-4034-A125-32563E44BB6E}"/>
          </ac:picMkLst>
        </pc:pic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3" creationId="{2180F257-051B-4CE5-96BA-AD05B886BAD6}"/>
          </ac:cxnSpMkLst>
        </pc:cxnChg>
        <pc:cxnChg chg="add del mod">
          <ac:chgData name="최지원 (AI학부)" userId="58b9ec07-109c-49b0-b0be-eeb90921e5b8" providerId="ADAL" clId="{5F8CABF3-6AA1-4C8F-B180-195B40878433}" dt="2021-11-28T23:04:16.335" v="297"/>
          <ac:cxnSpMkLst>
            <pc:docMk/>
            <pc:sldMk cId="2202800272" sldId="258"/>
            <ac:cxnSpMk id="45" creationId="{60D6DBDF-A610-43FE-A21D-BA98C2F6FCA0}"/>
          </ac:cxnSpMkLst>
        </pc:cxn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6" creationId="{A53717E5-01A9-4953-95B8-82186F729E31}"/>
          </ac:cxnSpMkLst>
        </pc:cxn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7" creationId="{A7C28B9B-AAA2-4267-945B-816E7E84954A}"/>
          </ac:cxnSpMkLst>
        </pc:cxnChg>
        <pc:cxnChg chg="add mod">
          <ac:chgData name="최지원 (AI학부)" userId="58b9ec07-109c-49b0-b0be-eeb90921e5b8" providerId="ADAL" clId="{5F8CABF3-6AA1-4C8F-B180-195B40878433}" dt="2021-11-28T23:05:07.717" v="316" actId="164"/>
          <ac:cxnSpMkLst>
            <pc:docMk/>
            <pc:sldMk cId="2202800272" sldId="258"/>
            <ac:cxnSpMk id="48" creationId="{2B7C5CF3-135A-4D66-B883-8C2E81FA8144}"/>
          </ac:cxnSpMkLst>
        </pc:cxnChg>
      </pc:sldChg>
      <pc:sldChg chg="modSp add del mod modNotesTx">
        <pc:chgData name="최지원 (AI학부)" userId="58b9ec07-109c-49b0-b0be-eeb90921e5b8" providerId="ADAL" clId="{5F8CABF3-6AA1-4C8F-B180-195B40878433}" dt="2021-11-29T00:12:50.553" v="3602" actId="20577"/>
        <pc:sldMkLst>
          <pc:docMk/>
          <pc:sldMk cId="2931781745" sldId="259"/>
        </pc:sldMkLst>
        <pc:grpChg chg="mod">
          <ac:chgData name="최지원 (AI학부)" userId="58b9ec07-109c-49b0-b0be-eeb90921e5b8" providerId="ADAL" clId="{5F8CABF3-6AA1-4C8F-B180-195B40878433}" dt="2021-11-28T22:58:07.952" v="0" actId="1076"/>
          <ac:grpSpMkLst>
            <pc:docMk/>
            <pc:sldMk cId="2931781745" sldId="259"/>
            <ac:grpSpMk id="4" creationId="{B6537715-D8F5-4113-958E-D0CA5E9DAC3F}"/>
          </ac:grpSpMkLst>
        </pc:grpChg>
      </pc:sldChg>
      <pc:sldChg chg="addSp delSp modSp add del mod modNotesTx">
        <pc:chgData name="최지원 (AI학부)" userId="58b9ec07-109c-49b0-b0be-eeb90921e5b8" providerId="ADAL" clId="{5F8CABF3-6AA1-4C8F-B180-195B40878433}" dt="2021-11-30T10:49:34.845" v="6977" actId="122"/>
        <pc:sldMkLst>
          <pc:docMk/>
          <pc:sldMk cId="3560890741" sldId="260"/>
        </pc:sldMkLst>
        <pc:spChg chg="add mod">
          <ac:chgData name="최지원 (AI학부)" userId="58b9ec07-109c-49b0-b0be-eeb90921e5b8" providerId="ADAL" clId="{5F8CABF3-6AA1-4C8F-B180-195B40878433}" dt="2021-11-30T10:49:15.490" v="6976" actId="122"/>
          <ac:spMkLst>
            <pc:docMk/>
            <pc:sldMk cId="3560890741" sldId="260"/>
            <ac:spMk id="5" creationId="{E040F9CF-B396-4E56-B4F8-2860F10AFA4A}"/>
          </ac:spMkLst>
        </pc:spChg>
        <pc:spChg chg="add mod ord">
          <ac:chgData name="최지원 (AI학부)" userId="58b9ec07-109c-49b0-b0be-eeb90921e5b8" providerId="ADAL" clId="{5F8CABF3-6AA1-4C8F-B180-195B40878433}" dt="2021-11-28T23:22:34.490" v="1068" actId="1036"/>
          <ac:spMkLst>
            <pc:docMk/>
            <pc:sldMk cId="3560890741" sldId="260"/>
            <ac:spMk id="10" creationId="{832137F8-976E-40A0-AA05-9E4BD47FAF52}"/>
          </ac:spMkLst>
        </pc:spChg>
        <pc:spChg chg="add mod">
          <ac:chgData name="최지원 (AI학부)" userId="58b9ec07-109c-49b0-b0be-eeb90921e5b8" providerId="ADAL" clId="{5F8CABF3-6AA1-4C8F-B180-195B40878433}" dt="2021-11-28T23:22:57.296" v="1104" actId="14100"/>
          <ac:spMkLst>
            <pc:docMk/>
            <pc:sldMk cId="3560890741" sldId="260"/>
            <ac:spMk id="15" creationId="{7795EA6F-BF2E-48E0-AC37-C05617BC3C63}"/>
          </ac:spMkLst>
        </pc:spChg>
        <pc:spChg chg="add mod">
          <ac:chgData name="최지원 (AI학부)" userId="58b9ec07-109c-49b0-b0be-eeb90921e5b8" providerId="ADAL" clId="{5F8CABF3-6AA1-4C8F-B180-195B40878433}" dt="2021-11-28T23:37:29.450" v="1471" actId="1035"/>
          <ac:spMkLst>
            <pc:docMk/>
            <pc:sldMk cId="3560890741" sldId="260"/>
            <ac:spMk id="21" creationId="{A593B83A-69C2-4630-B21E-A0DF1F573DC8}"/>
          </ac:spMkLst>
        </pc:spChg>
        <pc:spChg chg="add mod">
          <ac:chgData name="최지원 (AI학부)" userId="58b9ec07-109c-49b0-b0be-eeb90921e5b8" providerId="ADAL" clId="{5F8CABF3-6AA1-4C8F-B180-195B40878433}" dt="2021-11-28T23:38:35.791" v="1495" actId="1037"/>
          <ac:spMkLst>
            <pc:docMk/>
            <pc:sldMk cId="3560890741" sldId="260"/>
            <ac:spMk id="24" creationId="{3EEC9CDE-02CD-4021-B114-C96146E23B79}"/>
          </ac:spMkLst>
        </pc:spChg>
        <pc:spChg chg="add mod">
          <ac:chgData name="최지원 (AI학부)" userId="58b9ec07-109c-49b0-b0be-eeb90921e5b8" providerId="ADAL" clId="{5F8CABF3-6AA1-4C8F-B180-195B40878433}" dt="2021-11-28T23:24:09.516" v="1118" actId="1038"/>
          <ac:spMkLst>
            <pc:docMk/>
            <pc:sldMk cId="3560890741" sldId="260"/>
            <ac:spMk id="25" creationId="{9242C31F-035E-4EFF-9ACB-0AFDA63FA2DB}"/>
          </ac:spMkLst>
        </pc:spChg>
        <pc:spChg chg="add mod">
          <ac:chgData name="최지원 (AI학부)" userId="58b9ec07-109c-49b0-b0be-eeb90921e5b8" providerId="ADAL" clId="{5F8CABF3-6AA1-4C8F-B180-195B40878433}" dt="2021-11-28T23:24:14.596" v="1121" actId="1036"/>
          <ac:spMkLst>
            <pc:docMk/>
            <pc:sldMk cId="3560890741" sldId="260"/>
            <ac:spMk id="26" creationId="{BDA47C14-8768-43EE-98DD-4698B9CFFA3A}"/>
          </ac:spMkLst>
        </pc:spChg>
        <pc:spChg chg="add mod">
          <ac:chgData name="최지원 (AI학부)" userId="58b9ec07-109c-49b0-b0be-eeb90921e5b8" providerId="ADAL" clId="{5F8CABF3-6AA1-4C8F-B180-195B40878433}" dt="2021-11-28T23:24:25.351" v="1127" actId="1036"/>
          <ac:spMkLst>
            <pc:docMk/>
            <pc:sldMk cId="3560890741" sldId="260"/>
            <ac:spMk id="27" creationId="{7FBE4A7B-3491-478F-B228-1D894F7B7517}"/>
          </ac:spMkLst>
        </pc:spChg>
        <pc:spChg chg="add mod">
          <ac:chgData name="최지원 (AI학부)" userId="58b9ec07-109c-49b0-b0be-eeb90921e5b8" providerId="ADAL" clId="{5F8CABF3-6AA1-4C8F-B180-195B40878433}" dt="2021-11-28T23:25:09.312" v="1140" actId="1582"/>
          <ac:spMkLst>
            <pc:docMk/>
            <pc:sldMk cId="3560890741" sldId="260"/>
            <ac:spMk id="29" creationId="{ED5C834D-9BFE-45F8-8C00-2E01C1DE9FF0}"/>
          </ac:spMkLst>
        </pc:spChg>
        <pc:spChg chg="add mod">
          <ac:chgData name="최지원 (AI학부)" userId="58b9ec07-109c-49b0-b0be-eeb90921e5b8" providerId="ADAL" clId="{5F8CABF3-6AA1-4C8F-B180-195B40878433}" dt="2021-11-28T23:38:43.913" v="1499" actId="1037"/>
          <ac:spMkLst>
            <pc:docMk/>
            <pc:sldMk cId="3560890741" sldId="260"/>
            <ac:spMk id="37" creationId="{81770912-9763-450B-B732-664B01247CFB}"/>
          </ac:spMkLst>
        </pc:spChg>
        <pc:spChg chg="add mod ord">
          <ac:chgData name="최지원 (AI학부)" userId="58b9ec07-109c-49b0-b0be-eeb90921e5b8" providerId="ADAL" clId="{5F8CABF3-6AA1-4C8F-B180-195B40878433}" dt="2021-11-30T10:49:34.845" v="6977" actId="122"/>
          <ac:spMkLst>
            <pc:docMk/>
            <pc:sldMk cId="3560890741" sldId="260"/>
            <ac:spMk id="44" creationId="{DA10E549-5DF9-47B6-B4CF-488D7F0ADEE6}"/>
          </ac:spMkLst>
        </pc:spChg>
        <pc:spChg chg="add mod">
          <ac:chgData name="최지원 (AI학부)" userId="58b9ec07-109c-49b0-b0be-eeb90921e5b8" providerId="ADAL" clId="{5F8CABF3-6AA1-4C8F-B180-195B40878433}" dt="2021-11-28T23:39:46.419" v="1530" actId="1076"/>
          <ac:spMkLst>
            <pc:docMk/>
            <pc:sldMk cId="3560890741" sldId="260"/>
            <ac:spMk id="45" creationId="{5C89E741-9B1D-4844-AADF-1D910959EF48}"/>
          </ac:spMkLst>
        </pc:spChg>
        <pc:spChg chg="add mod">
          <ac:chgData name="최지원 (AI학부)" userId="58b9ec07-109c-49b0-b0be-eeb90921e5b8" providerId="ADAL" clId="{5F8CABF3-6AA1-4C8F-B180-195B40878433}" dt="2021-11-28T23:58:54.388" v="2172"/>
          <ac:spMkLst>
            <pc:docMk/>
            <pc:sldMk cId="3560890741" sldId="260"/>
            <ac:spMk id="46" creationId="{3B7FBBA8-2C76-4F66-9FBF-047747412CE2}"/>
          </ac:spMkLst>
        </pc:spChg>
        <pc:spChg chg="add del mod">
          <ac:chgData name="최지원 (AI학부)" userId="58b9ec07-109c-49b0-b0be-eeb90921e5b8" providerId="ADAL" clId="{5F8CABF3-6AA1-4C8F-B180-195B40878433}" dt="2021-11-28T23:58:57.496" v="2174" actId="478"/>
          <ac:spMkLst>
            <pc:docMk/>
            <pc:sldMk cId="3560890741" sldId="260"/>
            <ac:spMk id="47" creationId="{BC0AFA1D-7E2B-457F-B642-BC4DE1BD3133}"/>
          </ac:spMkLst>
        </pc:spChg>
        <pc:picChg chg="add mod">
          <ac:chgData name="최지원 (AI학부)" userId="58b9ec07-109c-49b0-b0be-eeb90921e5b8" providerId="ADAL" clId="{5F8CABF3-6AA1-4C8F-B180-195B40878433}" dt="2021-11-28T23:22:27.024" v="1052" actId="1035"/>
          <ac:picMkLst>
            <pc:docMk/>
            <pc:sldMk cId="3560890741" sldId="260"/>
            <ac:picMk id="4" creationId="{3E8A71B5-E08E-4CA1-9301-28CC7777B091}"/>
          </ac:picMkLst>
        </pc:picChg>
        <pc:picChg chg="add del mod">
          <ac:chgData name="최지원 (AI학부)" userId="58b9ec07-109c-49b0-b0be-eeb90921e5b8" providerId="ADAL" clId="{5F8CABF3-6AA1-4C8F-B180-195B40878433}" dt="2021-11-28T23:17:52.840" v="968" actId="478"/>
          <ac:picMkLst>
            <pc:docMk/>
            <pc:sldMk cId="3560890741" sldId="260"/>
            <ac:picMk id="7" creationId="{C97EC0FF-E297-4BC3-AC68-CE09FD321601}"/>
          </ac:picMkLst>
        </pc:picChg>
        <pc:picChg chg="add mod">
          <ac:chgData name="최지원 (AI학부)" userId="58b9ec07-109c-49b0-b0be-eeb90921e5b8" providerId="ADAL" clId="{5F8CABF3-6AA1-4C8F-B180-195B40878433}" dt="2021-11-28T23:37:07.740" v="1462" actId="1076"/>
          <ac:picMkLst>
            <pc:docMk/>
            <pc:sldMk cId="3560890741" sldId="260"/>
            <ac:picMk id="9" creationId="{79B9A42D-61F5-44C8-967B-2EE506B2DCD1}"/>
          </ac:picMkLst>
        </pc:picChg>
        <pc:picChg chg="add mod">
          <ac:chgData name="최지원 (AI학부)" userId="58b9ec07-109c-49b0-b0be-eeb90921e5b8" providerId="ADAL" clId="{5F8CABF3-6AA1-4C8F-B180-195B40878433}" dt="2021-11-28T23:37:11.261" v="1463" actId="1076"/>
          <ac:picMkLst>
            <pc:docMk/>
            <pc:sldMk cId="3560890741" sldId="260"/>
            <ac:picMk id="20" creationId="{D1A4B3B7-1B99-4E21-BF63-CC56EFFC8876}"/>
          </ac:picMkLst>
        </pc:picChg>
        <pc:picChg chg="add mod modCrop">
          <ac:chgData name="최지원 (AI학부)" userId="58b9ec07-109c-49b0-b0be-eeb90921e5b8" providerId="ADAL" clId="{5F8CABF3-6AA1-4C8F-B180-195B40878433}" dt="2021-11-28T23:38:30.716" v="1493" actId="1076"/>
          <ac:picMkLst>
            <pc:docMk/>
            <pc:sldMk cId="3560890741" sldId="260"/>
            <ac:picMk id="23" creationId="{FB02916C-F12E-41CA-867B-3717F2F8C101}"/>
          </ac:picMkLst>
        </pc:picChg>
        <pc:picChg chg="add mod">
          <ac:chgData name="최지원 (AI학부)" userId="58b9ec07-109c-49b0-b0be-eeb90921e5b8" providerId="ADAL" clId="{5F8CABF3-6AA1-4C8F-B180-195B40878433}" dt="2021-11-28T23:39:55.503" v="1534" actId="1076"/>
          <ac:picMkLst>
            <pc:docMk/>
            <pc:sldMk cId="3560890741" sldId="260"/>
            <ac:picMk id="38" creationId="{9A3FBBC1-71F3-4071-936E-2FCAB352F135}"/>
          </ac:picMkLst>
        </pc:picChg>
        <pc:cxnChg chg="add mod">
          <ac:chgData name="최지원 (AI학부)" userId="58b9ec07-109c-49b0-b0be-eeb90921e5b8" providerId="ADAL" clId="{5F8CABF3-6AA1-4C8F-B180-195B40878433}" dt="2021-11-28T23:37:07.740" v="1462" actId="1076"/>
          <ac:cxnSpMkLst>
            <pc:docMk/>
            <pc:sldMk cId="3560890741" sldId="260"/>
            <ac:cxnSpMk id="12" creationId="{F122FE09-7B94-4B4F-BDEA-C8D4ACCFFC5F}"/>
          </ac:cxnSpMkLst>
        </pc:cxnChg>
        <pc:cxnChg chg="add mod">
          <ac:chgData name="최지원 (AI학부)" userId="58b9ec07-109c-49b0-b0be-eeb90921e5b8" providerId="ADAL" clId="{5F8CABF3-6AA1-4C8F-B180-195B40878433}" dt="2021-11-28T23:37:15.505" v="1464" actId="14100"/>
          <ac:cxnSpMkLst>
            <pc:docMk/>
            <pc:sldMk cId="3560890741" sldId="260"/>
            <ac:cxnSpMk id="17" creationId="{5680318A-AFB2-4A20-8F9E-B41E9329020D}"/>
          </ac:cxnSpMkLst>
        </pc:cxnChg>
        <pc:cxnChg chg="add mod">
          <ac:chgData name="최지원 (AI학부)" userId="58b9ec07-109c-49b0-b0be-eeb90921e5b8" providerId="ADAL" clId="{5F8CABF3-6AA1-4C8F-B180-195B40878433}" dt="2021-11-28T23:38:28.524" v="1492" actId="14100"/>
          <ac:cxnSpMkLst>
            <pc:docMk/>
            <pc:sldMk cId="3560890741" sldId="260"/>
            <ac:cxnSpMk id="28" creationId="{D2AA8339-A066-4A0E-9AFB-F3AAF6F521C7}"/>
          </ac:cxnSpMkLst>
        </pc:cxnChg>
      </pc:sldChg>
      <pc:sldChg chg="addSp delSp modSp add del mod">
        <pc:chgData name="최지원 (AI학부)" userId="58b9ec07-109c-49b0-b0be-eeb90921e5b8" providerId="ADAL" clId="{5F8CABF3-6AA1-4C8F-B180-195B40878433}" dt="2021-11-30T10:49:48.357" v="6978" actId="122"/>
        <pc:sldMkLst>
          <pc:docMk/>
          <pc:sldMk cId="2981898691" sldId="261"/>
        </pc:sldMkLst>
        <pc:spChg chg="del">
          <ac:chgData name="최지원 (AI학부)" userId="58b9ec07-109c-49b0-b0be-eeb90921e5b8" providerId="ADAL" clId="{5F8CABF3-6AA1-4C8F-B180-195B40878433}" dt="2021-11-28T23:27:10.490" v="1234" actId="478"/>
          <ac:spMkLst>
            <pc:docMk/>
            <pc:sldMk cId="2981898691" sldId="261"/>
            <ac:spMk id="2" creationId="{70377929-B130-469C-95C0-EF81F71FB918}"/>
          </ac:spMkLst>
        </pc:spChg>
        <pc:spChg chg="del">
          <ac:chgData name="최지원 (AI학부)" userId="58b9ec07-109c-49b0-b0be-eeb90921e5b8" providerId="ADAL" clId="{5F8CABF3-6AA1-4C8F-B180-195B40878433}" dt="2021-11-28T23:27:10.490" v="1234" actId="478"/>
          <ac:spMkLst>
            <pc:docMk/>
            <pc:sldMk cId="2981898691" sldId="261"/>
            <ac:spMk id="3" creationId="{1B5A3D2E-128A-4D4E-A802-629DE75CDA28}"/>
          </ac:spMkLst>
        </pc:spChg>
        <pc:spChg chg="add mod">
          <ac:chgData name="최지원 (AI학부)" userId="58b9ec07-109c-49b0-b0be-eeb90921e5b8" providerId="ADAL" clId="{5F8CABF3-6AA1-4C8F-B180-195B40878433}" dt="2021-11-28T23:40:01.436" v="1535" actId="1076"/>
          <ac:spMkLst>
            <pc:docMk/>
            <pc:sldMk cId="2981898691" sldId="261"/>
            <ac:spMk id="10" creationId="{3C9ED40A-4F9E-43D3-9D7B-62AF58D076DE}"/>
          </ac:spMkLst>
        </pc:spChg>
        <pc:spChg chg="add mod">
          <ac:chgData name="최지원 (AI학부)" userId="58b9ec07-109c-49b0-b0be-eeb90921e5b8" providerId="ADAL" clId="{5F8CABF3-6AA1-4C8F-B180-195B40878433}" dt="2021-11-28T23:40:15.941" v="1544" actId="1076"/>
          <ac:spMkLst>
            <pc:docMk/>
            <pc:sldMk cId="2981898691" sldId="261"/>
            <ac:spMk id="11" creationId="{0F4EF437-70BA-4772-A431-9D14F4D1B5CA}"/>
          </ac:spMkLst>
        </pc:spChg>
        <pc:spChg chg="add mod">
          <ac:chgData name="최지원 (AI학부)" userId="58b9ec07-109c-49b0-b0be-eeb90921e5b8" providerId="ADAL" clId="{5F8CABF3-6AA1-4C8F-B180-195B40878433}" dt="2021-11-28T23:40:07.448" v="1541" actId="1035"/>
          <ac:spMkLst>
            <pc:docMk/>
            <pc:sldMk cId="2981898691" sldId="261"/>
            <ac:spMk id="12" creationId="{C6C563E3-8C93-44A6-8CC7-56FB39FF9739}"/>
          </ac:spMkLst>
        </pc:spChg>
        <pc:spChg chg="add mod">
          <ac:chgData name="최지원 (AI학부)" userId="58b9ec07-109c-49b0-b0be-eeb90921e5b8" providerId="ADAL" clId="{5F8CABF3-6AA1-4C8F-B180-195B40878433}" dt="2021-11-28T23:40:31.785" v="1551" actId="1076"/>
          <ac:spMkLst>
            <pc:docMk/>
            <pc:sldMk cId="2981898691" sldId="261"/>
            <ac:spMk id="15" creationId="{A7C293D8-19D6-416A-AF70-D1F1959C9117}"/>
          </ac:spMkLst>
        </pc:spChg>
        <pc:spChg chg="add del mod">
          <ac:chgData name="최지원 (AI학부)" userId="58b9ec07-109c-49b0-b0be-eeb90921e5b8" providerId="ADAL" clId="{5F8CABF3-6AA1-4C8F-B180-195B40878433}" dt="2021-11-28T23:31:52.642" v="1439" actId="478"/>
          <ac:spMkLst>
            <pc:docMk/>
            <pc:sldMk cId="2981898691" sldId="261"/>
            <ac:spMk id="16" creationId="{A9A65E7E-FA69-4E53-AC5C-0BDB80B5E7FC}"/>
          </ac:spMkLst>
        </pc:spChg>
        <pc:spChg chg="add mod ord">
          <ac:chgData name="최지원 (AI학부)" userId="58b9ec07-109c-49b0-b0be-eeb90921e5b8" providerId="ADAL" clId="{5F8CABF3-6AA1-4C8F-B180-195B40878433}" dt="2021-11-30T10:49:48.357" v="6978" actId="122"/>
          <ac:spMkLst>
            <pc:docMk/>
            <pc:sldMk cId="2981898691" sldId="261"/>
            <ac:spMk id="20" creationId="{4CEF08AF-E9BD-4801-AB5C-6808BC4573D9}"/>
          </ac:spMkLst>
        </pc:spChg>
        <pc:spChg chg="add mod">
          <ac:chgData name="최지원 (AI학부)" userId="58b9ec07-109c-49b0-b0be-eeb90921e5b8" providerId="ADAL" clId="{5F8CABF3-6AA1-4C8F-B180-195B40878433}" dt="2021-11-28T23:41:07.350" v="1561" actId="1076"/>
          <ac:spMkLst>
            <pc:docMk/>
            <pc:sldMk cId="2981898691" sldId="261"/>
            <ac:spMk id="21" creationId="{95233C0D-891F-482F-99F5-6BE9A1920593}"/>
          </ac:spMkLst>
        </pc:spChg>
        <pc:picChg chg="add del">
          <ac:chgData name="최지원 (AI학부)" userId="58b9ec07-109c-49b0-b0be-eeb90921e5b8" providerId="ADAL" clId="{5F8CABF3-6AA1-4C8F-B180-195B40878433}" dt="2021-11-28T23:27:04.337" v="1233" actId="22"/>
          <ac:picMkLst>
            <pc:docMk/>
            <pc:sldMk cId="2981898691" sldId="261"/>
            <ac:picMk id="5" creationId="{49A0612C-F32A-4692-BD0E-ADED0C80D1BE}"/>
          </ac:picMkLst>
        </pc:picChg>
        <pc:picChg chg="add mod">
          <ac:chgData name="최지원 (AI학부)" userId="58b9ec07-109c-49b0-b0be-eeb90921e5b8" providerId="ADAL" clId="{5F8CABF3-6AA1-4C8F-B180-195B40878433}" dt="2021-11-28T23:40:02.850" v="1536" actId="1076"/>
          <ac:picMkLst>
            <pc:docMk/>
            <pc:sldMk cId="2981898691" sldId="261"/>
            <ac:picMk id="7" creationId="{DF2958DE-15BC-4E89-8A59-D1952CB3B017}"/>
          </ac:picMkLst>
        </pc:picChg>
        <pc:picChg chg="add mod">
          <ac:chgData name="최지원 (AI학부)" userId="58b9ec07-109c-49b0-b0be-eeb90921e5b8" providerId="ADAL" clId="{5F8CABF3-6AA1-4C8F-B180-195B40878433}" dt="2021-11-28T23:40:18.760" v="1545" actId="1076"/>
          <ac:picMkLst>
            <pc:docMk/>
            <pc:sldMk cId="2981898691" sldId="261"/>
            <ac:picMk id="9" creationId="{F5882C75-2C43-46C4-8AED-F8EC52208DB2}"/>
          </ac:picMkLst>
        </pc:picChg>
        <pc:picChg chg="add mod">
          <ac:chgData name="최지원 (AI학부)" userId="58b9ec07-109c-49b0-b0be-eeb90921e5b8" providerId="ADAL" clId="{5F8CABF3-6AA1-4C8F-B180-195B40878433}" dt="2021-11-28T23:41:22.500" v="1575" actId="1076"/>
          <ac:picMkLst>
            <pc:docMk/>
            <pc:sldMk cId="2981898691" sldId="261"/>
            <ac:picMk id="19" creationId="{F2C31371-0C21-4DDE-AB16-DFBDF1F85C71}"/>
          </ac:picMkLst>
        </pc:picChg>
        <pc:cxnChg chg="add mod">
          <ac:chgData name="최지원 (AI학부)" userId="58b9ec07-109c-49b0-b0be-eeb90921e5b8" providerId="ADAL" clId="{5F8CABF3-6AA1-4C8F-B180-195B40878433}" dt="2021-11-28T23:40:22.270" v="1546" actId="14100"/>
          <ac:cxnSpMkLst>
            <pc:docMk/>
            <pc:sldMk cId="2981898691" sldId="261"/>
            <ac:cxnSpMk id="13" creationId="{0FA72BD5-1DE0-4455-9D88-3550D6E348A7}"/>
          </ac:cxnSpMkLst>
        </pc:cxnChg>
      </pc:sldChg>
      <pc:sldChg chg="addSp delSp modSp add del mod ord delAnim modAnim">
        <pc:chgData name="최지원 (AI학부)" userId="58b9ec07-109c-49b0-b0be-eeb90921e5b8" providerId="ADAL" clId="{5F8CABF3-6AA1-4C8F-B180-195B40878433}" dt="2021-11-30T10:49:57.172" v="6979" actId="122"/>
        <pc:sldMkLst>
          <pc:docMk/>
          <pc:sldMk cId="3714071491" sldId="262"/>
        </pc:sldMkLst>
        <pc:spChg chg="del">
          <ac:chgData name="최지원 (AI학부)" userId="58b9ec07-109c-49b0-b0be-eeb90921e5b8" providerId="ADAL" clId="{5F8CABF3-6AA1-4C8F-B180-195B40878433}" dt="2021-11-28T23:32:13.998" v="1442" actId="478"/>
          <ac:spMkLst>
            <pc:docMk/>
            <pc:sldMk cId="3714071491" sldId="262"/>
            <ac:spMk id="2" creationId="{F28A0E58-2389-4D6E-9E63-98486F05A1EF}"/>
          </ac:spMkLst>
        </pc:spChg>
        <pc:spChg chg="del">
          <ac:chgData name="최지원 (AI학부)" userId="58b9ec07-109c-49b0-b0be-eeb90921e5b8" providerId="ADAL" clId="{5F8CABF3-6AA1-4C8F-B180-195B40878433}" dt="2021-11-28T23:32:13.998" v="1442" actId="478"/>
          <ac:spMkLst>
            <pc:docMk/>
            <pc:sldMk cId="3714071491" sldId="262"/>
            <ac:spMk id="3" creationId="{2A555184-9314-447A-B084-2F4E59D0ED7D}"/>
          </ac:spMkLst>
        </pc:spChg>
        <pc:spChg chg="add mod">
          <ac:chgData name="최지원 (AI학부)" userId="58b9ec07-109c-49b0-b0be-eeb90921e5b8" providerId="ADAL" clId="{5F8CABF3-6AA1-4C8F-B180-195B40878433}" dt="2021-11-28T23:56:54.065" v="2108" actId="14100"/>
          <ac:spMkLst>
            <pc:docMk/>
            <pc:sldMk cId="3714071491" sldId="262"/>
            <ac:spMk id="19" creationId="{003C8369-FEA3-4A01-B323-861DB7762094}"/>
          </ac:spMkLst>
        </pc:spChg>
        <pc:spChg chg="add mod ord">
          <ac:chgData name="최지원 (AI학부)" userId="58b9ec07-109c-49b0-b0be-eeb90921e5b8" providerId="ADAL" clId="{5F8CABF3-6AA1-4C8F-B180-195B40878433}" dt="2021-11-30T10:49:57.172" v="6979" actId="122"/>
          <ac:spMkLst>
            <pc:docMk/>
            <pc:sldMk cId="3714071491" sldId="262"/>
            <ac:spMk id="21" creationId="{A713050E-3B80-42B9-AA7A-6858B5739D01}"/>
          </ac:spMkLst>
        </pc:spChg>
        <pc:spChg chg="add mod">
          <ac:chgData name="최지원 (AI학부)" userId="58b9ec07-109c-49b0-b0be-eeb90921e5b8" providerId="ADAL" clId="{5F8CABF3-6AA1-4C8F-B180-195B40878433}" dt="2021-11-28T23:57:43.101" v="2125" actId="14100"/>
          <ac:spMkLst>
            <pc:docMk/>
            <pc:sldMk cId="3714071491" sldId="262"/>
            <ac:spMk id="22" creationId="{E8C97CFD-CC46-4495-B1E6-53723B1C5A03}"/>
          </ac:spMkLst>
        </pc:spChg>
        <pc:picChg chg="add del mod modCrop">
          <ac:chgData name="최지원 (AI학부)" userId="58b9ec07-109c-49b0-b0be-eeb90921e5b8" providerId="ADAL" clId="{5F8CABF3-6AA1-4C8F-B180-195B40878433}" dt="2021-11-28T23:40:35.976" v="1552" actId="478"/>
          <ac:picMkLst>
            <pc:docMk/>
            <pc:sldMk cId="3714071491" sldId="262"/>
            <ac:picMk id="4" creationId="{F7CE87A7-3F85-4D9D-AD98-455CB6F72AA7}"/>
          </ac:picMkLst>
        </pc:picChg>
        <pc:picChg chg="add del mod modCrop">
          <ac:chgData name="최지원 (AI학부)" userId="58b9ec07-109c-49b0-b0be-eeb90921e5b8" providerId="ADAL" clId="{5F8CABF3-6AA1-4C8F-B180-195B40878433}" dt="2021-11-28T23:41:38.309" v="1648" actId="478"/>
          <ac:picMkLst>
            <pc:docMk/>
            <pc:sldMk cId="3714071491" sldId="262"/>
            <ac:picMk id="5" creationId="{ABF39EDA-54E1-4B88-AF7A-D2E369ADF7A5}"/>
          </ac:picMkLst>
        </pc:picChg>
        <pc:picChg chg="add del mod">
          <ac:chgData name="최지원 (AI학부)" userId="58b9ec07-109c-49b0-b0be-eeb90921e5b8" providerId="ADAL" clId="{5F8CABF3-6AA1-4C8F-B180-195B40878433}" dt="2021-11-28T23:46:14.896" v="1734" actId="478"/>
          <ac:picMkLst>
            <pc:docMk/>
            <pc:sldMk cId="3714071491" sldId="262"/>
            <ac:picMk id="6" creationId="{F0E62825-0B1E-42FA-A766-1EBEBD918A38}"/>
          </ac:picMkLst>
        </pc:picChg>
        <pc:picChg chg="add del mod">
          <ac:chgData name="최지원 (AI학부)" userId="58b9ec07-109c-49b0-b0be-eeb90921e5b8" providerId="ADAL" clId="{5F8CABF3-6AA1-4C8F-B180-195B40878433}" dt="2021-11-28T23:47:52.372" v="1770" actId="478"/>
          <ac:picMkLst>
            <pc:docMk/>
            <pc:sldMk cId="3714071491" sldId="262"/>
            <ac:picMk id="7" creationId="{97F45AFA-3312-4C58-AEC2-6EF6CA9B50F4}"/>
          </ac:picMkLst>
        </pc:picChg>
        <pc:picChg chg="add del mod">
          <ac:chgData name="최지원 (AI학부)" userId="58b9ec07-109c-49b0-b0be-eeb90921e5b8" providerId="ADAL" clId="{5F8CABF3-6AA1-4C8F-B180-195B40878433}" dt="2021-11-28T23:48:22.749" v="1786" actId="478"/>
          <ac:picMkLst>
            <pc:docMk/>
            <pc:sldMk cId="3714071491" sldId="262"/>
            <ac:picMk id="8" creationId="{1D295692-EC9A-4C12-A3C0-518D19DD00F2}"/>
          </ac:picMkLst>
        </pc:picChg>
        <pc:picChg chg="add del mod">
          <ac:chgData name="최지원 (AI학부)" userId="58b9ec07-109c-49b0-b0be-eeb90921e5b8" providerId="ADAL" clId="{5F8CABF3-6AA1-4C8F-B180-195B40878433}" dt="2021-11-28T23:48:56.866" v="1795" actId="478"/>
          <ac:picMkLst>
            <pc:docMk/>
            <pc:sldMk cId="3714071491" sldId="262"/>
            <ac:picMk id="9" creationId="{7127E3F0-D5AF-4FA3-B0FB-BB8106045AE0}"/>
          </ac:picMkLst>
        </pc:picChg>
        <pc:picChg chg="add del mod">
          <ac:chgData name="최지원 (AI학부)" userId="58b9ec07-109c-49b0-b0be-eeb90921e5b8" providerId="ADAL" clId="{5F8CABF3-6AA1-4C8F-B180-195B40878433}" dt="2021-11-28T23:48:58.770" v="1796" actId="478"/>
          <ac:picMkLst>
            <pc:docMk/>
            <pc:sldMk cId="3714071491" sldId="262"/>
            <ac:picMk id="10" creationId="{05B98E8D-83EF-4431-AF79-D03A8A5CEC56}"/>
          </ac:picMkLst>
        </pc:picChg>
        <pc:picChg chg="add del mod">
          <ac:chgData name="최지원 (AI학부)" userId="58b9ec07-109c-49b0-b0be-eeb90921e5b8" providerId="ADAL" clId="{5F8CABF3-6AA1-4C8F-B180-195B40878433}" dt="2021-11-28T23:54:47.789" v="1871" actId="478"/>
          <ac:picMkLst>
            <pc:docMk/>
            <pc:sldMk cId="3714071491" sldId="262"/>
            <ac:picMk id="11" creationId="{3311A26B-E95A-40DF-9604-0D8D0458543F}"/>
          </ac:picMkLst>
        </pc:picChg>
        <pc:picChg chg="add del mod">
          <ac:chgData name="최지원 (AI학부)" userId="58b9ec07-109c-49b0-b0be-eeb90921e5b8" providerId="ADAL" clId="{5F8CABF3-6AA1-4C8F-B180-195B40878433}" dt="2021-11-28T23:54:42.801" v="1868" actId="478"/>
          <ac:picMkLst>
            <pc:docMk/>
            <pc:sldMk cId="3714071491" sldId="262"/>
            <ac:picMk id="12" creationId="{981EB9F0-BBF8-4EC0-BC75-8B574072CB82}"/>
          </ac:picMkLst>
        </pc:picChg>
        <pc:picChg chg="add del mod">
          <ac:chgData name="최지원 (AI학부)" userId="58b9ec07-109c-49b0-b0be-eeb90921e5b8" providerId="ADAL" clId="{5F8CABF3-6AA1-4C8F-B180-195B40878433}" dt="2021-11-28T23:54:40.996" v="1866" actId="478"/>
          <ac:picMkLst>
            <pc:docMk/>
            <pc:sldMk cId="3714071491" sldId="262"/>
            <ac:picMk id="13" creationId="{8D2ADB6E-021E-4CCA-983F-F9C3FB7A1529}"/>
          </ac:picMkLst>
        </pc:picChg>
        <pc:picChg chg="add del mod">
          <ac:chgData name="최지원 (AI학부)" userId="58b9ec07-109c-49b0-b0be-eeb90921e5b8" providerId="ADAL" clId="{5F8CABF3-6AA1-4C8F-B180-195B40878433}" dt="2021-11-28T23:54:16.400" v="1861" actId="478"/>
          <ac:picMkLst>
            <pc:docMk/>
            <pc:sldMk cId="3714071491" sldId="262"/>
            <ac:picMk id="14" creationId="{B10089CA-F1DF-48D4-B281-E211C96E3778}"/>
          </ac:picMkLst>
        </pc:picChg>
        <pc:picChg chg="add del mod">
          <ac:chgData name="최지원 (AI학부)" userId="58b9ec07-109c-49b0-b0be-eeb90921e5b8" providerId="ADAL" clId="{5F8CABF3-6AA1-4C8F-B180-195B40878433}" dt="2021-11-28T23:53:54.542" v="1854" actId="478"/>
          <ac:picMkLst>
            <pc:docMk/>
            <pc:sldMk cId="3714071491" sldId="262"/>
            <ac:picMk id="15" creationId="{10DAD8CF-F1EC-4F98-8055-7AF69C0145DE}"/>
          </ac:picMkLst>
        </pc:picChg>
        <pc:picChg chg="add del mod">
          <ac:chgData name="최지원 (AI학부)" userId="58b9ec07-109c-49b0-b0be-eeb90921e5b8" providerId="ADAL" clId="{5F8CABF3-6AA1-4C8F-B180-195B40878433}" dt="2021-11-28T23:53:52.690" v="1853" actId="478"/>
          <ac:picMkLst>
            <pc:docMk/>
            <pc:sldMk cId="3714071491" sldId="262"/>
            <ac:picMk id="16" creationId="{6CB91C5F-3036-428C-90E5-00748DB654D4}"/>
          </ac:picMkLst>
        </pc:picChg>
        <pc:picChg chg="add mod">
          <ac:chgData name="최지원 (AI학부)" userId="58b9ec07-109c-49b0-b0be-eeb90921e5b8" providerId="ADAL" clId="{5F8CABF3-6AA1-4C8F-B180-195B40878433}" dt="2021-11-28T23:56:35.705" v="2066" actId="1076"/>
          <ac:picMkLst>
            <pc:docMk/>
            <pc:sldMk cId="3714071491" sldId="262"/>
            <ac:picMk id="18" creationId="{2609D96D-B09F-4416-BDEE-EC76FC7723DE}"/>
          </ac:picMkLst>
        </pc:picChg>
        <pc:picChg chg="add mod modCrop">
          <ac:chgData name="최지원 (AI학부)" userId="58b9ec07-109c-49b0-b0be-eeb90921e5b8" providerId="ADAL" clId="{5F8CABF3-6AA1-4C8F-B180-195B40878433}" dt="2021-11-28T23:57:44.723" v="2126" actId="1076"/>
          <ac:picMkLst>
            <pc:docMk/>
            <pc:sldMk cId="3714071491" sldId="262"/>
            <ac:picMk id="20" creationId="{A4E8B337-3C6F-40CA-99CC-3E1B3606F86C}"/>
          </ac:picMkLst>
        </pc:picChg>
      </pc:sldChg>
      <pc:sldChg chg="addSp delSp modSp add del mod delAnim modAnim modNotesTx">
        <pc:chgData name="최지원 (AI학부)" userId="58b9ec07-109c-49b0-b0be-eeb90921e5b8" providerId="ADAL" clId="{5F8CABF3-6AA1-4C8F-B180-195B40878433}" dt="2021-11-28T23:56:01.543" v="2059" actId="20577"/>
        <pc:sldMkLst>
          <pc:docMk/>
          <pc:sldMk cId="3093109465" sldId="263"/>
        </pc:sldMkLst>
        <pc:spChg chg="del">
          <ac:chgData name="최지원 (AI학부)" userId="58b9ec07-109c-49b0-b0be-eeb90921e5b8" providerId="ADAL" clId="{5F8CABF3-6AA1-4C8F-B180-195B40878433}" dt="2021-11-28T23:32:18.009" v="1443" actId="478"/>
          <ac:spMkLst>
            <pc:docMk/>
            <pc:sldMk cId="3093109465" sldId="263"/>
            <ac:spMk id="2" creationId="{BFFB643F-ECAD-4579-A43E-5E10E016FAF2}"/>
          </ac:spMkLst>
        </pc:spChg>
        <pc:spChg chg="del">
          <ac:chgData name="최지원 (AI학부)" userId="58b9ec07-109c-49b0-b0be-eeb90921e5b8" providerId="ADAL" clId="{5F8CABF3-6AA1-4C8F-B180-195B40878433}" dt="2021-11-28T23:32:18.009" v="1443" actId="478"/>
          <ac:spMkLst>
            <pc:docMk/>
            <pc:sldMk cId="3093109465" sldId="263"/>
            <ac:spMk id="3" creationId="{44403BFE-5261-418B-B8B1-40B490FEB985}"/>
          </ac:spMkLst>
        </pc:spChg>
        <pc:spChg chg="add mod topLvl">
          <ac:chgData name="최지원 (AI학부)" userId="58b9ec07-109c-49b0-b0be-eeb90921e5b8" providerId="ADAL" clId="{5F8CABF3-6AA1-4C8F-B180-195B40878433}" dt="2021-11-28T23:52:13.950" v="1833" actId="1076"/>
          <ac:spMkLst>
            <pc:docMk/>
            <pc:sldMk cId="3093109465" sldId="263"/>
            <ac:spMk id="6" creationId="{02E341A4-5FCD-450F-BF51-B77704EA44A6}"/>
          </ac:spMkLst>
        </pc:spChg>
        <pc:spChg chg="add mod ord topLvl">
          <ac:chgData name="최지원 (AI학부)" userId="58b9ec07-109c-49b0-b0be-eeb90921e5b8" providerId="ADAL" clId="{5F8CABF3-6AA1-4C8F-B180-195B40878433}" dt="2021-11-28T23:53:15.086" v="1845" actId="164"/>
          <ac:spMkLst>
            <pc:docMk/>
            <pc:sldMk cId="3093109465" sldId="263"/>
            <ac:spMk id="13" creationId="{7819CAC7-72B3-427D-A670-831A575B2729}"/>
          </ac:spMkLst>
        </pc:spChg>
        <pc:spChg chg="add mod topLvl">
          <ac:chgData name="최지원 (AI학부)" userId="58b9ec07-109c-49b0-b0be-eeb90921e5b8" providerId="ADAL" clId="{5F8CABF3-6AA1-4C8F-B180-195B40878433}" dt="2021-11-28T23:53:15.086" v="1845" actId="164"/>
          <ac:spMkLst>
            <pc:docMk/>
            <pc:sldMk cId="3093109465" sldId="263"/>
            <ac:spMk id="14" creationId="{9A554A28-08A3-40FA-A797-A5AC825DD7E5}"/>
          </ac:spMkLst>
        </pc:spChg>
        <pc:grpChg chg="add del mod">
          <ac:chgData name="최지원 (AI학부)" userId="58b9ec07-109c-49b0-b0be-eeb90921e5b8" providerId="ADAL" clId="{5F8CABF3-6AA1-4C8F-B180-195B40878433}" dt="2021-11-28T23:53:25.587" v="1848" actId="1076"/>
          <ac:grpSpMkLst>
            <pc:docMk/>
            <pc:sldMk cId="3093109465" sldId="263"/>
            <ac:grpSpMk id="15" creationId="{8313EFD2-8730-427F-8724-C291B8D3852D}"/>
          </ac:grpSpMkLst>
        </pc:grpChg>
        <pc:grpChg chg="add del mod">
          <ac:chgData name="최지원 (AI학부)" userId="58b9ec07-109c-49b0-b0be-eeb90921e5b8" providerId="ADAL" clId="{5F8CABF3-6AA1-4C8F-B180-195B40878433}" dt="2021-11-28T23:51:52.026" v="1829" actId="165"/>
          <ac:grpSpMkLst>
            <pc:docMk/>
            <pc:sldMk cId="3093109465" sldId="263"/>
            <ac:grpSpMk id="16" creationId="{070AA495-0498-43D9-8FEB-D8268CA2F41E}"/>
          </ac:grpSpMkLst>
        </pc:grpChg>
        <pc:grpChg chg="add mod">
          <ac:chgData name="최지원 (AI학부)" userId="58b9ec07-109c-49b0-b0be-eeb90921e5b8" providerId="ADAL" clId="{5F8CABF3-6AA1-4C8F-B180-195B40878433}" dt="2021-11-28T23:53:15.086" v="1845" actId="164"/>
          <ac:grpSpMkLst>
            <pc:docMk/>
            <pc:sldMk cId="3093109465" sldId="263"/>
            <ac:grpSpMk id="22" creationId="{5B4A90B9-4F7C-4C9E-BEFB-208DA5F8C84C}"/>
          </ac:grpSpMkLst>
        </pc:grpChg>
        <pc:picChg chg="add mod topLvl">
          <ac:chgData name="최지원 (AI학부)" userId="58b9ec07-109c-49b0-b0be-eeb90921e5b8" providerId="ADAL" clId="{5F8CABF3-6AA1-4C8F-B180-195B40878433}" dt="2021-11-28T23:52:16.125" v="1835" actId="1076"/>
          <ac:picMkLst>
            <pc:docMk/>
            <pc:sldMk cId="3093109465" sldId="263"/>
            <ac:picMk id="5" creationId="{4B6E50CA-C258-45B5-B646-0EE1F279A811}"/>
          </ac:picMkLst>
        </pc:picChg>
        <pc:picChg chg="add del mod topLvl modCrop">
          <ac:chgData name="최지원 (AI학부)" userId="58b9ec07-109c-49b0-b0be-eeb90921e5b8" providerId="ADAL" clId="{5F8CABF3-6AA1-4C8F-B180-195B40878433}" dt="2021-11-28T23:53:05.317" v="1843" actId="478"/>
          <ac:picMkLst>
            <pc:docMk/>
            <pc:sldMk cId="3093109465" sldId="263"/>
            <ac:picMk id="7" creationId="{0504244F-3AE4-45C0-951F-A6DAB1EA0424}"/>
          </ac:picMkLst>
        </pc:picChg>
        <pc:picChg chg="add del mod">
          <ac:chgData name="최지원 (AI학부)" userId="58b9ec07-109c-49b0-b0be-eeb90921e5b8" providerId="ADAL" clId="{5F8CABF3-6AA1-4C8F-B180-195B40878433}" dt="2021-11-28T23:43:24.811" v="1710" actId="478"/>
          <ac:picMkLst>
            <pc:docMk/>
            <pc:sldMk cId="3093109465" sldId="263"/>
            <ac:picMk id="8" creationId="{2FBD5629-05A4-436E-B5AF-CF494B35647F}"/>
          </ac:picMkLst>
        </pc:picChg>
        <pc:picChg chg="add del mod">
          <ac:chgData name="최지원 (AI학부)" userId="58b9ec07-109c-49b0-b0be-eeb90921e5b8" providerId="ADAL" clId="{5F8CABF3-6AA1-4C8F-B180-195B40878433}" dt="2021-11-28T23:43:24.248" v="1709" actId="478"/>
          <ac:picMkLst>
            <pc:docMk/>
            <pc:sldMk cId="3093109465" sldId="263"/>
            <ac:picMk id="9" creationId="{3B966B4F-5ED1-41E8-8194-780DE8033BD7}"/>
          </ac:picMkLst>
        </pc:picChg>
        <pc:picChg chg="add del mod">
          <ac:chgData name="최지원 (AI학부)" userId="58b9ec07-109c-49b0-b0be-eeb90921e5b8" providerId="ADAL" clId="{5F8CABF3-6AA1-4C8F-B180-195B40878433}" dt="2021-11-28T23:43:23.821" v="1708" actId="478"/>
          <ac:picMkLst>
            <pc:docMk/>
            <pc:sldMk cId="3093109465" sldId="263"/>
            <ac:picMk id="10" creationId="{5AF72B06-4B15-4413-8F57-284871B4FB1B}"/>
          </ac:picMkLst>
        </pc:picChg>
        <pc:picChg chg="add del mod">
          <ac:chgData name="최지원 (AI학부)" userId="58b9ec07-109c-49b0-b0be-eeb90921e5b8" providerId="ADAL" clId="{5F8CABF3-6AA1-4C8F-B180-195B40878433}" dt="2021-11-28T23:43:23.463" v="1707" actId="478"/>
          <ac:picMkLst>
            <pc:docMk/>
            <pc:sldMk cId="3093109465" sldId="263"/>
            <ac:picMk id="11" creationId="{ED59018E-CACE-43B1-BD8C-E9AF6654CDD7}"/>
          </ac:picMkLst>
        </pc:picChg>
        <pc:picChg chg="add del mod">
          <ac:chgData name="최지원 (AI학부)" userId="58b9ec07-109c-49b0-b0be-eeb90921e5b8" providerId="ADAL" clId="{5F8CABF3-6AA1-4C8F-B180-195B40878433}" dt="2021-11-28T23:43:23.023" v="1705" actId="478"/>
          <ac:picMkLst>
            <pc:docMk/>
            <pc:sldMk cId="3093109465" sldId="263"/>
            <ac:picMk id="12" creationId="{9CACFF1A-EEC8-403C-A8CE-E6B055BF5B95}"/>
          </ac:picMkLst>
        </pc:picChg>
        <pc:picChg chg="add del mod modCrop">
          <ac:chgData name="최지원 (AI학부)" userId="58b9ec07-109c-49b0-b0be-eeb90921e5b8" providerId="ADAL" clId="{5F8CABF3-6AA1-4C8F-B180-195B40878433}" dt="2021-11-28T23:51:34.513" v="1828" actId="478"/>
          <ac:picMkLst>
            <pc:docMk/>
            <pc:sldMk cId="3093109465" sldId="263"/>
            <ac:picMk id="17" creationId="{5AA6E2D2-AB59-480D-9707-73C7E991439E}"/>
          </ac:picMkLst>
        </pc:picChg>
        <pc:picChg chg="add del mod modCrop">
          <ac:chgData name="최지원 (AI학부)" userId="58b9ec07-109c-49b0-b0be-eeb90921e5b8" providerId="ADAL" clId="{5F8CABF3-6AA1-4C8F-B180-195B40878433}" dt="2021-11-28T23:51:31.360" v="1826" actId="478"/>
          <ac:picMkLst>
            <pc:docMk/>
            <pc:sldMk cId="3093109465" sldId="263"/>
            <ac:picMk id="18" creationId="{11D510C3-B133-4272-8566-806B662C59DF}"/>
          </ac:picMkLst>
        </pc:picChg>
        <pc:picChg chg="add del mod modCrop">
          <ac:chgData name="최지원 (AI학부)" userId="58b9ec07-109c-49b0-b0be-eeb90921e5b8" providerId="ADAL" clId="{5F8CABF3-6AA1-4C8F-B180-195B40878433}" dt="2021-11-28T23:51:27.913" v="1824" actId="478"/>
          <ac:picMkLst>
            <pc:docMk/>
            <pc:sldMk cId="3093109465" sldId="263"/>
            <ac:picMk id="19" creationId="{5ED6597D-C3C3-4B16-AFA9-3DD48E56D7E3}"/>
          </ac:picMkLst>
        </pc:picChg>
        <pc:picChg chg="add del mod modCrop">
          <ac:chgData name="최지원 (AI학부)" userId="58b9ec07-109c-49b0-b0be-eeb90921e5b8" providerId="ADAL" clId="{5F8CABF3-6AA1-4C8F-B180-195B40878433}" dt="2021-11-28T23:51:24.544" v="1822" actId="478"/>
          <ac:picMkLst>
            <pc:docMk/>
            <pc:sldMk cId="3093109465" sldId="263"/>
            <ac:picMk id="20" creationId="{63259AD7-1083-47C6-84B6-A9699927A735}"/>
          </ac:picMkLst>
        </pc:picChg>
        <pc:picChg chg="add del mod modCrop">
          <ac:chgData name="최지원 (AI학부)" userId="58b9ec07-109c-49b0-b0be-eeb90921e5b8" providerId="ADAL" clId="{5F8CABF3-6AA1-4C8F-B180-195B40878433}" dt="2021-11-28T23:51:20.857" v="1820" actId="478"/>
          <ac:picMkLst>
            <pc:docMk/>
            <pc:sldMk cId="3093109465" sldId="263"/>
            <ac:picMk id="21" creationId="{F595D147-B983-4F1F-AC7C-82E5421EAF8A}"/>
          </ac:picMkLst>
        </pc:picChg>
        <pc:picChg chg="add mod">
          <ac:chgData name="최지원 (AI학부)" userId="58b9ec07-109c-49b0-b0be-eeb90921e5b8" providerId="ADAL" clId="{5F8CABF3-6AA1-4C8F-B180-195B40878433}" dt="2021-11-28T23:53:34.087" v="1850" actId="1076"/>
          <ac:picMkLst>
            <pc:docMk/>
            <pc:sldMk cId="3093109465" sldId="263"/>
            <ac:picMk id="23" creationId="{19992065-428A-430E-82CE-AC8F55608C25}"/>
          </ac:picMkLst>
        </pc:picChg>
        <pc:picChg chg="add mod">
          <ac:chgData name="최지원 (AI학부)" userId="58b9ec07-109c-49b0-b0be-eeb90921e5b8" providerId="ADAL" clId="{5F8CABF3-6AA1-4C8F-B180-195B40878433}" dt="2021-11-28T23:54:07.902" v="1858" actId="1076"/>
          <ac:picMkLst>
            <pc:docMk/>
            <pc:sldMk cId="3093109465" sldId="263"/>
            <ac:picMk id="24" creationId="{2E1E5250-FF55-4BA3-A09F-26713FF52EB2}"/>
          </ac:picMkLst>
        </pc:picChg>
        <pc:picChg chg="add mod">
          <ac:chgData name="최지원 (AI학부)" userId="58b9ec07-109c-49b0-b0be-eeb90921e5b8" providerId="ADAL" clId="{5F8CABF3-6AA1-4C8F-B180-195B40878433}" dt="2021-11-28T23:54:20.749" v="1863" actId="1076"/>
          <ac:picMkLst>
            <pc:docMk/>
            <pc:sldMk cId="3093109465" sldId="263"/>
            <ac:picMk id="25" creationId="{E1BC48BA-3D3C-4CFE-BD28-04E5031FD022}"/>
          </ac:picMkLst>
        </pc:picChg>
        <pc:picChg chg="add mod">
          <ac:chgData name="최지원 (AI학부)" userId="58b9ec07-109c-49b0-b0be-eeb90921e5b8" providerId="ADAL" clId="{5F8CABF3-6AA1-4C8F-B180-195B40878433}" dt="2021-11-28T23:54:35.184" v="1865" actId="1076"/>
          <ac:picMkLst>
            <pc:docMk/>
            <pc:sldMk cId="3093109465" sldId="263"/>
            <ac:picMk id="26" creationId="{984CBDD2-66B1-4D37-80BC-D16EFEC6701E}"/>
          </ac:picMkLst>
        </pc:picChg>
        <pc:picChg chg="add mod">
          <ac:chgData name="최지원 (AI학부)" userId="58b9ec07-109c-49b0-b0be-eeb90921e5b8" providerId="ADAL" clId="{5F8CABF3-6AA1-4C8F-B180-195B40878433}" dt="2021-11-28T23:55:10.783" v="1877" actId="1076"/>
          <ac:picMkLst>
            <pc:docMk/>
            <pc:sldMk cId="3093109465" sldId="263"/>
            <ac:picMk id="27" creationId="{C223F7D4-71DF-4E2E-9E87-1533FE6FC8E4}"/>
          </ac:picMkLst>
        </pc:picChg>
        <pc:picChg chg="add mod">
          <ac:chgData name="최지원 (AI학부)" userId="58b9ec07-109c-49b0-b0be-eeb90921e5b8" providerId="ADAL" clId="{5F8CABF3-6AA1-4C8F-B180-195B40878433}" dt="2021-11-28T23:55:18.692" v="1880" actId="1076"/>
          <ac:picMkLst>
            <pc:docMk/>
            <pc:sldMk cId="3093109465" sldId="263"/>
            <ac:picMk id="28" creationId="{A02B7246-8E43-4B88-9601-B1576C3E3034}"/>
          </ac:picMkLst>
        </pc:picChg>
      </pc:sldChg>
      <pc:sldChg chg="addSp delSp modSp add del mod modNotesTx">
        <pc:chgData name="최지원 (AI학부)" userId="58b9ec07-109c-49b0-b0be-eeb90921e5b8" providerId="ADAL" clId="{5F8CABF3-6AA1-4C8F-B180-195B40878433}" dt="2021-11-29T01:06:19.238" v="6431" actId="1076"/>
        <pc:sldMkLst>
          <pc:docMk/>
          <pc:sldMk cId="3325188170" sldId="264"/>
        </pc:sldMkLst>
        <pc:spChg chg="del">
          <ac:chgData name="최지원 (AI학부)" userId="58b9ec07-109c-49b0-b0be-eeb90921e5b8" providerId="ADAL" clId="{5F8CABF3-6AA1-4C8F-B180-195B40878433}" dt="2021-11-28T23:32:21.773" v="1444" actId="478"/>
          <ac:spMkLst>
            <pc:docMk/>
            <pc:sldMk cId="3325188170" sldId="264"/>
            <ac:spMk id="2" creationId="{E1EA3D5B-A8C8-45BB-A900-543F922942D7}"/>
          </ac:spMkLst>
        </pc:spChg>
        <pc:spChg chg="del">
          <ac:chgData name="최지원 (AI학부)" userId="58b9ec07-109c-49b0-b0be-eeb90921e5b8" providerId="ADAL" clId="{5F8CABF3-6AA1-4C8F-B180-195B40878433}" dt="2021-11-28T23:32:21.773" v="1444" actId="478"/>
          <ac:spMkLst>
            <pc:docMk/>
            <pc:sldMk cId="3325188170" sldId="264"/>
            <ac:spMk id="3" creationId="{9874CEA7-091A-4025-A3A3-F145F66DF3B1}"/>
          </ac:spMkLst>
        </pc:spChg>
        <pc:spChg chg="add mod">
          <ac:chgData name="최지원 (AI학부)" userId="58b9ec07-109c-49b0-b0be-eeb90921e5b8" providerId="ADAL" clId="{5F8CABF3-6AA1-4C8F-B180-195B40878433}" dt="2021-11-29T00:01:21.415" v="2213" actId="164"/>
          <ac:spMkLst>
            <pc:docMk/>
            <pc:sldMk cId="3325188170" sldId="264"/>
            <ac:spMk id="8" creationId="{358D88DC-1B45-4E49-A5FB-DCDAEC2972B9}"/>
          </ac:spMkLst>
        </pc:spChg>
        <pc:spChg chg="add del mod">
          <ac:chgData name="최지원 (AI학부)" userId="58b9ec07-109c-49b0-b0be-eeb90921e5b8" providerId="ADAL" clId="{5F8CABF3-6AA1-4C8F-B180-195B40878433}" dt="2021-11-29T00:24:22.299" v="4113" actId="478"/>
          <ac:spMkLst>
            <pc:docMk/>
            <pc:sldMk cId="3325188170" sldId="264"/>
            <ac:spMk id="10" creationId="{69DD92CB-47C8-4D0A-A895-5C155C6BE383}"/>
          </ac:spMkLst>
        </pc:spChg>
        <pc:spChg chg="add mod">
          <ac:chgData name="최지원 (AI학부)" userId="58b9ec07-109c-49b0-b0be-eeb90921e5b8" providerId="ADAL" clId="{5F8CABF3-6AA1-4C8F-B180-195B40878433}" dt="2021-11-29T00:05:23.403" v="2672" actId="207"/>
          <ac:spMkLst>
            <pc:docMk/>
            <pc:sldMk cId="3325188170" sldId="264"/>
            <ac:spMk id="13" creationId="{4C11CB2F-63EB-43AE-B7B0-EADBBBF530AC}"/>
          </ac:spMkLst>
        </pc:spChg>
        <pc:spChg chg="add mod">
          <ac:chgData name="최지원 (AI학부)" userId="58b9ec07-109c-49b0-b0be-eeb90921e5b8" providerId="ADAL" clId="{5F8CABF3-6AA1-4C8F-B180-195B40878433}" dt="2021-11-29T00:07:57.212" v="2776" actId="1038"/>
          <ac:spMkLst>
            <pc:docMk/>
            <pc:sldMk cId="3325188170" sldId="264"/>
            <ac:spMk id="17" creationId="{4195BCC2-3FEE-4B7E-AA3E-59AFED4EE656}"/>
          </ac:spMkLst>
        </pc:spChg>
        <pc:spChg chg="add mod">
          <ac:chgData name="최지원 (AI학부)" userId="58b9ec07-109c-49b0-b0be-eeb90921e5b8" providerId="ADAL" clId="{5F8CABF3-6AA1-4C8F-B180-195B40878433}" dt="2021-11-29T00:05:46.393" v="2681" actId="164"/>
          <ac:spMkLst>
            <pc:docMk/>
            <pc:sldMk cId="3325188170" sldId="264"/>
            <ac:spMk id="19" creationId="{DF15F809-59A5-4EDA-BAD7-640E9CE8B647}"/>
          </ac:spMkLst>
        </pc:spChg>
        <pc:spChg chg="add mod">
          <ac:chgData name="최지원 (AI학부)" userId="58b9ec07-109c-49b0-b0be-eeb90921e5b8" providerId="ADAL" clId="{5F8CABF3-6AA1-4C8F-B180-195B40878433}" dt="2021-11-29T00:04:29.467" v="2616" actId="1036"/>
          <ac:spMkLst>
            <pc:docMk/>
            <pc:sldMk cId="3325188170" sldId="264"/>
            <ac:spMk id="22" creationId="{6C814D4C-2808-4139-9E3A-21CA7EE8001F}"/>
          </ac:spMkLst>
        </pc:spChg>
        <pc:spChg chg="add mod">
          <ac:chgData name="최지원 (AI학부)" userId="58b9ec07-109c-49b0-b0be-eeb90921e5b8" providerId="ADAL" clId="{5F8CABF3-6AA1-4C8F-B180-195B40878433}" dt="2021-11-29T00:04:41.996" v="2656" actId="1036"/>
          <ac:spMkLst>
            <pc:docMk/>
            <pc:sldMk cId="3325188170" sldId="264"/>
            <ac:spMk id="23" creationId="{1E977281-F1E2-418F-A690-57C32272EB9D}"/>
          </ac:spMkLst>
        </pc:spChg>
        <pc:spChg chg="add mod">
          <ac:chgData name="최지원 (AI학부)" userId="58b9ec07-109c-49b0-b0be-eeb90921e5b8" providerId="ADAL" clId="{5F8CABF3-6AA1-4C8F-B180-195B40878433}" dt="2021-11-29T00:04:51.157" v="2660" actId="14100"/>
          <ac:spMkLst>
            <pc:docMk/>
            <pc:sldMk cId="3325188170" sldId="264"/>
            <ac:spMk id="24" creationId="{D395AC21-11D8-4A25-956A-0A51D8812ECE}"/>
          </ac:spMkLst>
        </pc:spChg>
        <pc:spChg chg="add mod">
          <ac:chgData name="최지원 (AI학부)" userId="58b9ec07-109c-49b0-b0be-eeb90921e5b8" providerId="ADAL" clId="{5F8CABF3-6AA1-4C8F-B180-195B40878433}" dt="2021-11-29T00:05:03.223" v="2668" actId="14100"/>
          <ac:spMkLst>
            <pc:docMk/>
            <pc:sldMk cId="3325188170" sldId="264"/>
            <ac:spMk id="25" creationId="{5BD68484-6C92-482C-BE95-48BA0D12493E}"/>
          </ac:spMkLst>
        </pc:spChg>
        <pc:spChg chg="add mod">
          <ac:chgData name="최지원 (AI학부)" userId="58b9ec07-109c-49b0-b0be-eeb90921e5b8" providerId="ADAL" clId="{5F8CABF3-6AA1-4C8F-B180-195B40878433}" dt="2021-11-29T00:06:20.809" v="2706" actId="14100"/>
          <ac:spMkLst>
            <pc:docMk/>
            <pc:sldMk cId="3325188170" sldId="264"/>
            <ac:spMk id="28" creationId="{38960251-1221-492B-9431-ABEEB198F1AD}"/>
          </ac:spMkLst>
        </pc:spChg>
        <pc:spChg chg="add mod">
          <ac:chgData name="최지원 (AI학부)" userId="58b9ec07-109c-49b0-b0be-eeb90921e5b8" providerId="ADAL" clId="{5F8CABF3-6AA1-4C8F-B180-195B40878433}" dt="2021-11-29T00:27:29.368" v="4592" actId="113"/>
          <ac:spMkLst>
            <pc:docMk/>
            <pc:sldMk cId="3325188170" sldId="264"/>
            <ac:spMk id="29" creationId="{98C3C0BA-6C15-4AB5-A5CA-A8EDDC855A27}"/>
          </ac:spMkLst>
        </pc:spChg>
        <pc:grpChg chg="add mod">
          <ac:chgData name="최지원 (AI학부)" userId="58b9ec07-109c-49b0-b0be-eeb90921e5b8" providerId="ADAL" clId="{5F8CABF3-6AA1-4C8F-B180-195B40878433}" dt="2021-11-29T00:05:52.445" v="2686" actId="1076"/>
          <ac:grpSpMkLst>
            <pc:docMk/>
            <pc:sldMk cId="3325188170" sldId="264"/>
            <ac:grpSpMk id="14" creationId="{F6386326-CD9D-4606-B6A1-70580A4C9924}"/>
          </ac:grpSpMkLst>
        </pc:grpChg>
        <pc:grpChg chg="add mod">
          <ac:chgData name="최지원 (AI학부)" userId="58b9ec07-109c-49b0-b0be-eeb90921e5b8" providerId="ADAL" clId="{5F8CABF3-6AA1-4C8F-B180-195B40878433}" dt="2021-11-29T00:06:03.254" v="2689" actId="1076"/>
          <ac:grpSpMkLst>
            <pc:docMk/>
            <pc:sldMk cId="3325188170" sldId="264"/>
            <ac:grpSpMk id="26" creationId="{C4174D37-5C12-4A26-BE1A-87B8EDB7DA1E}"/>
          </ac:grpSpMkLst>
        </pc:grpChg>
        <pc:picChg chg="add mod modCrop">
          <ac:chgData name="최지원 (AI학부)" userId="58b9ec07-109c-49b0-b0be-eeb90921e5b8" providerId="ADAL" clId="{5F8CABF3-6AA1-4C8F-B180-195B40878433}" dt="2021-11-29T00:01:21.415" v="2213" actId="164"/>
          <ac:picMkLst>
            <pc:docMk/>
            <pc:sldMk cId="3325188170" sldId="264"/>
            <ac:picMk id="5" creationId="{7C385A05-C5C7-4A53-A5CF-E49AB417B1A1}"/>
          </ac:picMkLst>
        </pc:picChg>
        <pc:picChg chg="add mod modCrop">
          <ac:chgData name="최지원 (AI학부)" userId="58b9ec07-109c-49b0-b0be-eeb90921e5b8" providerId="ADAL" clId="{5F8CABF3-6AA1-4C8F-B180-195B40878433}" dt="2021-11-29T00:01:21.415" v="2213" actId="164"/>
          <ac:picMkLst>
            <pc:docMk/>
            <pc:sldMk cId="3325188170" sldId="264"/>
            <ac:picMk id="7" creationId="{52113740-7945-40F7-9378-2E59F953FE2F}"/>
          </ac:picMkLst>
        </pc:picChg>
        <pc:picChg chg="add del mod">
          <ac:chgData name="최지원 (AI학부)" userId="58b9ec07-109c-49b0-b0be-eeb90921e5b8" providerId="ADAL" clId="{5F8CABF3-6AA1-4C8F-B180-195B40878433}" dt="2021-11-29T00:24:28.799" v="4115" actId="478"/>
          <ac:picMkLst>
            <pc:docMk/>
            <pc:sldMk cId="3325188170" sldId="264"/>
            <ac:picMk id="9" creationId="{D2BFB345-9E89-491A-AA79-02ED75C2EF32}"/>
          </ac:picMkLst>
        </pc:picChg>
        <pc:picChg chg="add mod modCrop">
          <ac:chgData name="최지원 (AI학부)" userId="58b9ec07-109c-49b0-b0be-eeb90921e5b8" providerId="ADAL" clId="{5F8CABF3-6AA1-4C8F-B180-195B40878433}" dt="2021-11-29T00:05:46.393" v="2681" actId="164"/>
          <ac:picMkLst>
            <pc:docMk/>
            <pc:sldMk cId="3325188170" sldId="264"/>
            <ac:picMk id="18" creationId="{A99428D7-EC82-4ED4-B9DE-14C48082CB95}"/>
          </ac:picMkLst>
        </pc:picChg>
        <pc:picChg chg="add del mod">
          <ac:chgData name="최지원 (AI학부)" userId="58b9ec07-109c-49b0-b0be-eeb90921e5b8" providerId="ADAL" clId="{5F8CABF3-6AA1-4C8F-B180-195B40878433}" dt="2021-11-29T00:36:37.115" v="5048" actId="478"/>
          <ac:picMkLst>
            <pc:docMk/>
            <pc:sldMk cId="3325188170" sldId="264"/>
            <ac:picMk id="30" creationId="{DC5B8974-131B-4AF5-BB87-BED10C708B6B}"/>
          </ac:picMkLst>
        </pc:picChg>
        <pc:picChg chg="add mod">
          <ac:chgData name="최지원 (AI학부)" userId="58b9ec07-109c-49b0-b0be-eeb90921e5b8" providerId="ADAL" clId="{5F8CABF3-6AA1-4C8F-B180-195B40878433}" dt="2021-11-29T01:06:19.238" v="6431" actId="1076"/>
          <ac:picMkLst>
            <pc:docMk/>
            <pc:sldMk cId="3325188170" sldId="264"/>
            <ac:picMk id="32" creationId="{F06AC19B-C140-45FE-BB79-8C69C2F92640}"/>
          </ac:picMkLst>
        </pc:picChg>
        <pc:cxnChg chg="add del mod">
          <ac:chgData name="최지원 (AI학부)" userId="58b9ec07-109c-49b0-b0be-eeb90921e5b8" providerId="ADAL" clId="{5F8CABF3-6AA1-4C8F-B180-195B40878433}" dt="2021-11-29T00:24:25.790" v="4114" actId="478"/>
          <ac:cxnSpMkLst>
            <pc:docMk/>
            <pc:sldMk cId="3325188170" sldId="264"/>
            <ac:cxnSpMk id="11" creationId="{035D7868-2F16-49C4-87E7-C642D0F3018F}"/>
          </ac:cxnSpMkLst>
        </pc:cxnChg>
        <pc:cxnChg chg="add mod">
          <ac:chgData name="최지원 (AI학부)" userId="58b9ec07-109c-49b0-b0be-eeb90921e5b8" providerId="ADAL" clId="{5F8CABF3-6AA1-4C8F-B180-195B40878433}" dt="2021-11-29T00:05:27.695" v="2673" actId="208"/>
          <ac:cxnSpMkLst>
            <pc:docMk/>
            <pc:sldMk cId="3325188170" sldId="264"/>
            <ac:cxnSpMk id="15" creationId="{B5CFDF57-BCBA-4966-AF44-47B9D1F3C2A0}"/>
          </ac:cxnSpMkLst>
        </pc:cxnChg>
        <pc:cxnChg chg="add del mod">
          <ac:chgData name="최지원 (AI학부)" userId="58b9ec07-109c-49b0-b0be-eeb90921e5b8" providerId="ADAL" clId="{5F8CABF3-6AA1-4C8F-B180-195B40878433}" dt="2021-11-29T00:05:07.183" v="2670" actId="478"/>
          <ac:cxnSpMkLst>
            <pc:docMk/>
            <pc:sldMk cId="3325188170" sldId="264"/>
            <ac:cxnSpMk id="20" creationId="{B32941D3-A5D3-4D52-A1DA-7910FDAA20C4}"/>
          </ac:cxnSpMkLst>
        </pc:cxnChg>
      </pc:sldChg>
      <pc:sldChg chg="addSp delSp modSp add del mod">
        <pc:chgData name="최지원 (AI학부)" userId="58b9ec07-109c-49b0-b0be-eeb90921e5b8" providerId="ADAL" clId="{5F8CABF3-6AA1-4C8F-B180-195B40878433}" dt="2021-11-30T10:50:11.689" v="6984" actId="122"/>
        <pc:sldMkLst>
          <pc:docMk/>
          <pc:sldMk cId="3066004621" sldId="265"/>
        </pc:sldMkLst>
        <pc:spChg chg="del">
          <ac:chgData name="최지원 (AI학부)" userId="58b9ec07-109c-49b0-b0be-eeb90921e5b8" providerId="ADAL" clId="{5F8CABF3-6AA1-4C8F-B180-195B40878433}" dt="2021-11-28T23:32:24.492" v="1445" actId="478"/>
          <ac:spMkLst>
            <pc:docMk/>
            <pc:sldMk cId="3066004621" sldId="265"/>
            <ac:spMk id="2" creationId="{04DFD426-5FBC-4B0F-A631-DE0F7B503438}"/>
          </ac:spMkLst>
        </pc:spChg>
        <pc:spChg chg="del">
          <ac:chgData name="최지원 (AI학부)" userId="58b9ec07-109c-49b0-b0be-eeb90921e5b8" providerId="ADAL" clId="{5F8CABF3-6AA1-4C8F-B180-195B40878433}" dt="2021-11-28T23:32:24.492" v="1445" actId="478"/>
          <ac:spMkLst>
            <pc:docMk/>
            <pc:sldMk cId="3066004621" sldId="265"/>
            <ac:spMk id="3" creationId="{F29B9085-645D-42E6-9AFE-C654614DB7A0}"/>
          </ac:spMkLst>
        </pc:spChg>
        <pc:spChg chg="add mod">
          <ac:chgData name="최지원 (AI학부)" userId="58b9ec07-109c-49b0-b0be-eeb90921e5b8" providerId="ADAL" clId="{5F8CABF3-6AA1-4C8F-B180-195B40878433}" dt="2021-11-29T00:14:33.943" v="3662" actId="20577"/>
          <ac:spMkLst>
            <pc:docMk/>
            <pc:sldMk cId="3066004621" sldId="265"/>
            <ac:spMk id="12" creationId="{8B4E568C-0918-449F-9ED0-8986E7D7C461}"/>
          </ac:spMkLst>
        </pc:spChg>
        <pc:spChg chg="add mod">
          <ac:chgData name="최지원 (AI학부)" userId="58b9ec07-109c-49b0-b0be-eeb90921e5b8" providerId="ADAL" clId="{5F8CABF3-6AA1-4C8F-B180-195B40878433}" dt="2021-11-29T00:13:46.980" v="3630" actId="1076"/>
          <ac:spMkLst>
            <pc:docMk/>
            <pc:sldMk cId="3066004621" sldId="265"/>
            <ac:spMk id="14" creationId="{5AE61C55-06CE-4739-8455-5F7DF093DD00}"/>
          </ac:spMkLst>
        </pc:spChg>
        <pc:spChg chg="add mod">
          <ac:chgData name="최지원 (AI학부)" userId="58b9ec07-109c-49b0-b0be-eeb90921e5b8" providerId="ADAL" clId="{5F8CABF3-6AA1-4C8F-B180-195B40878433}" dt="2021-11-30T10:50:11.689" v="6984" actId="122"/>
          <ac:spMkLst>
            <pc:docMk/>
            <pc:sldMk cId="3066004621" sldId="265"/>
            <ac:spMk id="15" creationId="{C87D6106-1C14-476A-AF6F-179297472480}"/>
          </ac:spMkLst>
        </pc:spChg>
        <pc:picChg chg="add mod">
          <ac:chgData name="최지원 (AI학부)" userId="58b9ec07-109c-49b0-b0be-eeb90921e5b8" providerId="ADAL" clId="{5F8CABF3-6AA1-4C8F-B180-195B40878433}" dt="2021-11-29T00:13:57.683" v="3635" actId="1076"/>
          <ac:picMkLst>
            <pc:docMk/>
            <pc:sldMk cId="3066004621" sldId="265"/>
            <ac:picMk id="5" creationId="{9F124B2F-D5A6-4D7D-B1BC-8F5CB319C74A}"/>
          </ac:picMkLst>
        </pc:picChg>
        <pc:picChg chg="add del mod">
          <ac:chgData name="최지원 (AI학부)" userId="58b9ec07-109c-49b0-b0be-eeb90921e5b8" providerId="ADAL" clId="{5F8CABF3-6AA1-4C8F-B180-195B40878433}" dt="2021-11-29T00:13:36.521" v="3624" actId="478"/>
          <ac:picMkLst>
            <pc:docMk/>
            <pc:sldMk cId="3066004621" sldId="265"/>
            <ac:picMk id="7" creationId="{506959D6-8F85-4BB0-AF1D-6BBCDBCB16BA}"/>
          </ac:picMkLst>
        </pc:picChg>
        <pc:picChg chg="add del mod">
          <ac:chgData name="최지원 (AI학부)" userId="58b9ec07-109c-49b0-b0be-eeb90921e5b8" providerId="ADAL" clId="{5F8CABF3-6AA1-4C8F-B180-195B40878433}" dt="2021-11-29T00:13:36.102" v="3622" actId="478"/>
          <ac:picMkLst>
            <pc:docMk/>
            <pc:sldMk cId="3066004621" sldId="265"/>
            <ac:picMk id="9" creationId="{2454DE5D-4E5E-4093-AC7A-6EB287B9F0D0}"/>
          </ac:picMkLst>
        </pc:picChg>
        <pc:picChg chg="add del mod">
          <ac:chgData name="최지원 (AI학부)" userId="58b9ec07-109c-49b0-b0be-eeb90921e5b8" providerId="ADAL" clId="{5F8CABF3-6AA1-4C8F-B180-195B40878433}" dt="2021-11-29T00:13:35.532" v="3621" actId="478"/>
          <ac:picMkLst>
            <pc:docMk/>
            <pc:sldMk cId="3066004621" sldId="265"/>
            <ac:picMk id="11" creationId="{74F3BF6B-FD8A-4251-94BD-D0CE86635E7C}"/>
          </ac:picMkLst>
        </pc:picChg>
        <pc:picChg chg="add mod modCrop">
          <ac:chgData name="최지원 (AI학부)" userId="58b9ec07-109c-49b0-b0be-eeb90921e5b8" providerId="ADAL" clId="{5F8CABF3-6AA1-4C8F-B180-195B40878433}" dt="2021-11-29T00:13:53.666" v="3632" actId="1076"/>
          <ac:picMkLst>
            <pc:docMk/>
            <pc:sldMk cId="3066004621" sldId="265"/>
            <ac:picMk id="13" creationId="{02D8CC14-6249-44AE-B996-BD690CABD5D3}"/>
          </ac:picMkLst>
        </pc:picChg>
      </pc:sldChg>
      <pc:sldChg chg="addSp delSp modSp add del mod">
        <pc:chgData name="최지원 (AI학부)" userId="58b9ec07-109c-49b0-b0be-eeb90921e5b8" providerId="ADAL" clId="{5F8CABF3-6AA1-4C8F-B180-195B40878433}" dt="2021-11-30T10:50:18.433" v="6985" actId="122"/>
        <pc:sldMkLst>
          <pc:docMk/>
          <pc:sldMk cId="1475852580" sldId="266"/>
        </pc:sldMkLst>
        <pc:spChg chg="del">
          <ac:chgData name="최지원 (AI학부)" userId="58b9ec07-109c-49b0-b0be-eeb90921e5b8" providerId="ADAL" clId="{5F8CABF3-6AA1-4C8F-B180-195B40878433}" dt="2021-11-28T23:32:26.384" v="1446" actId="478"/>
          <ac:spMkLst>
            <pc:docMk/>
            <pc:sldMk cId="1475852580" sldId="266"/>
            <ac:spMk id="2" creationId="{1C3CA845-541D-424E-8998-B4ABF2F15BDB}"/>
          </ac:spMkLst>
        </pc:spChg>
        <pc:spChg chg="del">
          <ac:chgData name="최지원 (AI학부)" userId="58b9ec07-109c-49b0-b0be-eeb90921e5b8" providerId="ADAL" clId="{5F8CABF3-6AA1-4C8F-B180-195B40878433}" dt="2021-11-28T23:32:26.384" v="1446" actId="478"/>
          <ac:spMkLst>
            <pc:docMk/>
            <pc:sldMk cId="1475852580" sldId="266"/>
            <ac:spMk id="3" creationId="{95A35C7C-8550-478C-98C7-7D9E65B21927}"/>
          </ac:spMkLst>
        </pc:spChg>
        <pc:spChg chg="add mod">
          <ac:chgData name="최지원 (AI학부)" userId="58b9ec07-109c-49b0-b0be-eeb90921e5b8" providerId="ADAL" clId="{5F8CABF3-6AA1-4C8F-B180-195B40878433}" dt="2021-11-29T00:16:38.152" v="3760" actId="1076"/>
          <ac:spMkLst>
            <pc:docMk/>
            <pc:sldMk cId="1475852580" sldId="266"/>
            <ac:spMk id="7" creationId="{6D4DF8C6-92D4-4FCE-9BC0-AF0F212D23DA}"/>
          </ac:spMkLst>
        </pc:spChg>
        <pc:spChg chg="add mod">
          <ac:chgData name="최지원 (AI학부)" userId="58b9ec07-109c-49b0-b0be-eeb90921e5b8" providerId="ADAL" clId="{5F8CABF3-6AA1-4C8F-B180-195B40878433}" dt="2021-11-29T00:27:40.047" v="4594" actId="113"/>
          <ac:spMkLst>
            <pc:docMk/>
            <pc:sldMk cId="1475852580" sldId="266"/>
            <ac:spMk id="8" creationId="{2E4EF227-BD53-41A7-BAC6-BD250BBCD08E}"/>
          </ac:spMkLst>
        </pc:spChg>
        <pc:spChg chg="add mod">
          <ac:chgData name="최지원 (AI학부)" userId="58b9ec07-109c-49b0-b0be-eeb90921e5b8" providerId="ADAL" clId="{5F8CABF3-6AA1-4C8F-B180-195B40878433}" dt="2021-11-29T00:18:43.712" v="3958" actId="14100"/>
          <ac:spMkLst>
            <pc:docMk/>
            <pc:sldMk cId="1475852580" sldId="266"/>
            <ac:spMk id="9" creationId="{DB569312-5FE7-45B3-BC86-4689BD9B4E02}"/>
          </ac:spMkLst>
        </pc:spChg>
        <pc:spChg chg="add mod">
          <ac:chgData name="최지원 (AI학부)" userId="58b9ec07-109c-49b0-b0be-eeb90921e5b8" providerId="ADAL" clId="{5F8CABF3-6AA1-4C8F-B180-195B40878433}" dt="2021-11-29T00:22:34.636" v="4057" actId="164"/>
          <ac:spMkLst>
            <pc:docMk/>
            <pc:sldMk cId="1475852580" sldId="266"/>
            <ac:spMk id="13" creationId="{F99DF9E9-1EC5-4D48-8E07-B4C9F345B9E6}"/>
          </ac:spMkLst>
        </pc:spChg>
        <pc:spChg chg="add mod">
          <ac:chgData name="최지원 (AI학부)" userId="58b9ec07-109c-49b0-b0be-eeb90921e5b8" providerId="ADAL" clId="{5F8CABF3-6AA1-4C8F-B180-195B40878433}" dt="2021-11-29T00:22:57.719" v="4072" actId="20577"/>
          <ac:spMkLst>
            <pc:docMk/>
            <pc:sldMk cId="1475852580" sldId="266"/>
            <ac:spMk id="15" creationId="{B519266E-137B-4D39-885B-4E529D0BC928}"/>
          </ac:spMkLst>
        </pc:spChg>
        <pc:spChg chg="add mod">
          <ac:chgData name="최지원 (AI학부)" userId="58b9ec07-109c-49b0-b0be-eeb90921e5b8" providerId="ADAL" clId="{5F8CABF3-6AA1-4C8F-B180-195B40878433}" dt="2021-11-29T00:23:20.423" v="4086" actId="1037"/>
          <ac:spMkLst>
            <pc:docMk/>
            <pc:sldMk cId="1475852580" sldId="266"/>
            <ac:spMk id="16" creationId="{9129BC2C-A50D-4A9E-AFB4-F401133E7F20}"/>
          </ac:spMkLst>
        </pc:spChg>
        <pc:spChg chg="add del mod">
          <ac:chgData name="최지원 (AI학부)" userId="58b9ec07-109c-49b0-b0be-eeb90921e5b8" providerId="ADAL" clId="{5F8CABF3-6AA1-4C8F-B180-195B40878433}" dt="2021-11-29T00:23:22.622" v="4088" actId="478"/>
          <ac:spMkLst>
            <pc:docMk/>
            <pc:sldMk cId="1475852580" sldId="266"/>
            <ac:spMk id="17" creationId="{67BF000B-E777-4CB3-BDA1-8631CB5C5392}"/>
          </ac:spMkLst>
        </pc:spChg>
        <pc:spChg chg="mod">
          <ac:chgData name="최지원 (AI학부)" userId="58b9ec07-109c-49b0-b0be-eeb90921e5b8" providerId="ADAL" clId="{5F8CABF3-6AA1-4C8F-B180-195B40878433}" dt="2021-11-29T00:35:10.524" v="5028"/>
          <ac:spMkLst>
            <pc:docMk/>
            <pc:sldMk cId="1475852580" sldId="266"/>
            <ac:spMk id="22" creationId="{74527DD8-6AFA-4361-AF5A-36E131B49AD1}"/>
          </ac:spMkLst>
        </pc:spChg>
        <pc:spChg chg="mod">
          <ac:chgData name="최지원 (AI학부)" userId="58b9ec07-109c-49b0-b0be-eeb90921e5b8" providerId="ADAL" clId="{5F8CABF3-6AA1-4C8F-B180-195B40878433}" dt="2021-11-30T10:50:18.433" v="6985" actId="122"/>
          <ac:spMkLst>
            <pc:docMk/>
            <pc:sldMk cId="1475852580" sldId="266"/>
            <ac:spMk id="23" creationId="{6C0C052D-5D45-411E-9A34-C5027F497CD6}"/>
          </ac:spMkLst>
        </pc:spChg>
        <pc:grpChg chg="add mod">
          <ac:chgData name="최지원 (AI학부)" userId="58b9ec07-109c-49b0-b0be-eeb90921e5b8" providerId="ADAL" clId="{5F8CABF3-6AA1-4C8F-B180-195B40878433}" dt="2021-11-29T00:22:40.201" v="4059" actId="1076"/>
          <ac:grpSpMkLst>
            <pc:docMk/>
            <pc:sldMk cId="1475852580" sldId="266"/>
            <ac:grpSpMk id="14" creationId="{E45DDB66-FAF3-44FA-A496-59885C6D8986}"/>
          </ac:grpSpMkLst>
        </pc:grpChg>
        <pc:grpChg chg="add mod">
          <ac:chgData name="최지원 (AI학부)" userId="58b9ec07-109c-49b0-b0be-eeb90921e5b8" providerId="ADAL" clId="{5F8CABF3-6AA1-4C8F-B180-195B40878433}" dt="2021-11-29T00:35:22.370" v="5033" actId="164"/>
          <ac:grpSpMkLst>
            <pc:docMk/>
            <pc:sldMk cId="1475852580" sldId="266"/>
            <ac:grpSpMk id="20" creationId="{69C0DC68-C00E-4481-A9DB-373545928874}"/>
          </ac:grpSpMkLst>
        </pc:grpChg>
        <pc:grpChg chg="add mod">
          <ac:chgData name="최지원 (AI학부)" userId="58b9ec07-109c-49b0-b0be-eeb90921e5b8" providerId="ADAL" clId="{5F8CABF3-6AA1-4C8F-B180-195B40878433}" dt="2021-11-29T00:35:47.465" v="5041" actId="1076"/>
          <ac:grpSpMkLst>
            <pc:docMk/>
            <pc:sldMk cId="1475852580" sldId="266"/>
            <ac:grpSpMk id="24" creationId="{043E9863-7C89-4E03-8FA1-0C125DB82D3F}"/>
          </ac:grpSpMkLst>
        </pc:grpChg>
        <pc:picChg chg="add mod">
          <ac:chgData name="최지원 (AI학부)" userId="58b9ec07-109c-49b0-b0be-eeb90921e5b8" providerId="ADAL" clId="{5F8CABF3-6AA1-4C8F-B180-195B40878433}" dt="2021-11-29T00:16:24.767" v="3737" actId="1076"/>
          <ac:picMkLst>
            <pc:docMk/>
            <pc:sldMk cId="1475852580" sldId="266"/>
            <ac:picMk id="4" creationId="{220C8800-5BD0-48A4-81AD-CD6C3409D84F}"/>
          </ac:picMkLst>
        </pc:picChg>
        <pc:picChg chg="add del mod modCrop">
          <ac:chgData name="최지원 (AI학부)" userId="58b9ec07-109c-49b0-b0be-eeb90921e5b8" providerId="ADAL" clId="{5F8CABF3-6AA1-4C8F-B180-195B40878433}" dt="2021-11-29T00:16:22.158" v="3736" actId="478"/>
          <ac:picMkLst>
            <pc:docMk/>
            <pc:sldMk cId="1475852580" sldId="266"/>
            <ac:picMk id="5" creationId="{5303266A-A2EC-43DF-9CA7-B08D921359EC}"/>
          </ac:picMkLst>
        </pc:picChg>
        <pc:picChg chg="add mod">
          <ac:chgData name="최지원 (AI학부)" userId="58b9ec07-109c-49b0-b0be-eeb90921e5b8" providerId="ADAL" clId="{5F8CABF3-6AA1-4C8F-B180-195B40878433}" dt="2021-11-29T00:19:01.219" v="3964" actId="1582"/>
          <ac:picMkLst>
            <pc:docMk/>
            <pc:sldMk cId="1475852580" sldId="266"/>
            <ac:picMk id="6" creationId="{4AE6BAB7-711E-4A83-97E1-C57FCF82CC7F}"/>
          </ac:picMkLst>
        </pc:picChg>
        <pc:picChg chg="add mod">
          <ac:chgData name="최지원 (AI학부)" userId="58b9ec07-109c-49b0-b0be-eeb90921e5b8" providerId="ADAL" clId="{5F8CABF3-6AA1-4C8F-B180-195B40878433}" dt="2021-11-29T00:22:34.636" v="4057" actId="164"/>
          <ac:picMkLst>
            <pc:docMk/>
            <pc:sldMk cId="1475852580" sldId="266"/>
            <ac:picMk id="12" creationId="{26EC22AA-5487-41B9-9A73-CF89DC4C1A6D}"/>
          </ac:picMkLst>
        </pc:picChg>
        <pc:picChg chg="add del mod">
          <ac:chgData name="최지원 (AI학부)" userId="58b9ec07-109c-49b0-b0be-eeb90921e5b8" providerId="ADAL" clId="{5F8CABF3-6AA1-4C8F-B180-195B40878433}" dt="2021-11-29T00:32:19.293" v="4973" actId="478"/>
          <ac:picMkLst>
            <pc:docMk/>
            <pc:sldMk cId="1475852580" sldId="266"/>
            <ac:picMk id="18" creationId="{FAF867F2-8BB2-4765-8ECF-C8FB0410CACA}"/>
          </ac:picMkLst>
        </pc:picChg>
        <pc:picChg chg="add mod">
          <ac:chgData name="최지원 (AI학부)" userId="58b9ec07-109c-49b0-b0be-eeb90921e5b8" providerId="ADAL" clId="{5F8CABF3-6AA1-4C8F-B180-195B40878433}" dt="2021-11-29T00:35:22.370" v="5033" actId="164"/>
          <ac:picMkLst>
            <pc:docMk/>
            <pc:sldMk cId="1475852580" sldId="266"/>
            <ac:picMk id="19" creationId="{E0464A2E-FD32-40F5-928E-35710525739E}"/>
          </ac:picMkLst>
        </pc:picChg>
        <pc:picChg chg="del mod">
          <ac:chgData name="최지원 (AI학부)" userId="58b9ec07-109c-49b0-b0be-eeb90921e5b8" providerId="ADAL" clId="{5F8CABF3-6AA1-4C8F-B180-195B40878433}" dt="2021-11-29T00:35:13.275" v="5030" actId="478"/>
          <ac:picMkLst>
            <pc:docMk/>
            <pc:sldMk cId="1475852580" sldId="266"/>
            <ac:picMk id="21" creationId="{26C7C37C-3BF9-4EA2-93E0-C73B79205331}"/>
          </ac:picMkLst>
        </pc:picChg>
        <pc:cxnChg chg="add mod">
          <ac:chgData name="최지원 (AI학부)" userId="58b9ec07-109c-49b0-b0be-eeb90921e5b8" providerId="ADAL" clId="{5F8CABF3-6AA1-4C8F-B180-195B40878433}" dt="2021-11-29T00:18:52.583" v="3961" actId="14100"/>
          <ac:cxnSpMkLst>
            <pc:docMk/>
            <pc:sldMk cId="1475852580" sldId="266"/>
            <ac:cxnSpMk id="10" creationId="{D4C02BED-1910-4FB9-A214-7EE01E3484C6}"/>
          </ac:cxnSpMkLst>
        </pc:cxnChg>
      </pc:sldChg>
      <pc:sldChg chg="addSp delSp modSp add del mod">
        <pc:chgData name="최지원 (AI학부)" userId="58b9ec07-109c-49b0-b0be-eeb90921e5b8" providerId="ADAL" clId="{5F8CABF3-6AA1-4C8F-B180-195B40878433}" dt="2021-11-30T10:50:26.854" v="6987" actId="122"/>
        <pc:sldMkLst>
          <pc:docMk/>
          <pc:sldMk cId="1238066338" sldId="267"/>
        </pc:sldMkLst>
        <pc:spChg chg="del">
          <ac:chgData name="최지원 (AI학부)" userId="58b9ec07-109c-49b0-b0be-eeb90921e5b8" providerId="ADAL" clId="{5F8CABF3-6AA1-4C8F-B180-195B40878433}" dt="2021-11-29T00:19:25.766" v="3970" actId="478"/>
          <ac:spMkLst>
            <pc:docMk/>
            <pc:sldMk cId="1238066338" sldId="267"/>
            <ac:spMk id="2" creationId="{9A2B2728-CE41-4C3E-95B8-634DAE325064}"/>
          </ac:spMkLst>
        </pc:spChg>
        <pc:spChg chg="del">
          <ac:chgData name="최지원 (AI학부)" userId="58b9ec07-109c-49b0-b0be-eeb90921e5b8" providerId="ADAL" clId="{5F8CABF3-6AA1-4C8F-B180-195B40878433}" dt="2021-11-29T00:19:25.766" v="3970" actId="478"/>
          <ac:spMkLst>
            <pc:docMk/>
            <pc:sldMk cId="1238066338" sldId="267"/>
            <ac:spMk id="3" creationId="{3BEB6BEE-888D-4C9E-8857-9B2431D4BD69}"/>
          </ac:spMkLst>
        </pc:spChg>
        <pc:spChg chg="add mod">
          <ac:chgData name="최지원 (AI학부)" userId="58b9ec07-109c-49b0-b0be-eeb90921e5b8" providerId="ADAL" clId="{5F8CABF3-6AA1-4C8F-B180-195B40878433}" dt="2021-11-29T00:21:25.471" v="4038" actId="1036"/>
          <ac:spMkLst>
            <pc:docMk/>
            <pc:sldMk cId="1238066338" sldId="267"/>
            <ac:spMk id="10" creationId="{16C9B5DE-C52C-4A0E-864B-9B9155AAF929}"/>
          </ac:spMkLst>
        </pc:spChg>
        <pc:spChg chg="add del mod">
          <ac:chgData name="최지원 (AI학부)" userId="58b9ec07-109c-49b0-b0be-eeb90921e5b8" providerId="ADAL" clId="{5F8CABF3-6AA1-4C8F-B180-195B40878433}" dt="2021-11-29T00:27:45.474" v="4596" actId="478"/>
          <ac:spMkLst>
            <pc:docMk/>
            <pc:sldMk cId="1238066338" sldId="267"/>
            <ac:spMk id="11" creationId="{ED718256-D593-49C5-9B17-53DBF0D201F0}"/>
          </ac:spMkLst>
        </pc:spChg>
        <pc:spChg chg="add mod">
          <ac:chgData name="최지원 (AI학부)" userId="58b9ec07-109c-49b0-b0be-eeb90921e5b8" providerId="ADAL" clId="{5F8CABF3-6AA1-4C8F-B180-195B40878433}" dt="2021-11-29T00:33:10.103" v="4989" actId="1076"/>
          <ac:spMkLst>
            <pc:docMk/>
            <pc:sldMk cId="1238066338" sldId="267"/>
            <ac:spMk id="12" creationId="{1565DC2D-B753-4F0B-88D0-BD1E653DDFF2}"/>
          </ac:spMkLst>
        </pc:spChg>
        <pc:spChg chg="add mod">
          <ac:chgData name="최지원 (AI학부)" userId="58b9ec07-109c-49b0-b0be-eeb90921e5b8" providerId="ADAL" clId="{5F8CABF3-6AA1-4C8F-B180-195B40878433}" dt="2021-11-29T00:23:30.605" v="4092" actId="1076"/>
          <ac:spMkLst>
            <pc:docMk/>
            <pc:sldMk cId="1238066338" sldId="267"/>
            <ac:spMk id="14" creationId="{612D5C32-375C-4020-8CF4-9BC02643F8C4}"/>
          </ac:spMkLst>
        </pc:spChg>
        <pc:spChg chg="add mod">
          <ac:chgData name="최지원 (AI학부)" userId="58b9ec07-109c-49b0-b0be-eeb90921e5b8" providerId="ADAL" clId="{5F8CABF3-6AA1-4C8F-B180-195B40878433}" dt="2021-11-29T00:23:35.154" v="4095" actId="1037"/>
          <ac:spMkLst>
            <pc:docMk/>
            <pc:sldMk cId="1238066338" sldId="267"/>
            <ac:spMk id="15" creationId="{E4B3DCFD-B5CD-4197-B825-BCC7AD97B9B7}"/>
          </ac:spMkLst>
        </pc:spChg>
        <pc:spChg chg="add mod">
          <ac:chgData name="최지원 (AI학부)" userId="58b9ec07-109c-49b0-b0be-eeb90921e5b8" providerId="ADAL" clId="{5F8CABF3-6AA1-4C8F-B180-195B40878433}" dt="2021-11-29T00:23:42.299" v="4099" actId="1038"/>
          <ac:spMkLst>
            <pc:docMk/>
            <pc:sldMk cId="1238066338" sldId="267"/>
            <ac:spMk id="16" creationId="{07C2E1E2-9D14-4FC8-BE92-465A9C550A7F}"/>
          </ac:spMkLst>
        </pc:spChg>
        <pc:spChg chg="add mod">
          <ac:chgData name="최지원 (AI학부)" userId="58b9ec07-109c-49b0-b0be-eeb90921e5b8" providerId="ADAL" clId="{5F8CABF3-6AA1-4C8F-B180-195B40878433}" dt="2021-11-29T00:33:07.975" v="4988" actId="1076"/>
          <ac:spMkLst>
            <pc:docMk/>
            <pc:sldMk cId="1238066338" sldId="267"/>
            <ac:spMk id="17" creationId="{6D6C083C-EA66-4D73-8CEF-18499C666492}"/>
          </ac:spMkLst>
        </pc:spChg>
        <pc:spChg chg="add mod">
          <ac:chgData name="최지원 (AI학부)" userId="58b9ec07-109c-49b0-b0be-eeb90921e5b8" providerId="ADAL" clId="{5F8CABF3-6AA1-4C8F-B180-195B40878433}" dt="2021-11-29T00:34:50.852" v="5022" actId="164"/>
          <ac:spMkLst>
            <pc:docMk/>
            <pc:sldMk cId="1238066338" sldId="267"/>
            <ac:spMk id="21" creationId="{31767BCB-33DB-4F41-B779-0D6311DF95AC}"/>
          </ac:spMkLst>
        </pc:spChg>
        <pc:spChg chg="add mod">
          <ac:chgData name="최지원 (AI학부)" userId="58b9ec07-109c-49b0-b0be-eeb90921e5b8" providerId="ADAL" clId="{5F8CABF3-6AA1-4C8F-B180-195B40878433}" dt="2021-11-30T10:50:24.210" v="6986" actId="122"/>
          <ac:spMkLst>
            <pc:docMk/>
            <pc:sldMk cId="1238066338" sldId="267"/>
            <ac:spMk id="22" creationId="{8D248D10-DDA0-4616-8619-F11F755B4F35}"/>
          </ac:spMkLst>
        </pc:spChg>
        <pc:spChg chg="add mod">
          <ac:chgData name="최지원 (AI학부)" userId="58b9ec07-109c-49b0-b0be-eeb90921e5b8" providerId="ADAL" clId="{5F8CABF3-6AA1-4C8F-B180-195B40878433}" dt="2021-11-29T00:35:01.184" v="5025" actId="164"/>
          <ac:spMkLst>
            <pc:docMk/>
            <pc:sldMk cId="1238066338" sldId="267"/>
            <ac:spMk id="23" creationId="{2182470A-D26C-408B-A627-CF5B33496EE1}"/>
          </ac:spMkLst>
        </pc:spChg>
        <pc:spChg chg="add mod">
          <ac:chgData name="최지원 (AI학부)" userId="58b9ec07-109c-49b0-b0be-eeb90921e5b8" providerId="ADAL" clId="{5F8CABF3-6AA1-4C8F-B180-195B40878433}" dt="2021-11-30T10:50:26.854" v="6987" actId="122"/>
          <ac:spMkLst>
            <pc:docMk/>
            <pc:sldMk cId="1238066338" sldId="267"/>
            <ac:spMk id="24" creationId="{541E1AE8-29AB-4C77-9AF9-6D6D006C6468}"/>
          </ac:spMkLst>
        </pc:spChg>
        <pc:grpChg chg="add mod">
          <ac:chgData name="최지원 (AI학부)" userId="58b9ec07-109c-49b0-b0be-eeb90921e5b8" providerId="ADAL" clId="{5F8CABF3-6AA1-4C8F-B180-195B40878433}" dt="2021-11-29T00:34:55.614" v="5024" actId="1076"/>
          <ac:grpSpMkLst>
            <pc:docMk/>
            <pc:sldMk cId="1238066338" sldId="267"/>
            <ac:grpSpMk id="25" creationId="{CDD79B79-F7B9-4B41-A8E3-AFC70CC70E55}"/>
          </ac:grpSpMkLst>
        </pc:grpChg>
        <pc:grpChg chg="add mod">
          <ac:chgData name="최지원 (AI학부)" userId="58b9ec07-109c-49b0-b0be-eeb90921e5b8" providerId="ADAL" clId="{5F8CABF3-6AA1-4C8F-B180-195B40878433}" dt="2021-11-29T00:35:08.169" v="5027" actId="1076"/>
          <ac:grpSpMkLst>
            <pc:docMk/>
            <pc:sldMk cId="1238066338" sldId="267"/>
            <ac:grpSpMk id="26" creationId="{9BC8171A-AA9F-4A91-AB9D-E69D6F50C803}"/>
          </ac:grpSpMkLst>
        </pc:grpChg>
        <pc:picChg chg="add mod modCrop">
          <ac:chgData name="최지원 (AI학부)" userId="58b9ec07-109c-49b0-b0be-eeb90921e5b8" providerId="ADAL" clId="{5F8CABF3-6AA1-4C8F-B180-195B40878433}" dt="2021-11-29T00:21:23.333" v="4030" actId="1036"/>
          <ac:picMkLst>
            <pc:docMk/>
            <pc:sldMk cId="1238066338" sldId="267"/>
            <ac:picMk id="5" creationId="{EEC3AFDB-BF18-46E8-85E9-701F85CBA830}"/>
          </ac:picMkLst>
        </pc:picChg>
        <pc:picChg chg="add mod modCrop">
          <ac:chgData name="최지원 (AI학부)" userId="58b9ec07-109c-49b0-b0be-eeb90921e5b8" providerId="ADAL" clId="{5F8CABF3-6AA1-4C8F-B180-195B40878433}" dt="2021-11-29T00:21:21.046" v="4021" actId="1036"/>
          <ac:picMkLst>
            <pc:docMk/>
            <pc:sldMk cId="1238066338" sldId="267"/>
            <ac:picMk id="7" creationId="{1664D819-5CDD-4345-B8E6-FFDAB057A4D2}"/>
          </ac:picMkLst>
        </pc:picChg>
        <pc:picChg chg="add del mod">
          <ac:chgData name="최지원 (AI학부)" userId="58b9ec07-109c-49b0-b0be-eeb90921e5b8" providerId="ADAL" clId="{5F8CABF3-6AA1-4C8F-B180-195B40878433}" dt="2021-11-29T00:21:02.634" v="4009" actId="478"/>
          <ac:picMkLst>
            <pc:docMk/>
            <pc:sldMk cId="1238066338" sldId="267"/>
            <ac:picMk id="9" creationId="{90FBE9A8-6593-4D76-BC1A-722B9AC22CEF}"/>
          </ac:picMkLst>
        </pc:picChg>
        <pc:picChg chg="add del mod modCrop">
          <ac:chgData name="최지원 (AI학부)" userId="58b9ec07-109c-49b0-b0be-eeb90921e5b8" providerId="ADAL" clId="{5F8CABF3-6AA1-4C8F-B180-195B40878433}" dt="2021-11-29T00:22:11.859" v="4049" actId="478"/>
          <ac:picMkLst>
            <pc:docMk/>
            <pc:sldMk cId="1238066338" sldId="267"/>
            <ac:picMk id="13" creationId="{DB0C83E5-7DCC-4145-918E-0B590908BCF4}"/>
          </ac:picMkLst>
        </pc:picChg>
        <pc:picChg chg="add del mod modCrop">
          <ac:chgData name="최지원 (AI학부)" userId="58b9ec07-109c-49b0-b0be-eeb90921e5b8" providerId="ADAL" clId="{5F8CABF3-6AA1-4C8F-B180-195B40878433}" dt="2021-11-29T00:32:15.863" v="4971" actId="478"/>
          <ac:picMkLst>
            <pc:docMk/>
            <pc:sldMk cId="1238066338" sldId="267"/>
            <ac:picMk id="18" creationId="{6F65B89B-1BAC-43F4-BE0A-3FA4453FC2CB}"/>
          </ac:picMkLst>
        </pc:picChg>
        <pc:picChg chg="add mod modCrop">
          <ac:chgData name="최지원 (AI학부)" userId="58b9ec07-109c-49b0-b0be-eeb90921e5b8" providerId="ADAL" clId="{5F8CABF3-6AA1-4C8F-B180-195B40878433}" dt="2021-11-29T00:34:50.852" v="5022" actId="164"/>
          <ac:picMkLst>
            <pc:docMk/>
            <pc:sldMk cId="1238066338" sldId="267"/>
            <ac:picMk id="19" creationId="{E232F45B-E641-4284-9A8A-7F925CA1F46B}"/>
          </ac:picMkLst>
        </pc:picChg>
        <pc:picChg chg="add mod modCrop">
          <ac:chgData name="최지원 (AI학부)" userId="58b9ec07-109c-49b0-b0be-eeb90921e5b8" providerId="ADAL" clId="{5F8CABF3-6AA1-4C8F-B180-195B40878433}" dt="2021-11-29T00:35:01.184" v="5025" actId="164"/>
          <ac:picMkLst>
            <pc:docMk/>
            <pc:sldMk cId="1238066338" sldId="267"/>
            <ac:picMk id="20" creationId="{6826E659-7B01-47C2-B9F3-CF36EB5187D8}"/>
          </ac:picMkLst>
        </pc:picChg>
      </pc:sldChg>
      <pc:sldChg chg="addSp delSp modSp new mod">
        <pc:chgData name="최지원 (AI학부)" userId="58b9ec07-109c-49b0-b0be-eeb90921e5b8" providerId="ADAL" clId="{5F8CABF3-6AA1-4C8F-B180-195B40878433}" dt="2021-11-30T05:28:57.634" v="6949" actId="1076"/>
        <pc:sldMkLst>
          <pc:docMk/>
          <pc:sldMk cId="1325363630" sldId="268"/>
        </pc:sldMkLst>
        <pc:spChg chg="del">
          <ac:chgData name="최지원 (AI학부)" userId="58b9ec07-109c-49b0-b0be-eeb90921e5b8" providerId="ADAL" clId="{5F8CABF3-6AA1-4C8F-B180-195B40878433}" dt="2021-11-29T00:19:28.339" v="3971" actId="478"/>
          <ac:spMkLst>
            <pc:docMk/>
            <pc:sldMk cId="1325363630" sldId="268"/>
            <ac:spMk id="2" creationId="{A92320F8-6402-4F65-8467-D74A2CE996A7}"/>
          </ac:spMkLst>
        </pc:spChg>
        <pc:spChg chg="del">
          <ac:chgData name="최지원 (AI학부)" userId="58b9ec07-109c-49b0-b0be-eeb90921e5b8" providerId="ADAL" clId="{5F8CABF3-6AA1-4C8F-B180-195B40878433}" dt="2021-11-29T00:19:28.339" v="3971" actId="478"/>
          <ac:spMkLst>
            <pc:docMk/>
            <pc:sldMk cId="1325363630" sldId="268"/>
            <ac:spMk id="3" creationId="{B940E366-B890-44C8-A4FD-0D09414A6863}"/>
          </ac:spMkLst>
        </pc:spChg>
        <pc:spChg chg="add mod">
          <ac:chgData name="최지원 (AI학부)" userId="58b9ec07-109c-49b0-b0be-eeb90921e5b8" providerId="ADAL" clId="{5F8CABF3-6AA1-4C8F-B180-195B40878433}" dt="2021-11-30T05:27:11.919" v="6784" actId="207"/>
          <ac:spMkLst>
            <pc:docMk/>
            <pc:sldMk cId="1325363630" sldId="268"/>
            <ac:spMk id="5" creationId="{58E8D1C1-BBBA-48BA-97BA-70982E70CD78}"/>
          </ac:spMkLst>
        </pc:spChg>
        <pc:spChg chg="add mod">
          <ac:chgData name="최지원 (AI학부)" userId="58b9ec07-109c-49b0-b0be-eeb90921e5b8" providerId="ADAL" clId="{5F8CABF3-6AA1-4C8F-B180-195B40878433}" dt="2021-11-29T00:44:15.836" v="5258" actId="1036"/>
          <ac:spMkLst>
            <pc:docMk/>
            <pc:sldMk cId="1325363630" sldId="268"/>
            <ac:spMk id="6" creationId="{0B3E297A-6605-4564-9921-2B5E52757D9E}"/>
          </ac:spMkLst>
        </pc:spChg>
        <pc:spChg chg="add mod">
          <ac:chgData name="최지원 (AI학부)" userId="58b9ec07-109c-49b0-b0be-eeb90921e5b8" providerId="ADAL" clId="{5F8CABF3-6AA1-4C8F-B180-195B40878433}" dt="2021-11-29T00:44:09.528" v="5250" actId="1076"/>
          <ac:spMkLst>
            <pc:docMk/>
            <pc:sldMk cId="1325363630" sldId="268"/>
            <ac:spMk id="7" creationId="{CEF2646B-AC0C-470B-A0C6-34C3B9522841}"/>
          </ac:spMkLst>
        </pc:spChg>
        <pc:spChg chg="add mod">
          <ac:chgData name="최지원 (AI학부)" userId="58b9ec07-109c-49b0-b0be-eeb90921e5b8" providerId="ADAL" clId="{5F8CABF3-6AA1-4C8F-B180-195B40878433}" dt="2021-11-30T05:28:57.634" v="6949" actId="1076"/>
          <ac:spMkLst>
            <pc:docMk/>
            <pc:sldMk cId="1325363630" sldId="268"/>
            <ac:spMk id="8" creationId="{73D452AF-D7E0-4B86-8AEB-83EBEE46C331}"/>
          </ac:spMkLst>
        </pc:spChg>
        <pc:picChg chg="add mod">
          <ac:chgData name="최지원 (AI학부)" userId="58b9ec07-109c-49b0-b0be-eeb90921e5b8" providerId="ADAL" clId="{5F8CABF3-6AA1-4C8F-B180-195B40878433}" dt="2021-11-29T00:44:10.959" v="5251" actId="1076"/>
          <ac:picMkLst>
            <pc:docMk/>
            <pc:sldMk cId="1325363630" sldId="268"/>
            <ac:picMk id="4" creationId="{9BF125DF-9357-4769-93A5-E5F43F52BE16}"/>
          </ac:picMkLst>
        </pc:picChg>
        <pc:picChg chg="add del mod">
          <ac:chgData name="최지원 (AI학부)" userId="58b9ec07-109c-49b0-b0be-eeb90921e5b8" providerId="ADAL" clId="{5F8CABF3-6AA1-4C8F-B180-195B40878433}" dt="2021-11-29T00:23:49.845" v="4104"/>
          <ac:picMkLst>
            <pc:docMk/>
            <pc:sldMk cId="1325363630" sldId="268"/>
            <ac:picMk id="5" creationId="{0C918128-33C4-454C-B2E3-C0F5497EF896}"/>
          </ac:picMkLst>
        </pc:picChg>
        <pc:cxnChg chg="add mod">
          <ac:chgData name="최지원 (AI학부)" userId="58b9ec07-109c-49b0-b0be-eeb90921e5b8" providerId="ADAL" clId="{5F8CABF3-6AA1-4C8F-B180-195B40878433}" dt="2021-11-30T05:28:57.634" v="6949" actId="1076"/>
          <ac:cxnSpMkLst>
            <pc:docMk/>
            <pc:sldMk cId="1325363630" sldId="268"/>
            <ac:cxnSpMk id="3" creationId="{F246B8E8-2500-44C1-BEB9-3B5FFB130842}"/>
          </ac:cxnSpMkLst>
        </pc:cxnChg>
      </pc:sldChg>
      <pc:sldChg chg="delSp new add del mod">
        <pc:chgData name="최지원 (AI학부)" userId="58b9ec07-109c-49b0-b0be-eeb90921e5b8" providerId="ADAL" clId="{5F8CABF3-6AA1-4C8F-B180-195B40878433}" dt="2021-12-01T00:08:38.207" v="9807" actId="47"/>
        <pc:sldMkLst>
          <pc:docMk/>
          <pc:sldMk cId="790844528" sldId="269"/>
        </pc:sldMkLst>
        <pc:spChg chg="del">
          <ac:chgData name="최지원 (AI학부)" userId="58b9ec07-109c-49b0-b0be-eeb90921e5b8" providerId="ADAL" clId="{5F8CABF3-6AA1-4C8F-B180-195B40878433}" dt="2021-11-29T00:19:22.845" v="3969" actId="478"/>
          <ac:spMkLst>
            <pc:docMk/>
            <pc:sldMk cId="790844528" sldId="269"/>
            <ac:spMk id="2" creationId="{84B5D125-2319-4E1E-ACED-8F998FFAEE98}"/>
          </ac:spMkLst>
        </pc:spChg>
        <pc:spChg chg="del">
          <ac:chgData name="최지원 (AI학부)" userId="58b9ec07-109c-49b0-b0be-eeb90921e5b8" providerId="ADAL" clId="{5F8CABF3-6AA1-4C8F-B180-195B40878433}" dt="2021-11-29T00:19:22.845" v="3969" actId="478"/>
          <ac:spMkLst>
            <pc:docMk/>
            <pc:sldMk cId="790844528" sldId="269"/>
            <ac:spMk id="3" creationId="{5F012560-55A2-46B4-AB34-99179D2AE6DE}"/>
          </ac:spMkLst>
        </pc:spChg>
      </pc:sldChg>
      <pc:sldChg chg="add del">
        <pc:chgData name="최지원 (AI학부)" userId="58b9ec07-109c-49b0-b0be-eeb90921e5b8" providerId="ADAL" clId="{5F8CABF3-6AA1-4C8F-B180-195B40878433}" dt="2021-11-29T00:23:26.111" v="4090"/>
        <pc:sldMkLst>
          <pc:docMk/>
          <pc:sldMk cId="1892966656" sldId="270"/>
        </pc:sldMkLst>
      </pc:sldChg>
      <pc:sldChg chg="addSp modSp add mod ord">
        <pc:chgData name="최지원 (AI학부)" userId="58b9ec07-109c-49b0-b0be-eeb90921e5b8" providerId="ADAL" clId="{5F8CABF3-6AA1-4C8F-B180-195B40878433}" dt="2021-11-30T10:50:06.225" v="6981" actId="122"/>
        <pc:sldMkLst>
          <pc:docMk/>
          <pc:sldMk cId="3430030372" sldId="270"/>
        </pc:sldMkLst>
        <pc:spChg chg="add mod">
          <ac:chgData name="최지원 (AI학부)" userId="58b9ec07-109c-49b0-b0be-eeb90921e5b8" providerId="ADAL" clId="{5F8CABF3-6AA1-4C8F-B180-195B40878433}" dt="2021-11-29T00:38:30.816" v="5090" actId="164"/>
          <ac:spMkLst>
            <pc:docMk/>
            <pc:sldMk cId="3430030372" sldId="270"/>
            <ac:spMk id="4" creationId="{FFB5A579-324A-4676-9CFB-76988F82BB5A}"/>
          </ac:spMkLst>
        </pc:spChg>
        <pc:spChg chg="add mod">
          <ac:chgData name="최지원 (AI학부)" userId="58b9ec07-109c-49b0-b0be-eeb90921e5b8" providerId="ADAL" clId="{5F8CABF3-6AA1-4C8F-B180-195B40878433}" dt="2021-11-30T10:50:02.193" v="6980" actId="122"/>
          <ac:spMkLst>
            <pc:docMk/>
            <pc:sldMk cId="3430030372" sldId="270"/>
            <ac:spMk id="5" creationId="{EC2B2B94-914D-423C-90E6-C54A4A3013BC}"/>
          </ac:spMkLst>
        </pc:spChg>
        <pc:spChg chg="add mod ord">
          <ac:chgData name="최지원 (AI학부)" userId="58b9ec07-109c-49b0-b0be-eeb90921e5b8" providerId="ADAL" clId="{5F8CABF3-6AA1-4C8F-B180-195B40878433}" dt="2021-11-30T10:50:06.225" v="6981" actId="122"/>
          <ac:spMkLst>
            <pc:docMk/>
            <pc:sldMk cId="3430030372" sldId="270"/>
            <ac:spMk id="7" creationId="{3C419198-5689-4AA8-B96D-A024389AE923}"/>
          </ac:spMkLst>
        </pc:spChg>
        <pc:spChg chg="add mod">
          <ac:chgData name="최지원 (AI학부)" userId="58b9ec07-109c-49b0-b0be-eeb90921e5b8" providerId="ADAL" clId="{5F8CABF3-6AA1-4C8F-B180-195B40878433}" dt="2021-11-29T00:39:26.270" v="5118" actId="164"/>
          <ac:spMkLst>
            <pc:docMk/>
            <pc:sldMk cId="3430030372" sldId="270"/>
            <ac:spMk id="8" creationId="{A6B4212D-7FFF-4D5A-B77A-BE09A127175B}"/>
          </ac:spMkLst>
        </pc:spChg>
        <pc:grpChg chg="add mod">
          <ac:chgData name="최지원 (AI학부)" userId="58b9ec07-109c-49b0-b0be-eeb90921e5b8" providerId="ADAL" clId="{5F8CABF3-6AA1-4C8F-B180-195B40878433}" dt="2021-11-29T00:38:38.133" v="5094" actId="1076"/>
          <ac:grpSpMkLst>
            <pc:docMk/>
            <pc:sldMk cId="3430030372" sldId="270"/>
            <ac:grpSpMk id="6" creationId="{6A9A0382-9936-4679-840C-CCD5FEE59799}"/>
          </ac:grpSpMkLst>
        </pc:grpChg>
        <pc:grpChg chg="add mod">
          <ac:chgData name="최지원 (AI학부)" userId="58b9ec07-109c-49b0-b0be-eeb90921e5b8" providerId="ADAL" clId="{5F8CABF3-6AA1-4C8F-B180-195B40878433}" dt="2021-11-29T00:39:28.046" v="5119" actId="1076"/>
          <ac:grpSpMkLst>
            <pc:docMk/>
            <pc:sldMk cId="3430030372" sldId="270"/>
            <ac:grpSpMk id="9" creationId="{42649032-E88E-431D-94E0-1DB3A73A780B}"/>
          </ac:grpSpMkLst>
        </pc:grpChg>
        <pc:picChg chg="add mod modCrop">
          <ac:chgData name="최지원 (AI학부)" userId="58b9ec07-109c-49b0-b0be-eeb90921e5b8" providerId="ADAL" clId="{5F8CABF3-6AA1-4C8F-B180-195B40878433}" dt="2021-11-29T00:38:30.816" v="5090" actId="164"/>
          <ac:picMkLst>
            <pc:docMk/>
            <pc:sldMk cId="3430030372" sldId="270"/>
            <ac:picMk id="2" creationId="{35C1CD7D-B231-4B7D-9318-53D921CE4DC0}"/>
          </ac:picMkLst>
        </pc:picChg>
        <pc:picChg chg="add mod modCrop">
          <ac:chgData name="최지원 (AI학부)" userId="58b9ec07-109c-49b0-b0be-eeb90921e5b8" providerId="ADAL" clId="{5F8CABF3-6AA1-4C8F-B180-195B40878433}" dt="2021-11-29T00:39:26.270" v="5118" actId="164"/>
          <ac:picMkLst>
            <pc:docMk/>
            <pc:sldMk cId="3430030372" sldId="270"/>
            <ac:picMk id="3" creationId="{06E4A7E7-CDB4-426F-A48C-1E8D84FE7A78}"/>
          </ac:picMkLst>
        </pc:picChg>
      </pc:sldChg>
      <pc:sldChg chg="addSp modSp add mod ord">
        <pc:chgData name="최지원 (AI학부)" userId="58b9ec07-109c-49b0-b0be-eeb90921e5b8" providerId="ADAL" clId="{5F8CABF3-6AA1-4C8F-B180-195B40878433}" dt="2021-11-30T10:50:34.542" v="6989" actId="122"/>
        <pc:sldMkLst>
          <pc:docMk/>
          <pc:sldMk cId="3726854002" sldId="271"/>
        </pc:sldMkLst>
        <pc:spChg chg="mod">
          <ac:chgData name="최지원 (AI학부)" userId="58b9ec07-109c-49b0-b0be-eeb90921e5b8" providerId="ADAL" clId="{5F8CABF3-6AA1-4C8F-B180-195B40878433}" dt="2021-11-29T00:42:01.445" v="5153" actId="1076"/>
          <ac:spMkLst>
            <pc:docMk/>
            <pc:sldMk cId="3726854002" sldId="271"/>
            <ac:spMk id="4" creationId="{1B78816C-2483-4BEB-AF21-5F5983BDBEF5}"/>
          </ac:spMkLst>
        </pc:spChg>
        <pc:spChg chg="mod">
          <ac:chgData name="최지원 (AI학부)" userId="58b9ec07-109c-49b0-b0be-eeb90921e5b8" providerId="ADAL" clId="{5F8CABF3-6AA1-4C8F-B180-195B40878433}" dt="2021-11-30T10:50:34.542" v="6989" actId="122"/>
          <ac:spMkLst>
            <pc:docMk/>
            <pc:sldMk cId="3726854002" sldId="271"/>
            <ac:spMk id="5" creationId="{B00E64D6-6934-4D41-897C-B7A3742DB65D}"/>
          </ac:spMkLst>
        </pc:spChg>
        <pc:spChg chg="add mod">
          <ac:chgData name="최지원 (AI학부)" userId="58b9ec07-109c-49b0-b0be-eeb90921e5b8" providerId="ADAL" clId="{5F8CABF3-6AA1-4C8F-B180-195B40878433}" dt="2021-11-29T00:42:45.454" v="5185" actId="164"/>
          <ac:spMkLst>
            <pc:docMk/>
            <pc:sldMk cId="3726854002" sldId="271"/>
            <ac:spMk id="8" creationId="{EF2BA0E2-3B51-4BF9-ADEE-AE89C59C8053}"/>
          </ac:spMkLst>
        </pc:spChg>
        <pc:spChg chg="add mod">
          <ac:chgData name="최지원 (AI학부)" userId="58b9ec07-109c-49b0-b0be-eeb90921e5b8" providerId="ADAL" clId="{5F8CABF3-6AA1-4C8F-B180-195B40878433}" dt="2021-11-30T10:50:32.389" v="6988" actId="122"/>
          <ac:spMkLst>
            <pc:docMk/>
            <pc:sldMk cId="3726854002" sldId="271"/>
            <ac:spMk id="9" creationId="{FDF4D010-79A6-4E42-9CFE-35F6A6E0F259}"/>
          </ac:spMkLst>
        </pc:spChg>
        <pc:grpChg chg="add mod">
          <ac:chgData name="최지원 (AI학부)" userId="58b9ec07-109c-49b0-b0be-eeb90921e5b8" providerId="ADAL" clId="{5F8CABF3-6AA1-4C8F-B180-195B40878433}" dt="2021-11-29T00:42:58.689" v="5191" actId="1035"/>
          <ac:grpSpMkLst>
            <pc:docMk/>
            <pc:sldMk cId="3726854002" sldId="271"/>
            <ac:grpSpMk id="2" creationId="{C450FABC-4DC3-4D89-BE16-2AA1042DBCF8}"/>
          </ac:grpSpMkLst>
        </pc:grpChg>
        <pc:grpChg chg="add mod">
          <ac:chgData name="최지원 (AI학부)" userId="58b9ec07-109c-49b0-b0be-eeb90921e5b8" providerId="ADAL" clId="{5F8CABF3-6AA1-4C8F-B180-195B40878433}" dt="2021-11-29T00:42:49.358" v="5186" actId="1076"/>
          <ac:grpSpMkLst>
            <pc:docMk/>
            <pc:sldMk cId="3726854002" sldId="271"/>
            <ac:grpSpMk id="10" creationId="{09DA3D4D-4E7B-4E4C-8CC7-8EFC49F0E2F0}"/>
          </ac:grpSpMkLst>
        </pc:grpChg>
        <pc:picChg chg="mod">
          <ac:chgData name="최지원 (AI학부)" userId="58b9ec07-109c-49b0-b0be-eeb90921e5b8" providerId="ADAL" clId="{5F8CABF3-6AA1-4C8F-B180-195B40878433}" dt="2021-11-29T00:40:33.374" v="5125"/>
          <ac:picMkLst>
            <pc:docMk/>
            <pc:sldMk cId="3726854002" sldId="271"/>
            <ac:picMk id="3" creationId="{AEAD27A2-9C20-4913-92B6-4A0EC82B25F8}"/>
          </ac:picMkLst>
        </pc:picChg>
        <pc:picChg chg="add mod modCrop">
          <ac:chgData name="최지원 (AI학부)" userId="58b9ec07-109c-49b0-b0be-eeb90921e5b8" providerId="ADAL" clId="{5F8CABF3-6AA1-4C8F-B180-195B40878433}" dt="2021-11-29T00:42:45.454" v="5185" actId="164"/>
          <ac:picMkLst>
            <pc:docMk/>
            <pc:sldMk cId="3726854002" sldId="271"/>
            <ac:picMk id="6" creationId="{0A8F7E1E-4967-4788-B0E9-21DB941780FC}"/>
          </ac:picMkLst>
        </pc:picChg>
        <pc:picChg chg="add mod modCrop">
          <ac:chgData name="최지원 (AI학부)" userId="58b9ec07-109c-49b0-b0be-eeb90921e5b8" providerId="ADAL" clId="{5F8CABF3-6AA1-4C8F-B180-195B40878433}" dt="2021-11-29T00:42:51.997" v="5187" actId="1076"/>
          <ac:picMkLst>
            <pc:docMk/>
            <pc:sldMk cId="3726854002" sldId="271"/>
            <ac:picMk id="7" creationId="{D6DA57D9-8FF1-49C1-9FE5-36EB9E848FCA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25:09.226" v="10254" actId="1076"/>
        <pc:sldMkLst>
          <pc:docMk/>
          <pc:sldMk cId="795764121" sldId="272"/>
        </pc:sldMkLst>
        <pc:spChg chg="add mod">
          <ac:chgData name="최지원 (AI학부)" userId="58b9ec07-109c-49b0-b0be-eeb90921e5b8" providerId="ADAL" clId="{5F8CABF3-6AA1-4C8F-B180-195B40878433}" dt="2021-11-29T00:45:09.801" v="5300" actId="14100"/>
          <ac:spMkLst>
            <pc:docMk/>
            <pc:sldMk cId="795764121" sldId="272"/>
            <ac:spMk id="2" creationId="{3E33295A-60D0-4BE5-A4EE-811845372624}"/>
          </ac:spMkLst>
        </pc:spChg>
        <pc:spChg chg="add del mod">
          <ac:chgData name="최지원 (AI학부)" userId="58b9ec07-109c-49b0-b0be-eeb90921e5b8" providerId="ADAL" clId="{5F8CABF3-6AA1-4C8F-B180-195B40878433}" dt="2021-11-30T23:21:22.908" v="7002" actId="478"/>
          <ac:spMkLst>
            <pc:docMk/>
            <pc:sldMk cId="795764121" sldId="272"/>
            <ac:spMk id="8" creationId="{D17B2930-80EA-4FB8-9AE4-A843064E9ABE}"/>
          </ac:spMkLst>
        </pc:spChg>
        <pc:spChg chg="add mod">
          <ac:chgData name="최지원 (AI학부)" userId="58b9ec07-109c-49b0-b0be-eeb90921e5b8" providerId="ADAL" clId="{5F8CABF3-6AA1-4C8F-B180-195B40878433}" dt="2021-11-30T23:29:14.275" v="7593" actId="20577"/>
          <ac:spMkLst>
            <pc:docMk/>
            <pc:sldMk cId="795764121" sldId="272"/>
            <ac:spMk id="9" creationId="{061D4C7F-9D99-4A50-955A-E71A81B0236C}"/>
          </ac:spMkLst>
        </pc:spChg>
        <pc:spChg chg="add mod">
          <ac:chgData name="최지원 (AI학부)" userId="58b9ec07-109c-49b0-b0be-eeb90921e5b8" providerId="ADAL" clId="{5F8CABF3-6AA1-4C8F-B180-195B40878433}" dt="2021-11-30T23:31:18.038" v="8273" actId="1035"/>
          <ac:spMkLst>
            <pc:docMk/>
            <pc:sldMk cId="795764121" sldId="272"/>
            <ac:spMk id="10" creationId="{15D043BA-CD41-4A9D-A8CC-51A17996622A}"/>
          </ac:spMkLst>
        </pc:spChg>
        <pc:spChg chg="add mod">
          <ac:chgData name="최지원 (AI학부)" userId="58b9ec07-109c-49b0-b0be-eeb90921e5b8" providerId="ADAL" clId="{5F8CABF3-6AA1-4C8F-B180-195B40878433}" dt="2021-11-30T23:31:20.663" v="8276" actId="1035"/>
          <ac:spMkLst>
            <pc:docMk/>
            <pc:sldMk cId="795764121" sldId="272"/>
            <ac:spMk id="11" creationId="{4E2F2B30-4178-409D-BDE4-4D4BC66F6B30}"/>
          </ac:spMkLst>
        </pc:spChg>
        <pc:spChg chg="add mod">
          <ac:chgData name="최지원 (AI학부)" userId="58b9ec07-109c-49b0-b0be-eeb90921e5b8" providerId="ADAL" clId="{5F8CABF3-6AA1-4C8F-B180-195B40878433}" dt="2021-11-30T23:31:24.193" v="8281" actId="1036"/>
          <ac:spMkLst>
            <pc:docMk/>
            <pc:sldMk cId="795764121" sldId="272"/>
            <ac:spMk id="12" creationId="{ADECA614-5A66-4714-9B4B-2E03B358C506}"/>
          </ac:spMkLst>
        </pc:spChg>
        <pc:spChg chg="add mod">
          <ac:chgData name="최지원 (AI학부)" userId="58b9ec07-109c-49b0-b0be-eeb90921e5b8" providerId="ADAL" clId="{5F8CABF3-6AA1-4C8F-B180-195B40878433}" dt="2021-11-30T23:31:27.650" v="8284" actId="1035"/>
          <ac:spMkLst>
            <pc:docMk/>
            <pc:sldMk cId="795764121" sldId="272"/>
            <ac:spMk id="13" creationId="{AF68F086-7622-4967-9B81-C22FAFB099A7}"/>
          </ac:spMkLst>
        </pc:spChg>
        <pc:spChg chg="add mod">
          <ac:chgData name="최지원 (AI학부)" userId="58b9ec07-109c-49b0-b0be-eeb90921e5b8" providerId="ADAL" clId="{5F8CABF3-6AA1-4C8F-B180-195B40878433}" dt="2021-11-30T23:31:31.688" v="8286" actId="1036"/>
          <ac:spMkLst>
            <pc:docMk/>
            <pc:sldMk cId="795764121" sldId="272"/>
            <ac:spMk id="14" creationId="{5C0DEA68-6012-4620-A573-F1266DD66176}"/>
          </ac:spMkLst>
        </pc:spChg>
        <pc:spChg chg="add mod">
          <ac:chgData name="최지원 (AI학부)" userId="58b9ec07-109c-49b0-b0be-eeb90921e5b8" providerId="ADAL" clId="{5F8CABF3-6AA1-4C8F-B180-195B40878433}" dt="2021-11-30T23:31:36.866" v="8288" actId="1035"/>
          <ac:spMkLst>
            <pc:docMk/>
            <pc:sldMk cId="795764121" sldId="272"/>
            <ac:spMk id="15" creationId="{ED4794AB-9A2C-47DA-9702-0B6E21E64174}"/>
          </ac:spMkLst>
        </pc:spChg>
        <pc:spChg chg="add mod">
          <ac:chgData name="최지원 (AI학부)" userId="58b9ec07-109c-49b0-b0be-eeb90921e5b8" providerId="ADAL" clId="{5F8CABF3-6AA1-4C8F-B180-195B40878433}" dt="2021-11-30T23:30:51.274" v="8131" actId="1037"/>
          <ac:spMkLst>
            <pc:docMk/>
            <pc:sldMk cId="795764121" sldId="272"/>
            <ac:spMk id="16" creationId="{020FA1A6-CF03-4A16-A757-1368FB3D6A27}"/>
          </ac:spMkLst>
        </pc:spChg>
        <pc:spChg chg="add mod">
          <ac:chgData name="최지원 (AI학부)" userId="58b9ec07-109c-49b0-b0be-eeb90921e5b8" providerId="ADAL" clId="{5F8CABF3-6AA1-4C8F-B180-195B40878433}" dt="2021-11-30T23:31:40.096" v="8289" actId="1036"/>
          <ac:spMkLst>
            <pc:docMk/>
            <pc:sldMk cId="795764121" sldId="272"/>
            <ac:spMk id="17" creationId="{009E8ACA-3889-4DFC-98EE-78A08DE3D5AB}"/>
          </ac:spMkLst>
        </pc:spChg>
        <pc:spChg chg="add mod">
          <ac:chgData name="최지원 (AI학부)" userId="58b9ec07-109c-49b0-b0be-eeb90921e5b8" providerId="ADAL" clId="{5F8CABF3-6AA1-4C8F-B180-195B40878433}" dt="2021-11-30T23:31:02.003" v="8210" actId="1037"/>
          <ac:spMkLst>
            <pc:docMk/>
            <pc:sldMk cId="795764121" sldId="272"/>
            <ac:spMk id="18" creationId="{FDB222AF-F23F-4F01-BAE6-C3B7BD221B7B}"/>
          </ac:spMkLst>
        </pc:spChg>
        <pc:spChg chg="add mod">
          <ac:chgData name="최지원 (AI학부)" userId="58b9ec07-109c-49b0-b0be-eeb90921e5b8" providerId="ADAL" clId="{5F8CABF3-6AA1-4C8F-B180-195B40878433}" dt="2021-11-30T23:31:14.257" v="8270" actId="1037"/>
          <ac:spMkLst>
            <pc:docMk/>
            <pc:sldMk cId="795764121" sldId="272"/>
            <ac:spMk id="19" creationId="{E07B8B15-2720-4259-9522-9EB61665CCD8}"/>
          </ac:spMkLst>
        </pc:spChg>
        <pc:spChg chg="add mod">
          <ac:chgData name="최지원 (AI학부)" userId="58b9ec07-109c-49b0-b0be-eeb90921e5b8" providerId="ADAL" clId="{5F8CABF3-6AA1-4C8F-B180-195B40878433}" dt="2021-12-01T00:25:04.099" v="10251" actId="164"/>
          <ac:spMkLst>
            <pc:docMk/>
            <pc:sldMk cId="795764121" sldId="272"/>
            <ac:spMk id="24" creationId="{C21E27BC-EF0D-4E0B-8707-E19EA2749CB4}"/>
          </ac:spMkLst>
        </pc:spChg>
        <pc:spChg chg="add mod">
          <ac:chgData name="최지원 (AI학부)" userId="58b9ec07-109c-49b0-b0be-eeb90921e5b8" providerId="ADAL" clId="{5F8CABF3-6AA1-4C8F-B180-195B40878433}" dt="2021-12-01T00:25:04.099" v="10251" actId="164"/>
          <ac:spMkLst>
            <pc:docMk/>
            <pc:sldMk cId="795764121" sldId="272"/>
            <ac:spMk id="25" creationId="{164BA976-FBEA-4EF1-B0A2-C7A7F82FF8FA}"/>
          </ac:spMkLst>
        </pc:spChg>
        <pc:grpChg chg="add mod">
          <ac:chgData name="최지원 (AI학부)" userId="58b9ec07-109c-49b0-b0be-eeb90921e5b8" providerId="ADAL" clId="{5F8CABF3-6AA1-4C8F-B180-195B40878433}" dt="2021-12-01T00:25:09.226" v="10254" actId="1076"/>
          <ac:grpSpMkLst>
            <pc:docMk/>
            <pc:sldMk cId="795764121" sldId="272"/>
            <ac:grpSpMk id="3" creationId="{53A11048-9851-4836-8AA0-914538864CD3}"/>
          </ac:grpSpMkLst>
        </pc:grpChg>
        <pc:grpChg chg="add mod">
          <ac:chgData name="최지원 (AI학부)" userId="58b9ec07-109c-49b0-b0be-eeb90921e5b8" providerId="ADAL" clId="{5F8CABF3-6AA1-4C8F-B180-195B40878433}" dt="2021-11-30T15:53:30.726" v="6994" actId="1076"/>
          <ac:grpSpMkLst>
            <pc:docMk/>
            <pc:sldMk cId="795764121" sldId="272"/>
            <ac:grpSpMk id="7" creationId="{6C44B2F6-0571-463C-B6DA-A9B34BD8A093}"/>
          </ac:grpSpMkLst>
        </pc:grpChg>
        <pc:picChg chg="add mod modCrop">
          <ac:chgData name="최지원 (AI학부)" userId="58b9ec07-109c-49b0-b0be-eeb90921e5b8" providerId="ADAL" clId="{5F8CABF3-6AA1-4C8F-B180-195B40878433}" dt="2021-11-29T01:16:42.252" v="6749" actId="164"/>
          <ac:picMkLst>
            <pc:docMk/>
            <pc:sldMk cId="795764121" sldId="272"/>
            <ac:picMk id="4" creationId="{A26C3683-E3B3-4336-9B90-3550294C3D5A}"/>
          </ac:picMkLst>
        </pc:picChg>
        <pc:picChg chg="add mod modCrop">
          <ac:chgData name="최지원 (AI학부)" userId="58b9ec07-109c-49b0-b0be-eeb90921e5b8" providerId="ADAL" clId="{5F8CABF3-6AA1-4C8F-B180-195B40878433}" dt="2021-11-29T01:16:42.252" v="6749" actId="164"/>
          <ac:picMkLst>
            <pc:docMk/>
            <pc:sldMk cId="795764121" sldId="272"/>
            <ac:picMk id="6" creationId="{D04A2AC7-6CE6-4C61-90FC-3C9E665F107A}"/>
          </ac:picMkLst>
        </pc:picChg>
        <pc:picChg chg="add del mod">
          <ac:chgData name="최지원 (AI학부)" userId="58b9ec07-109c-49b0-b0be-eeb90921e5b8" providerId="ADAL" clId="{5F8CABF3-6AA1-4C8F-B180-195B40878433}" dt="2021-12-01T00:22:26.924" v="10203" actId="478"/>
          <ac:picMkLst>
            <pc:docMk/>
            <pc:sldMk cId="795764121" sldId="272"/>
            <ac:picMk id="20" creationId="{D694570F-53E7-469A-AC67-238108A7209E}"/>
          </ac:picMkLst>
        </pc:picChg>
        <pc:picChg chg="add mod modCrop">
          <ac:chgData name="최지원 (AI학부)" userId="58b9ec07-109c-49b0-b0be-eeb90921e5b8" providerId="ADAL" clId="{5F8CABF3-6AA1-4C8F-B180-195B40878433}" dt="2021-12-01T00:25:04.099" v="10251" actId="164"/>
          <ac:picMkLst>
            <pc:docMk/>
            <pc:sldMk cId="795764121" sldId="272"/>
            <ac:picMk id="21" creationId="{B9F8EDBE-552A-471B-AB81-AA17988FC227}"/>
          </ac:picMkLst>
        </pc:picChg>
        <pc:picChg chg="add mod modCrop">
          <ac:chgData name="최지원 (AI학부)" userId="58b9ec07-109c-49b0-b0be-eeb90921e5b8" providerId="ADAL" clId="{5F8CABF3-6AA1-4C8F-B180-195B40878433}" dt="2021-12-01T00:25:04.099" v="10251" actId="164"/>
          <ac:picMkLst>
            <pc:docMk/>
            <pc:sldMk cId="795764121" sldId="272"/>
            <ac:picMk id="22" creationId="{3CFF8C7B-2DC8-4689-A8F1-AB0C6DB059C8}"/>
          </ac:picMkLst>
        </pc:picChg>
        <pc:picChg chg="add mod modCrop">
          <ac:chgData name="최지원 (AI학부)" userId="58b9ec07-109c-49b0-b0be-eeb90921e5b8" providerId="ADAL" clId="{5F8CABF3-6AA1-4C8F-B180-195B40878433}" dt="2021-12-01T00:25:06.173" v="10253" actId="1076"/>
          <ac:picMkLst>
            <pc:docMk/>
            <pc:sldMk cId="795764121" sldId="272"/>
            <ac:picMk id="23" creationId="{8304BAB1-6D49-4801-A2E7-54DCA04066E6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03:44.666" v="9591" actId="1076"/>
        <pc:sldMkLst>
          <pc:docMk/>
          <pc:sldMk cId="1483341258" sldId="273"/>
        </pc:sldMkLst>
        <pc:spChg chg="add mod">
          <ac:chgData name="최지원 (AI학부)" userId="58b9ec07-109c-49b0-b0be-eeb90921e5b8" providerId="ADAL" clId="{5F8CABF3-6AA1-4C8F-B180-195B40878433}" dt="2021-11-30T23:38:51.845" v="8528" actId="1076"/>
          <ac:spMkLst>
            <pc:docMk/>
            <pc:sldMk cId="1483341258" sldId="273"/>
            <ac:spMk id="2" creationId="{6F4EAAF1-9CCD-483C-BF6E-6C30A96CC35D}"/>
          </ac:spMkLst>
        </pc:spChg>
        <pc:spChg chg="add del mod ord">
          <ac:chgData name="최지원 (AI학부)" userId="58b9ec07-109c-49b0-b0be-eeb90921e5b8" providerId="ADAL" clId="{5F8CABF3-6AA1-4C8F-B180-195B40878433}" dt="2021-11-30T23:24:42.329" v="7218" actId="478"/>
          <ac:spMkLst>
            <pc:docMk/>
            <pc:sldMk cId="1483341258" sldId="273"/>
            <ac:spMk id="8" creationId="{2F4DB12D-A0D3-46AF-849B-3A719AB02987}"/>
          </ac:spMkLst>
        </pc:spChg>
        <pc:spChg chg="add del mod">
          <ac:chgData name="최지원 (AI학부)" userId="58b9ec07-109c-49b0-b0be-eeb90921e5b8" providerId="ADAL" clId="{5F8CABF3-6AA1-4C8F-B180-195B40878433}" dt="2021-11-30T23:24:40.066" v="7217" actId="478"/>
          <ac:spMkLst>
            <pc:docMk/>
            <pc:sldMk cId="1483341258" sldId="273"/>
            <ac:spMk id="12" creationId="{F9E7FAB7-44A8-4569-A37C-A59C5B0E08ED}"/>
          </ac:spMkLst>
        </pc:spChg>
        <pc:spChg chg="add del mod">
          <ac:chgData name="최지원 (AI학부)" userId="58b9ec07-109c-49b0-b0be-eeb90921e5b8" providerId="ADAL" clId="{5F8CABF3-6AA1-4C8F-B180-195B40878433}" dt="2021-11-30T23:24:37.577" v="7216" actId="478"/>
          <ac:spMkLst>
            <pc:docMk/>
            <pc:sldMk cId="1483341258" sldId="273"/>
            <ac:spMk id="13" creationId="{2668FBD5-149C-42CA-A257-6374A048F3E9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4" creationId="{09F07CFF-3C1B-474E-A51B-49902EE8B040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5" creationId="{8EA1EA4A-3CB3-4251-97DD-CCB4A2497859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6" creationId="{25CC3C3E-DA80-491C-AFB7-EFA003C36CC4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7" creationId="{0FC2C7A1-1209-4646-BF6B-800C6A793726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8" creationId="{7D730B9E-A1BB-4977-A046-CD9E84AC8C43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19" creationId="{62BFCCD3-8E5A-4487-874C-A361F769EC85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20" creationId="{45F6FBFB-A540-4395-B310-C068DCA8BCA3}"/>
          </ac:spMkLst>
        </pc:spChg>
        <pc:spChg chg="add mod">
          <ac:chgData name="최지원 (AI학부)" userId="58b9ec07-109c-49b0-b0be-eeb90921e5b8" providerId="ADAL" clId="{5F8CABF3-6AA1-4C8F-B180-195B40878433}" dt="2021-11-30T23:38:47.152" v="8526" actId="164"/>
          <ac:spMkLst>
            <pc:docMk/>
            <pc:sldMk cId="1483341258" sldId="273"/>
            <ac:spMk id="21" creationId="{5ACE2528-34F7-47D9-8BDC-CF4B306BF88F}"/>
          </ac:spMkLst>
        </pc:spChg>
        <pc:spChg chg="add del mod">
          <ac:chgData name="최지원 (AI학부)" userId="58b9ec07-109c-49b0-b0be-eeb90921e5b8" providerId="ADAL" clId="{5F8CABF3-6AA1-4C8F-B180-195B40878433}" dt="2021-11-30T23:29:27.613" v="7595" actId="478"/>
          <ac:spMkLst>
            <pc:docMk/>
            <pc:sldMk cId="1483341258" sldId="273"/>
            <ac:spMk id="34" creationId="{B72534CA-3DC9-4393-BA13-D74A417D5159}"/>
          </ac:spMkLst>
        </pc:spChg>
        <pc:spChg chg="add mod">
          <ac:chgData name="최지원 (AI학부)" userId="58b9ec07-109c-49b0-b0be-eeb90921e5b8" providerId="ADAL" clId="{5F8CABF3-6AA1-4C8F-B180-195B40878433}" dt="2021-11-30T23:38:30.818" v="8525" actId="20577"/>
          <ac:spMkLst>
            <pc:docMk/>
            <pc:sldMk cId="1483341258" sldId="273"/>
            <ac:spMk id="35" creationId="{62CD0297-9EFB-484C-ADC4-7E8E22E43198}"/>
          </ac:spMkLst>
        </pc:spChg>
        <pc:spChg chg="add mod">
          <ac:chgData name="최지원 (AI학부)" userId="58b9ec07-109c-49b0-b0be-eeb90921e5b8" providerId="ADAL" clId="{5F8CABF3-6AA1-4C8F-B180-195B40878433}" dt="2021-11-30T23:35:44.361" v="8487" actId="1038"/>
          <ac:spMkLst>
            <pc:docMk/>
            <pc:sldMk cId="1483341258" sldId="273"/>
            <ac:spMk id="37" creationId="{4A553AC2-0C54-4197-9647-EF79D7B07AD1}"/>
          </ac:spMkLst>
        </pc:spChg>
        <pc:spChg chg="add mod">
          <ac:chgData name="최지원 (AI학부)" userId="58b9ec07-109c-49b0-b0be-eeb90921e5b8" providerId="ADAL" clId="{5F8CABF3-6AA1-4C8F-B180-195B40878433}" dt="2021-12-01T00:03:23.261" v="9578" actId="14100"/>
          <ac:spMkLst>
            <pc:docMk/>
            <pc:sldMk cId="1483341258" sldId="273"/>
            <ac:spMk id="43" creationId="{87A84E66-FBE2-42D8-8F90-6B34789A7AE4}"/>
          </ac:spMkLst>
        </pc:spChg>
        <pc:spChg chg="add mod">
          <ac:chgData name="최지원 (AI학부)" userId="58b9ec07-109c-49b0-b0be-eeb90921e5b8" providerId="ADAL" clId="{5F8CABF3-6AA1-4C8F-B180-195B40878433}" dt="2021-12-01T00:03:44.666" v="9591" actId="1076"/>
          <ac:spMkLst>
            <pc:docMk/>
            <pc:sldMk cId="1483341258" sldId="273"/>
            <ac:spMk id="44" creationId="{BAF43743-CF94-470F-A708-92F4A8F2BE96}"/>
          </ac:spMkLst>
        </pc:spChg>
        <pc:grpChg chg="add del mod">
          <ac:chgData name="최지원 (AI학부)" userId="58b9ec07-109c-49b0-b0be-eeb90921e5b8" providerId="ADAL" clId="{5F8CABF3-6AA1-4C8F-B180-195B40878433}" dt="2021-11-30T23:22:23.015" v="7009" actId="478"/>
          <ac:grpSpMkLst>
            <pc:docMk/>
            <pc:sldMk cId="1483341258" sldId="273"/>
            <ac:grpSpMk id="7" creationId="{BEAE2125-5F0E-4713-AB65-3202E7A786BF}"/>
          </ac:grpSpMkLst>
        </pc:grpChg>
        <pc:grpChg chg="add mod">
          <ac:chgData name="최지원 (AI학부)" userId="58b9ec07-109c-49b0-b0be-eeb90921e5b8" providerId="ADAL" clId="{5F8CABF3-6AA1-4C8F-B180-195B40878433}" dt="2021-11-30T23:38:47.152" v="8526" actId="164"/>
          <ac:grpSpMkLst>
            <pc:docMk/>
            <pc:sldMk cId="1483341258" sldId="273"/>
            <ac:grpSpMk id="11" creationId="{921CF5D3-D21F-45AF-A0D9-C58D5D47DA45}"/>
          </ac:grpSpMkLst>
        </pc:grpChg>
        <pc:grpChg chg="add mod">
          <ac:chgData name="최지원 (AI학부)" userId="58b9ec07-109c-49b0-b0be-eeb90921e5b8" providerId="ADAL" clId="{5F8CABF3-6AA1-4C8F-B180-195B40878433}" dt="2021-11-30T23:38:49.033" v="8527" actId="1076"/>
          <ac:grpSpMkLst>
            <pc:docMk/>
            <pc:sldMk cId="1483341258" sldId="273"/>
            <ac:grpSpMk id="40" creationId="{0E7412C0-1D4F-4357-94C9-2DB01F57DB4C}"/>
          </ac:grpSpMkLst>
        </pc:grpChg>
        <pc:picChg chg="add del mod topLvl modCrop">
          <ac:chgData name="최지원 (AI학부)" userId="58b9ec07-109c-49b0-b0be-eeb90921e5b8" providerId="ADAL" clId="{5F8CABF3-6AA1-4C8F-B180-195B40878433}" dt="2021-11-30T23:22:23.015" v="7009" actId="478"/>
          <ac:picMkLst>
            <pc:docMk/>
            <pc:sldMk cId="1483341258" sldId="273"/>
            <ac:picMk id="4" creationId="{B83FD702-871F-4B6C-A9BF-8B413973F48B}"/>
          </ac:picMkLst>
        </pc:picChg>
        <pc:picChg chg="add del mod modCrop">
          <ac:chgData name="최지원 (AI학부)" userId="58b9ec07-109c-49b0-b0be-eeb90921e5b8" providerId="ADAL" clId="{5F8CABF3-6AA1-4C8F-B180-195B40878433}" dt="2021-11-30T23:28:29.495" v="7570" actId="478"/>
          <ac:picMkLst>
            <pc:docMk/>
            <pc:sldMk cId="1483341258" sldId="273"/>
            <ac:picMk id="5" creationId="{E4C02343-A96D-4BAC-BEA8-C9DFAFE60AA5}"/>
          </ac:picMkLst>
        </pc:picChg>
        <pc:picChg chg="add mod topLvl modCrop">
          <ac:chgData name="최지원 (AI학부)" userId="58b9ec07-109c-49b0-b0be-eeb90921e5b8" providerId="ADAL" clId="{5F8CABF3-6AA1-4C8F-B180-195B40878433}" dt="2021-11-30T23:22:35.048" v="7012" actId="164"/>
          <ac:picMkLst>
            <pc:docMk/>
            <pc:sldMk cId="1483341258" sldId="273"/>
            <ac:picMk id="6" creationId="{B20E8041-383B-41A9-A897-737633874D3A}"/>
          </ac:picMkLst>
        </pc:picChg>
        <pc:picChg chg="add mod">
          <ac:chgData name="최지원 (AI학부)" userId="58b9ec07-109c-49b0-b0be-eeb90921e5b8" providerId="ADAL" clId="{5F8CABF3-6AA1-4C8F-B180-195B40878433}" dt="2021-11-30T23:22:35.048" v="7012" actId="164"/>
          <ac:picMkLst>
            <pc:docMk/>
            <pc:sldMk cId="1483341258" sldId="273"/>
            <ac:picMk id="10" creationId="{6FB37B0D-32A7-458A-973A-D8F00CD008AA}"/>
          </ac:picMkLst>
        </pc:picChg>
        <pc:picChg chg="add del">
          <ac:chgData name="최지원 (AI학부)" userId="58b9ec07-109c-49b0-b0be-eeb90921e5b8" providerId="ADAL" clId="{5F8CABF3-6AA1-4C8F-B180-195B40878433}" dt="2021-11-30T23:28:25.816" v="7569" actId="478"/>
          <ac:picMkLst>
            <pc:docMk/>
            <pc:sldMk cId="1483341258" sldId="273"/>
            <ac:picMk id="23" creationId="{3E20BB75-7DF5-4552-BB65-D2545ADDA0E0}"/>
          </ac:picMkLst>
        </pc:picChg>
        <pc:picChg chg="add del mod">
          <ac:chgData name="최지원 (AI학부)" userId="58b9ec07-109c-49b0-b0be-eeb90921e5b8" providerId="ADAL" clId="{5F8CABF3-6AA1-4C8F-B180-195B40878433}" dt="2021-11-30T23:28:25.141" v="7568" actId="478"/>
          <ac:picMkLst>
            <pc:docMk/>
            <pc:sldMk cId="1483341258" sldId="273"/>
            <ac:picMk id="25" creationId="{5D4F93D4-C471-498E-B758-49E9C8C72E28}"/>
          </ac:picMkLst>
        </pc:picChg>
        <pc:picChg chg="add del">
          <ac:chgData name="최지원 (AI학부)" userId="58b9ec07-109c-49b0-b0be-eeb90921e5b8" providerId="ADAL" clId="{5F8CABF3-6AA1-4C8F-B180-195B40878433}" dt="2021-11-30T23:28:24.067" v="7567" actId="478"/>
          <ac:picMkLst>
            <pc:docMk/>
            <pc:sldMk cId="1483341258" sldId="273"/>
            <ac:picMk id="27" creationId="{C81F2DBD-347C-4EA7-A397-9B0F553DF36B}"/>
          </ac:picMkLst>
        </pc:picChg>
        <pc:picChg chg="add del mod">
          <ac:chgData name="최지원 (AI학부)" userId="58b9ec07-109c-49b0-b0be-eeb90921e5b8" providerId="ADAL" clId="{5F8CABF3-6AA1-4C8F-B180-195B40878433}" dt="2021-11-30T23:28:23.301" v="7566" actId="478"/>
          <ac:picMkLst>
            <pc:docMk/>
            <pc:sldMk cId="1483341258" sldId="273"/>
            <ac:picMk id="29" creationId="{AC66C271-C3EF-415A-9523-440767368519}"/>
          </ac:picMkLst>
        </pc:picChg>
        <pc:picChg chg="add del">
          <ac:chgData name="최지원 (AI학부)" userId="58b9ec07-109c-49b0-b0be-eeb90921e5b8" providerId="ADAL" clId="{5F8CABF3-6AA1-4C8F-B180-195B40878433}" dt="2021-11-30T23:28:22.542" v="7565" actId="478"/>
          <ac:picMkLst>
            <pc:docMk/>
            <pc:sldMk cId="1483341258" sldId="273"/>
            <ac:picMk id="31" creationId="{2763DE7F-FF89-4D31-AFE8-8A6F9A7533E6}"/>
          </ac:picMkLst>
        </pc:picChg>
        <pc:picChg chg="add del mod">
          <ac:chgData name="최지원 (AI학부)" userId="58b9ec07-109c-49b0-b0be-eeb90921e5b8" providerId="ADAL" clId="{5F8CABF3-6AA1-4C8F-B180-195B40878433}" dt="2021-11-30T23:28:21.443" v="7564" actId="478"/>
          <ac:picMkLst>
            <pc:docMk/>
            <pc:sldMk cId="1483341258" sldId="273"/>
            <ac:picMk id="33" creationId="{61CC9AC6-A171-4AC9-8375-69079B9D9033}"/>
          </ac:picMkLst>
        </pc:picChg>
        <pc:picChg chg="add del mod">
          <ac:chgData name="최지원 (AI학부)" userId="58b9ec07-109c-49b0-b0be-eeb90921e5b8" providerId="ADAL" clId="{5F8CABF3-6AA1-4C8F-B180-195B40878433}" dt="2021-11-30T23:36:16.862" v="8490" actId="478"/>
          <ac:picMkLst>
            <pc:docMk/>
            <pc:sldMk cId="1483341258" sldId="273"/>
            <ac:picMk id="36" creationId="{D7731924-C3F3-4129-9E90-87EAD6C945E0}"/>
          </ac:picMkLst>
        </pc:picChg>
        <pc:picChg chg="add del">
          <ac:chgData name="최지원 (AI학부)" userId="58b9ec07-109c-49b0-b0be-eeb90921e5b8" providerId="ADAL" clId="{5F8CABF3-6AA1-4C8F-B180-195B40878433}" dt="2021-11-30T23:38:23.737" v="8522" actId="478"/>
          <ac:picMkLst>
            <pc:docMk/>
            <pc:sldMk cId="1483341258" sldId="273"/>
            <ac:picMk id="39" creationId="{925BBE1A-D4CA-4CB7-ADC0-A1CAA150F843}"/>
          </ac:picMkLst>
        </pc:picChg>
        <pc:picChg chg="add mod modCrop">
          <ac:chgData name="최지원 (AI학부)" userId="58b9ec07-109c-49b0-b0be-eeb90921e5b8" providerId="ADAL" clId="{5F8CABF3-6AA1-4C8F-B180-195B40878433}" dt="2021-12-01T00:03:31.019" v="9585" actId="1037"/>
          <ac:picMkLst>
            <pc:docMk/>
            <pc:sldMk cId="1483341258" sldId="273"/>
            <ac:picMk id="41" creationId="{99D9A920-F17A-438A-A90E-3461BA9C71CA}"/>
          </ac:picMkLst>
        </pc:picChg>
        <pc:picChg chg="add mod modCrop">
          <ac:chgData name="최지원 (AI학부)" userId="58b9ec07-109c-49b0-b0be-eeb90921e5b8" providerId="ADAL" clId="{5F8CABF3-6AA1-4C8F-B180-195B40878433}" dt="2021-12-01T00:03:32.700" v="9589" actId="1037"/>
          <ac:picMkLst>
            <pc:docMk/>
            <pc:sldMk cId="1483341258" sldId="273"/>
            <ac:picMk id="42" creationId="{EA55E5D9-0AB3-4C3B-A873-F708F4E0A711}"/>
          </ac:picMkLst>
        </pc:picChg>
      </pc:sldChg>
      <pc:sldChg chg="addSp modSp add mod">
        <pc:chgData name="최지원 (AI학부)" userId="58b9ec07-109c-49b0-b0be-eeb90921e5b8" providerId="ADAL" clId="{5F8CABF3-6AA1-4C8F-B180-195B40878433}" dt="2021-12-01T00:08:31.128" v="9806" actId="20577"/>
        <pc:sldMkLst>
          <pc:docMk/>
          <pc:sldMk cId="885450720" sldId="274"/>
        </pc:sldMkLst>
        <pc:spChg chg="add mod">
          <ac:chgData name="최지원 (AI학부)" userId="58b9ec07-109c-49b0-b0be-eeb90921e5b8" providerId="ADAL" clId="{5F8CABF3-6AA1-4C8F-B180-195B40878433}" dt="2021-11-30T23:59:38.045" v="9500" actId="1076"/>
          <ac:spMkLst>
            <pc:docMk/>
            <pc:sldMk cId="885450720" sldId="274"/>
            <ac:spMk id="2" creationId="{30E79C9C-31F9-4DC0-B141-6D4DB410927C}"/>
          </ac:spMkLst>
        </pc:spChg>
        <pc:spChg chg="add mod">
          <ac:chgData name="최지원 (AI학부)" userId="58b9ec07-109c-49b0-b0be-eeb90921e5b8" providerId="ADAL" clId="{5F8CABF3-6AA1-4C8F-B180-195B40878433}" dt="2021-12-01T00:05:22.007" v="9618" actId="14100"/>
          <ac:spMkLst>
            <pc:docMk/>
            <pc:sldMk cId="885450720" sldId="274"/>
            <ac:spMk id="10" creationId="{317EDA44-56E4-4EC5-ABB5-F3EC75F97B38}"/>
          </ac:spMkLst>
        </pc:spChg>
        <pc:spChg chg="add mod">
          <ac:chgData name="최지원 (AI학부)" userId="58b9ec07-109c-49b0-b0be-eeb90921e5b8" providerId="ADAL" clId="{5F8CABF3-6AA1-4C8F-B180-195B40878433}" dt="2021-12-01T00:05:34.557" v="9621" actId="1076"/>
          <ac:spMkLst>
            <pc:docMk/>
            <pc:sldMk cId="885450720" sldId="274"/>
            <ac:spMk id="11" creationId="{28217FC5-70C9-48BB-86FC-8D0C278BB541}"/>
          </ac:spMkLst>
        </pc:spChg>
        <pc:spChg chg="add mod">
          <ac:chgData name="최지원 (AI학부)" userId="58b9ec07-109c-49b0-b0be-eeb90921e5b8" providerId="ADAL" clId="{5F8CABF3-6AA1-4C8F-B180-195B40878433}" dt="2021-12-01T00:07:28.264" v="9692" actId="14100"/>
          <ac:spMkLst>
            <pc:docMk/>
            <pc:sldMk cId="885450720" sldId="274"/>
            <ac:spMk id="12" creationId="{C23B7EF9-9D66-4DB0-B158-76B831CF6390}"/>
          </ac:spMkLst>
        </pc:spChg>
        <pc:spChg chg="add mod">
          <ac:chgData name="최지원 (AI학부)" userId="58b9ec07-109c-49b0-b0be-eeb90921e5b8" providerId="ADAL" clId="{5F8CABF3-6AA1-4C8F-B180-195B40878433}" dt="2021-12-01T00:08:31.128" v="9806" actId="20577"/>
          <ac:spMkLst>
            <pc:docMk/>
            <pc:sldMk cId="885450720" sldId="274"/>
            <ac:spMk id="15" creationId="{27711CBA-9F71-44EB-B095-27C1F8036BE7}"/>
          </ac:spMkLst>
        </pc:spChg>
        <pc:grpChg chg="add mod">
          <ac:chgData name="최지원 (AI학부)" userId="58b9ec07-109c-49b0-b0be-eeb90921e5b8" providerId="ADAL" clId="{5F8CABF3-6AA1-4C8F-B180-195B40878433}" dt="2021-12-01T00:05:42.318" v="9623" actId="1076"/>
          <ac:grpSpMkLst>
            <pc:docMk/>
            <pc:sldMk cId="885450720" sldId="274"/>
            <ac:grpSpMk id="7" creationId="{C38E955F-1E2A-4864-BC58-B19F1ACE573D}"/>
          </ac:grpSpMkLst>
        </pc:grpChg>
        <pc:picChg chg="add mod modCrop">
          <ac:chgData name="최지원 (AI학부)" userId="58b9ec07-109c-49b0-b0be-eeb90921e5b8" providerId="ADAL" clId="{5F8CABF3-6AA1-4C8F-B180-195B40878433}" dt="2021-11-29T01:17:56.571" v="6773" actId="164"/>
          <ac:picMkLst>
            <pc:docMk/>
            <pc:sldMk cId="885450720" sldId="274"/>
            <ac:picMk id="4" creationId="{842A8DD7-D3C7-4CBC-99D4-AACC588AD778}"/>
          </ac:picMkLst>
        </pc:picChg>
        <pc:picChg chg="add mod">
          <ac:chgData name="최지원 (AI학부)" userId="58b9ec07-109c-49b0-b0be-eeb90921e5b8" providerId="ADAL" clId="{5F8CABF3-6AA1-4C8F-B180-195B40878433}" dt="2021-12-01T00:05:40.310" v="9622" actId="1076"/>
          <ac:picMkLst>
            <pc:docMk/>
            <pc:sldMk cId="885450720" sldId="274"/>
            <ac:picMk id="5" creationId="{C0B84561-9667-4559-B649-F3B1FFDFA640}"/>
          </ac:picMkLst>
        </pc:picChg>
        <pc:picChg chg="add mod modCrop">
          <ac:chgData name="최지원 (AI학부)" userId="58b9ec07-109c-49b0-b0be-eeb90921e5b8" providerId="ADAL" clId="{5F8CABF3-6AA1-4C8F-B180-195B40878433}" dt="2021-11-29T01:17:56.571" v="6773" actId="164"/>
          <ac:picMkLst>
            <pc:docMk/>
            <pc:sldMk cId="885450720" sldId="274"/>
            <ac:picMk id="6" creationId="{DB28E6A4-5530-47F9-A289-FC89CFB67D10}"/>
          </ac:picMkLst>
        </pc:picChg>
        <pc:picChg chg="add mod modCrop">
          <ac:chgData name="최지원 (AI학부)" userId="58b9ec07-109c-49b0-b0be-eeb90921e5b8" providerId="ADAL" clId="{5F8CABF3-6AA1-4C8F-B180-195B40878433}" dt="2021-12-01T00:05:17.757" v="9616" actId="1076"/>
          <ac:picMkLst>
            <pc:docMk/>
            <pc:sldMk cId="885450720" sldId="274"/>
            <ac:picMk id="8" creationId="{8307D85C-FF85-406B-A7E1-13AC1958F6EE}"/>
          </ac:picMkLst>
        </pc:picChg>
        <pc:picChg chg="add mod modCrop">
          <ac:chgData name="최지원 (AI학부)" userId="58b9ec07-109c-49b0-b0be-eeb90921e5b8" providerId="ADAL" clId="{5F8CABF3-6AA1-4C8F-B180-195B40878433}" dt="2021-12-01T00:05:23.734" v="9619" actId="1076"/>
          <ac:picMkLst>
            <pc:docMk/>
            <pc:sldMk cId="885450720" sldId="274"/>
            <ac:picMk id="9" creationId="{E10D50E1-DD4F-4CB8-86E1-6C8BCD1CF5C6}"/>
          </ac:picMkLst>
        </pc:picChg>
        <pc:cxnChg chg="add mod">
          <ac:chgData name="최지원 (AI학부)" userId="58b9ec07-109c-49b0-b0be-eeb90921e5b8" providerId="ADAL" clId="{5F8CABF3-6AA1-4C8F-B180-195B40878433}" dt="2021-12-01T00:07:37.626" v="9695" actId="14100"/>
          <ac:cxnSpMkLst>
            <pc:docMk/>
            <pc:sldMk cId="885450720" sldId="274"/>
            <ac:cxnSpMk id="13" creationId="{E49F04FA-E369-4D6B-A9CA-2AB69F0C10AD}"/>
          </ac:cxnSpMkLst>
        </pc:cxnChg>
      </pc:sldChg>
      <pc:sldChg chg="addSp delSp modSp add mod ord">
        <pc:chgData name="최지원 (AI학부)" userId="58b9ec07-109c-49b0-b0be-eeb90921e5b8" providerId="ADAL" clId="{5F8CABF3-6AA1-4C8F-B180-195B40878433}" dt="2021-11-30T10:49:04.456" v="6972" actId="122"/>
        <pc:sldMkLst>
          <pc:docMk/>
          <pc:sldMk cId="2611283691" sldId="275"/>
        </pc:sldMkLst>
        <pc:spChg chg="add mod">
          <ac:chgData name="최지원 (AI학부)" userId="58b9ec07-109c-49b0-b0be-eeb90921e5b8" providerId="ADAL" clId="{5F8CABF3-6AA1-4C8F-B180-195B40878433}" dt="2021-11-29T00:47:57.610" v="5591" actId="1076"/>
          <ac:spMkLst>
            <pc:docMk/>
            <pc:sldMk cId="2611283691" sldId="275"/>
            <ac:spMk id="3" creationId="{0666424C-7218-4BC2-A1AC-96788DF5B6C7}"/>
          </ac:spMkLst>
        </pc:spChg>
        <pc:spChg chg="add del mod">
          <ac:chgData name="최지원 (AI학부)" userId="58b9ec07-109c-49b0-b0be-eeb90921e5b8" providerId="ADAL" clId="{5F8CABF3-6AA1-4C8F-B180-195B40878433}" dt="2021-11-29T00:48:18.255" v="5624" actId="478"/>
          <ac:spMkLst>
            <pc:docMk/>
            <pc:sldMk cId="2611283691" sldId="275"/>
            <ac:spMk id="4" creationId="{4AB19734-D5CA-4D4B-9753-52B497193EBD}"/>
          </ac:spMkLst>
        </pc:spChg>
        <pc:spChg chg="add del mod">
          <ac:chgData name="최지원 (AI학부)" userId="58b9ec07-109c-49b0-b0be-eeb90921e5b8" providerId="ADAL" clId="{5F8CABF3-6AA1-4C8F-B180-195B40878433}" dt="2021-11-29T00:48:20.472" v="5626" actId="478"/>
          <ac:spMkLst>
            <pc:docMk/>
            <pc:sldMk cId="2611283691" sldId="275"/>
            <ac:spMk id="6" creationId="{BE9C68F7-919A-49D8-BC19-EC301F5167B0}"/>
          </ac:spMkLst>
        </pc:spChg>
        <pc:spChg chg="add mod">
          <ac:chgData name="최지원 (AI학부)" userId="58b9ec07-109c-49b0-b0be-eeb90921e5b8" providerId="ADAL" clId="{5F8CABF3-6AA1-4C8F-B180-195B40878433}" dt="2021-11-30T10:49:04.456" v="6972" actId="122"/>
          <ac:spMkLst>
            <pc:docMk/>
            <pc:sldMk cId="2611283691" sldId="275"/>
            <ac:spMk id="7" creationId="{5CE44534-ABCB-4CE0-9225-C4FBA4E511B9}"/>
          </ac:spMkLst>
        </pc:spChg>
        <pc:spChg chg="add mod">
          <ac:chgData name="최지원 (AI학부)" userId="58b9ec07-109c-49b0-b0be-eeb90921e5b8" providerId="ADAL" clId="{5F8CABF3-6AA1-4C8F-B180-195B40878433}" dt="2021-11-29T00:55:14.065" v="5833"/>
          <ac:spMkLst>
            <pc:docMk/>
            <pc:sldMk cId="2611283691" sldId="275"/>
            <ac:spMk id="9" creationId="{8FB1AAD7-A172-46BB-BAE2-F5C752860418}"/>
          </ac:spMkLst>
        </pc:spChg>
        <pc:spChg chg="add mod">
          <ac:chgData name="최지원 (AI학부)" userId="58b9ec07-109c-49b0-b0be-eeb90921e5b8" providerId="ADAL" clId="{5F8CABF3-6AA1-4C8F-B180-195B40878433}" dt="2021-11-29T00:55:51.223" v="5845"/>
          <ac:spMkLst>
            <pc:docMk/>
            <pc:sldMk cId="2611283691" sldId="275"/>
            <ac:spMk id="12" creationId="{D50A17A4-4BC3-43CF-A875-FE77561CE620}"/>
          </ac:spMkLst>
        </pc:spChg>
        <pc:spChg chg="add mod">
          <ac:chgData name="최지원 (AI학부)" userId="58b9ec07-109c-49b0-b0be-eeb90921e5b8" providerId="ADAL" clId="{5F8CABF3-6AA1-4C8F-B180-195B40878433}" dt="2021-11-29T00:56:53.177" v="5867" actId="1076"/>
          <ac:spMkLst>
            <pc:docMk/>
            <pc:sldMk cId="2611283691" sldId="275"/>
            <ac:spMk id="13" creationId="{19ACB81A-7723-460C-ADA0-6ECC0ACC7630}"/>
          </ac:spMkLst>
        </pc:spChg>
        <pc:spChg chg="add mod">
          <ac:chgData name="최지원 (AI학부)" userId="58b9ec07-109c-49b0-b0be-eeb90921e5b8" providerId="ADAL" clId="{5F8CABF3-6AA1-4C8F-B180-195B40878433}" dt="2021-11-29T00:56:15.220" v="5852" actId="14100"/>
          <ac:spMkLst>
            <pc:docMk/>
            <pc:sldMk cId="2611283691" sldId="275"/>
            <ac:spMk id="15" creationId="{35F0469D-DCE1-43AA-A981-D7516EB1D45D}"/>
          </ac:spMkLst>
        </pc:spChg>
        <pc:spChg chg="add mod">
          <ac:chgData name="최지원 (AI학부)" userId="58b9ec07-109c-49b0-b0be-eeb90921e5b8" providerId="ADAL" clId="{5F8CABF3-6AA1-4C8F-B180-195B40878433}" dt="2021-11-29T00:56:27.655" v="5862" actId="1036"/>
          <ac:spMkLst>
            <pc:docMk/>
            <pc:sldMk cId="2611283691" sldId="275"/>
            <ac:spMk id="17" creationId="{F747507E-C65D-4D5F-B3CD-ED1B10E21393}"/>
          </ac:spMkLst>
        </pc:spChg>
        <pc:spChg chg="add mod">
          <ac:chgData name="최지원 (AI학부)" userId="58b9ec07-109c-49b0-b0be-eeb90921e5b8" providerId="ADAL" clId="{5F8CABF3-6AA1-4C8F-B180-195B40878433}" dt="2021-11-29T00:56:32.954" v="5863"/>
          <ac:spMkLst>
            <pc:docMk/>
            <pc:sldMk cId="2611283691" sldId="275"/>
            <ac:spMk id="18" creationId="{91D3B541-A86C-491A-A5A0-21BFB10BFB6D}"/>
          </ac:spMkLst>
        </pc:spChg>
        <pc:spChg chg="add mod">
          <ac:chgData name="최지원 (AI학부)" userId="58b9ec07-109c-49b0-b0be-eeb90921e5b8" providerId="ADAL" clId="{5F8CABF3-6AA1-4C8F-B180-195B40878433}" dt="2021-11-29T00:57:03.259" v="5871"/>
          <ac:spMkLst>
            <pc:docMk/>
            <pc:sldMk cId="2611283691" sldId="275"/>
            <ac:spMk id="21" creationId="{DF92163D-13D9-4D8E-9BA2-71452A8309DE}"/>
          </ac:spMkLst>
        </pc:spChg>
        <pc:spChg chg="add mod">
          <ac:chgData name="최지원 (AI학부)" userId="58b9ec07-109c-49b0-b0be-eeb90921e5b8" providerId="ADAL" clId="{5F8CABF3-6AA1-4C8F-B180-195B40878433}" dt="2021-11-29T00:57:57.111" v="5912" actId="1035"/>
          <ac:spMkLst>
            <pc:docMk/>
            <pc:sldMk cId="2611283691" sldId="275"/>
            <ac:spMk id="23" creationId="{43BC2027-4BDF-4AE5-A8EE-042EF6BADC4F}"/>
          </ac:spMkLst>
        </pc:spChg>
        <pc:spChg chg="add mod">
          <ac:chgData name="최지원 (AI학부)" userId="58b9ec07-109c-49b0-b0be-eeb90921e5b8" providerId="ADAL" clId="{5F8CABF3-6AA1-4C8F-B180-195B40878433}" dt="2021-11-29T01:04:46.697" v="6417" actId="1076"/>
          <ac:spMkLst>
            <pc:docMk/>
            <pc:sldMk cId="2611283691" sldId="275"/>
            <ac:spMk id="24" creationId="{67283E82-82F3-45AD-9C2F-709471428AE9}"/>
          </ac:spMkLst>
        </pc:spChg>
        <pc:picChg chg="add mod">
          <ac:chgData name="최지원 (AI학부)" userId="58b9ec07-109c-49b0-b0be-eeb90921e5b8" providerId="ADAL" clId="{5F8CABF3-6AA1-4C8F-B180-195B40878433}" dt="2021-11-29T00:55:10.071" v="5832"/>
          <ac:picMkLst>
            <pc:docMk/>
            <pc:sldMk cId="2611283691" sldId="275"/>
            <ac:picMk id="8" creationId="{8367C87F-5F1E-415D-90F1-323AAAE663DA}"/>
          </ac:picMkLst>
        </pc:picChg>
        <pc:picChg chg="add mod">
          <ac:chgData name="최지원 (AI학부)" userId="58b9ec07-109c-49b0-b0be-eeb90921e5b8" providerId="ADAL" clId="{5F8CABF3-6AA1-4C8F-B180-195B40878433}" dt="2021-11-29T00:55:41.566" v="5842"/>
          <ac:picMkLst>
            <pc:docMk/>
            <pc:sldMk cId="2611283691" sldId="275"/>
            <ac:picMk id="10" creationId="{9073FE0B-D68E-469E-B580-5432081E109C}"/>
          </ac:picMkLst>
        </pc:picChg>
        <pc:picChg chg="add del mod">
          <ac:chgData name="최지원 (AI학부)" userId="58b9ec07-109c-49b0-b0be-eeb90921e5b8" providerId="ADAL" clId="{5F8CABF3-6AA1-4C8F-B180-195B40878433}" dt="2021-11-29T00:55:47.134" v="5844"/>
          <ac:picMkLst>
            <pc:docMk/>
            <pc:sldMk cId="2611283691" sldId="275"/>
            <ac:picMk id="11" creationId="{608FE821-70DC-4B6F-B329-B2BC7D58373F}"/>
          </ac:picMkLst>
        </pc:picChg>
        <pc:picChg chg="add mod">
          <ac:chgData name="최지원 (AI학부)" userId="58b9ec07-109c-49b0-b0be-eeb90921e5b8" providerId="ADAL" clId="{5F8CABF3-6AA1-4C8F-B180-195B40878433}" dt="2021-11-29T00:56:54.476" v="5868" actId="1076"/>
          <ac:picMkLst>
            <pc:docMk/>
            <pc:sldMk cId="2611283691" sldId="275"/>
            <ac:picMk id="14" creationId="{3488E699-DA61-480B-BA63-EC01AF353B98}"/>
          </ac:picMkLst>
        </pc:picChg>
        <pc:picChg chg="add mod">
          <ac:chgData name="최지원 (AI학부)" userId="58b9ec07-109c-49b0-b0be-eeb90921e5b8" providerId="ADAL" clId="{5F8CABF3-6AA1-4C8F-B180-195B40878433}" dt="2021-11-29T00:56:21.696" v="5853"/>
          <ac:picMkLst>
            <pc:docMk/>
            <pc:sldMk cId="2611283691" sldId="275"/>
            <ac:picMk id="16" creationId="{DB627C8B-0F10-40C9-822D-48A26CCDC077}"/>
          </ac:picMkLst>
        </pc:picChg>
        <pc:picChg chg="add mod">
          <ac:chgData name="최지원 (AI학부)" userId="58b9ec07-109c-49b0-b0be-eeb90921e5b8" providerId="ADAL" clId="{5F8CABF3-6AA1-4C8F-B180-195B40878433}" dt="2021-11-29T00:56:47.326" v="5866" actId="14100"/>
          <ac:picMkLst>
            <pc:docMk/>
            <pc:sldMk cId="2611283691" sldId="275"/>
            <ac:picMk id="19" creationId="{20D3D455-9084-4957-8FAB-01F1CC84EF89}"/>
          </ac:picMkLst>
        </pc:picChg>
        <pc:picChg chg="add del mod">
          <ac:chgData name="최지원 (AI학부)" userId="58b9ec07-109c-49b0-b0be-eeb90921e5b8" providerId="ADAL" clId="{5F8CABF3-6AA1-4C8F-B180-195B40878433}" dt="2021-11-29T00:57:00.114" v="5870"/>
          <ac:picMkLst>
            <pc:docMk/>
            <pc:sldMk cId="2611283691" sldId="275"/>
            <ac:picMk id="20" creationId="{0CEEFE3B-D536-4377-81E3-7374A0741CD9}"/>
          </ac:picMkLst>
        </pc:picChg>
        <pc:picChg chg="add mod modCrop">
          <ac:chgData name="최지원 (AI학부)" userId="58b9ec07-109c-49b0-b0be-eeb90921e5b8" providerId="ADAL" clId="{5F8CABF3-6AA1-4C8F-B180-195B40878433}" dt="2021-11-29T00:57:45.271" v="5886" actId="1076"/>
          <ac:picMkLst>
            <pc:docMk/>
            <pc:sldMk cId="2611283691" sldId="275"/>
            <ac:picMk id="22" creationId="{5A1AF292-9218-4243-827F-C4E191D3729D}"/>
          </ac:picMkLst>
        </pc:picChg>
      </pc:sldChg>
      <pc:sldChg chg="addSp modSp add mod ord modAnim">
        <pc:chgData name="최지원 (AI학부)" userId="58b9ec07-109c-49b0-b0be-eeb90921e5b8" providerId="ADAL" clId="{5F8CABF3-6AA1-4C8F-B180-195B40878433}" dt="2021-11-30T10:49:01.397" v="6971" actId="122"/>
        <pc:sldMkLst>
          <pc:docMk/>
          <pc:sldMk cId="2179049369" sldId="276"/>
        </pc:sldMkLst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2" creationId="{2AFBA5D0-1038-4D0D-B3D4-C57652BEB627}"/>
          </ac:spMkLst>
        </pc:spChg>
        <pc:spChg chg="mod">
          <ac:chgData name="최지원 (AI학부)" userId="58b9ec07-109c-49b0-b0be-eeb90921e5b8" providerId="ADAL" clId="{5F8CABF3-6AA1-4C8F-B180-195B40878433}" dt="2021-11-30T10:49:01.397" v="6971" actId="122"/>
          <ac:spMkLst>
            <pc:docMk/>
            <pc:sldMk cId="2179049369" sldId="276"/>
            <ac:spMk id="10" creationId="{04FD2999-855E-4F38-A9F3-A7A4909043AB}"/>
          </ac:spMkLst>
        </pc:spChg>
        <pc:spChg chg="mod">
          <ac:chgData name="최지원 (AI학부)" userId="58b9ec07-109c-49b0-b0be-eeb90921e5b8" providerId="ADAL" clId="{5F8CABF3-6AA1-4C8F-B180-195B40878433}" dt="2021-11-29T00:48:47.558" v="5632" actId="1076"/>
          <ac:spMkLst>
            <pc:docMk/>
            <pc:sldMk cId="2179049369" sldId="276"/>
            <ac:spMk id="11" creationId="{D19291C3-2E9A-435E-9803-EE41F7C19CDB}"/>
          </ac:spMkLst>
        </pc:spChg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13" creationId="{103C90E7-D472-439A-86B2-81FCED4EC97B}"/>
          </ac:spMkLst>
        </pc:spChg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14" creationId="{116831B3-F031-42CA-8DEC-E1D85738A6D3}"/>
          </ac:spMkLst>
        </pc:spChg>
        <pc:spChg chg="add mod">
          <ac:chgData name="최지원 (AI학부)" userId="58b9ec07-109c-49b0-b0be-eeb90921e5b8" providerId="ADAL" clId="{5F8CABF3-6AA1-4C8F-B180-195B40878433}" dt="2021-11-29T00:53:11.195" v="5730" actId="164"/>
          <ac:spMkLst>
            <pc:docMk/>
            <pc:sldMk cId="2179049369" sldId="276"/>
            <ac:spMk id="15" creationId="{DE79CCD4-FC5A-4436-AFA0-D971F1AB5028}"/>
          </ac:spMkLst>
        </pc:spChg>
        <pc:spChg chg="add mod">
          <ac:chgData name="최지원 (AI학부)" userId="58b9ec07-109c-49b0-b0be-eeb90921e5b8" providerId="ADAL" clId="{5F8CABF3-6AA1-4C8F-B180-195B40878433}" dt="2021-11-29T00:54:58.055" v="5831" actId="1036"/>
          <ac:spMkLst>
            <pc:docMk/>
            <pc:sldMk cId="2179049369" sldId="276"/>
            <ac:spMk id="16" creationId="{01BC76CD-73AC-489F-BC89-0548690129B1}"/>
          </ac:spMkLst>
        </pc:spChg>
        <pc:spChg chg="add mod">
          <ac:chgData name="최지원 (AI학부)" userId="58b9ec07-109c-49b0-b0be-eeb90921e5b8" providerId="ADAL" clId="{5F8CABF3-6AA1-4C8F-B180-195B40878433}" dt="2021-11-29T00:54:41.781" v="5800" actId="1037"/>
          <ac:spMkLst>
            <pc:docMk/>
            <pc:sldMk cId="2179049369" sldId="276"/>
            <ac:spMk id="17" creationId="{D622EF45-AA37-4F13-AE31-F75CEAC514F2}"/>
          </ac:spMkLst>
        </pc:spChg>
        <pc:spChg chg="add mod">
          <ac:chgData name="최지원 (AI학부)" userId="58b9ec07-109c-49b0-b0be-eeb90921e5b8" providerId="ADAL" clId="{5F8CABF3-6AA1-4C8F-B180-195B40878433}" dt="2021-11-29T00:54:35.229" v="5793" actId="20577"/>
          <ac:spMkLst>
            <pc:docMk/>
            <pc:sldMk cId="2179049369" sldId="276"/>
            <ac:spMk id="18" creationId="{334CA6C5-87E5-4BFD-B65B-6E16102CEBFD}"/>
          </ac:spMkLst>
        </pc:spChg>
        <pc:spChg chg="add mod">
          <ac:chgData name="최지원 (AI학부)" userId="58b9ec07-109c-49b0-b0be-eeb90921e5b8" providerId="ADAL" clId="{5F8CABF3-6AA1-4C8F-B180-195B40878433}" dt="2021-11-29T00:54:54.025" v="5829" actId="1037"/>
          <ac:spMkLst>
            <pc:docMk/>
            <pc:sldMk cId="2179049369" sldId="276"/>
            <ac:spMk id="19" creationId="{53EB0A18-A630-41DA-AD92-6C3A14F9503A}"/>
          </ac:spMkLst>
        </pc:spChg>
        <pc:spChg chg="add mod">
          <ac:chgData name="최지원 (AI학부)" userId="58b9ec07-109c-49b0-b0be-eeb90921e5b8" providerId="ADAL" clId="{5F8CABF3-6AA1-4C8F-B180-195B40878433}" dt="2021-11-29T00:55:24.848" v="5836" actId="14100"/>
          <ac:spMkLst>
            <pc:docMk/>
            <pc:sldMk cId="2179049369" sldId="276"/>
            <ac:spMk id="20" creationId="{7773C80B-9565-468A-9773-5EF49A553C5F}"/>
          </ac:spMkLst>
        </pc:spChg>
        <pc:spChg chg="add mod">
          <ac:chgData name="최지원 (AI학부)" userId="58b9ec07-109c-49b0-b0be-eeb90921e5b8" providerId="ADAL" clId="{5F8CABF3-6AA1-4C8F-B180-195B40878433}" dt="2021-11-29T00:55:28.877" v="5838" actId="1076"/>
          <ac:spMkLst>
            <pc:docMk/>
            <pc:sldMk cId="2179049369" sldId="276"/>
            <ac:spMk id="21" creationId="{FC7CE16F-A591-4CA9-820A-D8EA9504331F}"/>
          </ac:spMkLst>
        </pc:spChg>
        <pc:spChg chg="add mod">
          <ac:chgData name="최지원 (AI학부)" userId="58b9ec07-109c-49b0-b0be-eeb90921e5b8" providerId="ADAL" clId="{5F8CABF3-6AA1-4C8F-B180-195B40878433}" dt="2021-11-29T00:55:36.997" v="5841" actId="14100"/>
          <ac:spMkLst>
            <pc:docMk/>
            <pc:sldMk cId="2179049369" sldId="276"/>
            <ac:spMk id="22" creationId="{DB07C54E-4872-4A41-9A3A-49439125DD2D}"/>
          </ac:spMkLst>
        </pc:spChg>
        <pc:grpChg chg="add mod">
          <ac:chgData name="최지원 (AI학부)" userId="58b9ec07-109c-49b0-b0be-eeb90921e5b8" providerId="ADAL" clId="{5F8CABF3-6AA1-4C8F-B180-195B40878433}" dt="2021-11-29T00:53:13.213" v="5731" actId="1076"/>
          <ac:grpSpMkLst>
            <pc:docMk/>
            <pc:sldMk cId="2179049369" sldId="276"/>
            <ac:grpSpMk id="3" creationId="{9C3292E4-42FE-4836-916E-F7BF95122B81}"/>
          </ac:grpSpMkLst>
        </pc:grp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4" creationId="{196619B6-4635-4825-8A5E-249FB6D83984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5" creationId="{A36D6924-D0D0-495C-8D9C-6B34529B05CE}"/>
          </ac:picMkLst>
        </pc:picChg>
        <pc:picChg chg="add mod modCrop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6" creationId="{BD6ACBFD-08EF-4A90-84AF-212BBA03700D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7" creationId="{D9207EC1-6B49-4CCA-99ED-820BFDE3DD58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8" creationId="{00F5B5D3-991F-4864-B088-4FE8A4E272C2}"/>
          </ac:picMkLst>
        </pc:picChg>
        <pc:picChg chg="add mod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9" creationId="{522D9EB6-409D-4DCA-ADBD-D7D99B95CA88}"/>
          </ac:picMkLst>
        </pc:picChg>
        <pc:picChg chg="add mod modCrop">
          <ac:chgData name="최지원 (AI학부)" userId="58b9ec07-109c-49b0-b0be-eeb90921e5b8" providerId="ADAL" clId="{5F8CABF3-6AA1-4C8F-B180-195B40878433}" dt="2021-11-29T00:53:11.195" v="5730" actId="164"/>
          <ac:picMkLst>
            <pc:docMk/>
            <pc:sldMk cId="2179049369" sldId="276"/>
            <ac:picMk id="12" creationId="{B3768C8F-9FD2-42BD-80B6-2C916D6F2FC8}"/>
          </ac:picMkLst>
        </pc:picChg>
      </pc:sldChg>
      <pc:sldChg chg="addSp modSp add del mod">
        <pc:chgData name="최지원 (AI학부)" userId="58b9ec07-109c-49b0-b0be-eeb90921e5b8" providerId="ADAL" clId="{5F8CABF3-6AA1-4C8F-B180-195B40878433}" dt="2021-11-29T01:07:30.776" v="6446" actId="47"/>
        <pc:sldMkLst>
          <pc:docMk/>
          <pc:sldMk cId="1877370105" sldId="277"/>
        </pc:sldMkLst>
        <pc:spChg chg="mod">
          <ac:chgData name="최지원 (AI학부)" userId="58b9ec07-109c-49b0-b0be-eeb90921e5b8" providerId="ADAL" clId="{5F8CABF3-6AA1-4C8F-B180-195B40878433}" dt="2021-11-29T00:58:43.424" v="5998" actId="14100"/>
          <ac:spMkLst>
            <pc:docMk/>
            <pc:sldMk cId="1877370105" sldId="277"/>
            <ac:spMk id="7" creationId="{5CE44534-ABCB-4CE0-9225-C4FBA4E511B9}"/>
          </ac:spMkLst>
        </pc:spChg>
        <pc:spChg chg="add mod">
          <ac:chgData name="최지원 (AI학부)" userId="58b9ec07-109c-49b0-b0be-eeb90921e5b8" providerId="ADAL" clId="{5F8CABF3-6AA1-4C8F-B180-195B40878433}" dt="2021-11-29T01:04:50.612" v="6418"/>
          <ac:spMkLst>
            <pc:docMk/>
            <pc:sldMk cId="1877370105" sldId="277"/>
            <ac:spMk id="20" creationId="{5F7D8634-EA74-4DC4-B3AB-008D07E8F75D}"/>
          </ac:spMkLst>
        </pc:spChg>
      </pc:sldChg>
      <pc:sldChg chg="addSp delSp modSp add mod ord">
        <pc:chgData name="최지원 (AI학부)" userId="58b9ec07-109c-49b0-b0be-eeb90921e5b8" providerId="ADAL" clId="{5F8CABF3-6AA1-4C8F-B180-195B40878433}" dt="2021-11-30T10:49:09.118" v="6974" actId="122"/>
        <pc:sldMkLst>
          <pc:docMk/>
          <pc:sldMk cId="715658533" sldId="278"/>
        </pc:sldMkLst>
        <pc:spChg chg="mod">
          <ac:chgData name="최지원 (AI학부)" userId="58b9ec07-109c-49b0-b0be-eeb90921e5b8" providerId="ADAL" clId="{5F8CABF3-6AA1-4C8F-B180-195B40878433}" dt="2021-11-29T01:02:24.939" v="6384"/>
          <ac:spMkLst>
            <pc:docMk/>
            <pc:sldMk cId="715658533" sldId="278"/>
            <ac:spMk id="3" creationId="{0666424C-7218-4BC2-A1AC-96788DF5B6C7}"/>
          </ac:spMkLst>
        </pc:spChg>
        <pc:spChg chg="mod">
          <ac:chgData name="최지원 (AI학부)" userId="58b9ec07-109c-49b0-b0be-eeb90921e5b8" providerId="ADAL" clId="{5F8CABF3-6AA1-4C8F-B180-195B40878433}" dt="2021-11-30T10:49:09.118" v="6974" actId="122"/>
          <ac:spMkLst>
            <pc:docMk/>
            <pc:sldMk cId="715658533" sldId="278"/>
            <ac:spMk id="7" creationId="{5CE44534-ABCB-4CE0-9225-C4FBA4E511B9}"/>
          </ac:spMkLst>
        </pc:spChg>
        <pc:spChg chg="del">
          <ac:chgData name="최지원 (AI학부)" userId="58b9ec07-109c-49b0-b0be-eeb90921e5b8" providerId="ADAL" clId="{5F8CABF3-6AA1-4C8F-B180-195B40878433}" dt="2021-11-29T00:59:19.479" v="6109" actId="478"/>
          <ac:spMkLst>
            <pc:docMk/>
            <pc:sldMk cId="715658533" sldId="278"/>
            <ac:spMk id="9" creationId="{8FB1AAD7-A172-46BB-BAE2-F5C752860418}"/>
          </ac:spMkLst>
        </pc:spChg>
        <pc:spChg chg="mod">
          <ac:chgData name="최지원 (AI학부)" userId="58b9ec07-109c-49b0-b0be-eeb90921e5b8" providerId="ADAL" clId="{5F8CABF3-6AA1-4C8F-B180-195B40878433}" dt="2021-11-29T01:01:13.455" v="6245" actId="1076"/>
          <ac:spMkLst>
            <pc:docMk/>
            <pc:sldMk cId="715658533" sldId="278"/>
            <ac:spMk id="12" creationId="{D50A17A4-4BC3-43CF-A875-FE77561CE620}"/>
          </ac:spMkLst>
        </pc:spChg>
        <pc:spChg chg="mod">
          <ac:chgData name="최지원 (AI학부)" userId="58b9ec07-109c-49b0-b0be-eeb90921e5b8" providerId="ADAL" clId="{5F8CABF3-6AA1-4C8F-B180-195B40878433}" dt="2021-11-29T01:02:39.252" v="6387" actId="1076"/>
          <ac:spMkLst>
            <pc:docMk/>
            <pc:sldMk cId="715658533" sldId="278"/>
            <ac:spMk id="13" creationId="{19ACB81A-7723-460C-ADA0-6ECC0ACC7630}"/>
          </ac:spMkLst>
        </pc:spChg>
        <pc:spChg chg="del">
          <ac:chgData name="최지원 (AI학부)" userId="58b9ec07-109c-49b0-b0be-eeb90921e5b8" providerId="ADAL" clId="{5F8CABF3-6AA1-4C8F-B180-195B40878433}" dt="2021-11-29T00:59:21.385" v="6112" actId="478"/>
          <ac:spMkLst>
            <pc:docMk/>
            <pc:sldMk cId="715658533" sldId="278"/>
            <ac:spMk id="15" creationId="{35F0469D-DCE1-43AA-A981-D7516EB1D45D}"/>
          </ac:spMkLst>
        </pc:spChg>
        <pc:spChg chg="del">
          <ac:chgData name="최지원 (AI학부)" userId="58b9ec07-109c-49b0-b0be-eeb90921e5b8" providerId="ADAL" clId="{5F8CABF3-6AA1-4C8F-B180-195B40878433}" dt="2021-11-29T00:59:27.710" v="6115" actId="478"/>
          <ac:spMkLst>
            <pc:docMk/>
            <pc:sldMk cId="715658533" sldId="278"/>
            <ac:spMk id="17" creationId="{F747507E-C65D-4D5F-B3CD-ED1B10E21393}"/>
          </ac:spMkLst>
        </pc:spChg>
        <pc:spChg chg="mod">
          <ac:chgData name="최지원 (AI학부)" userId="58b9ec07-109c-49b0-b0be-eeb90921e5b8" providerId="ADAL" clId="{5F8CABF3-6AA1-4C8F-B180-195B40878433}" dt="2021-11-29T01:06:55.553" v="6437" actId="1076"/>
          <ac:spMkLst>
            <pc:docMk/>
            <pc:sldMk cId="715658533" sldId="278"/>
            <ac:spMk id="21" creationId="{DF92163D-13D9-4D8E-9BA2-71452A8309DE}"/>
          </ac:spMkLst>
        </pc:spChg>
        <pc:spChg chg="del mod">
          <ac:chgData name="최지원 (AI학부)" userId="58b9ec07-109c-49b0-b0be-eeb90921e5b8" providerId="ADAL" clId="{5F8CABF3-6AA1-4C8F-B180-195B40878433}" dt="2021-11-29T00:59:28.901" v="6118" actId="478"/>
          <ac:spMkLst>
            <pc:docMk/>
            <pc:sldMk cId="715658533" sldId="278"/>
            <ac:spMk id="23" creationId="{43BC2027-4BDF-4AE5-A8EE-042EF6BADC4F}"/>
          </ac:spMkLst>
        </pc:spChg>
        <pc:spChg chg="add mod ord">
          <ac:chgData name="최지원 (AI학부)" userId="58b9ec07-109c-49b0-b0be-eeb90921e5b8" providerId="ADAL" clId="{5F8CABF3-6AA1-4C8F-B180-195B40878433}" dt="2021-11-29T01:04:33.660" v="6414" actId="1037"/>
          <ac:spMkLst>
            <pc:docMk/>
            <pc:sldMk cId="715658533" sldId="278"/>
            <ac:spMk id="26" creationId="{FFA186B1-750F-4E0B-AFDF-B5D5E42532A5}"/>
          </ac:spMkLst>
        </pc:spChg>
        <pc:spChg chg="add mod">
          <ac:chgData name="최지원 (AI학부)" userId="58b9ec07-109c-49b0-b0be-eeb90921e5b8" providerId="ADAL" clId="{5F8CABF3-6AA1-4C8F-B180-195B40878433}" dt="2021-11-29T01:04:52.497" v="6419"/>
          <ac:spMkLst>
            <pc:docMk/>
            <pc:sldMk cId="715658533" sldId="278"/>
            <ac:spMk id="28" creationId="{5D1DDEBA-E1AF-458F-9F78-1E13FE119E92}"/>
          </ac:spMkLst>
        </pc:spChg>
        <pc:spChg chg="add mod">
          <ac:chgData name="최지원 (AI학부)" userId="58b9ec07-109c-49b0-b0be-eeb90921e5b8" providerId="ADAL" clId="{5F8CABF3-6AA1-4C8F-B180-195B40878433}" dt="2021-11-29T01:05:08.667" v="6426" actId="1076"/>
          <ac:spMkLst>
            <pc:docMk/>
            <pc:sldMk cId="715658533" sldId="278"/>
            <ac:spMk id="29" creationId="{FE87E3B2-07E9-4EAB-8D07-B812A510F3EC}"/>
          </ac:spMkLst>
        </pc:spChg>
        <pc:spChg chg="add mod">
          <ac:chgData name="최지원 (AI학부)" userId="58b9ec07-109c-49b0-b0be-eeb90921e5b8" providerId="ADAL" clId="{5F8CABF3-6AA1-4C8F-B180-195B40878433}" dt="2021-11-29T01:05:18.134" v="6429" actId="1076"/>
          <ac:spMkLst>
            <pc:docMk/>
            <pc:sldMk cId="715658533" sldId="278"/>
            <ac:spMk id="30" creationId="{73A8AEB3-5132-4AF4-8ED1-28336FB5BA82}"/>
          </ac:spMkLst>
        </pc:spChg>
        <pc:spChg chg="add mod">
          <ac:chgData name="최지원 (AI학부)" userId="58b9ec07-109c-49b0-b0be-eeb90921e5b8" providerId="ADAL" clId="{5F8CABF3-6AA1-4C8F-B180-195B40878433}" dt="2021-11-29T01:07:17.789" v="6445" actId="1037"/>
          <ac:spMkLst>
            <pc:docMk/>
            <pc:sldMk cId="715658533" sldId="278"/>
            <ac:spMk id="33" creationId="{BB695FF6-0F4C-4BDC-B6E0-60BFA932B435}"/>
          </ac:spMkLst>
        </pc:spChg>
        <pc:picChg chg="del">
          <ac:chgData name="최지원 (AI학부)" userId="58b9ec07-109c-49b0-b0be-eeb90921e5b8" providerId="ADAL" clId="{5F8CABF3-6AA1-4C8F-B180-195B40878433}" dt="2021-11-29T00:59:18.561" v="6108" actId="478"/>
          <ac:picMkLst>
            <pc:docMk/>
            <pc:sldMk cId="715658533" sldId="278"/>
            <ac:picMk id="8" creationId="{8367C87F-5F1E-415D-90F1-323AAAE663DA}"/>
          </ac:picMkLst>
        </pc:picChg>
        <pc:picChg chg="del">
          <ac:chgData name="최지원 (AI학부)" userId="58b9ec07-109c-49b0-b0be-eeb90921e5b8" providerId="ADAL" clId="{5F8CABF3-6AA1-4C8F-B180-195B40878433}" dt="2021-11-29T00:59:20.292" v="6110" actId="478"/>
          <ac:picMkLst>
            <pc:docMk/>
            <pc:sldMk cId="715658533" sldId="278"/>
            <ac:picMk id="10" creationId="{9073FE0B-D68E-469E-B580-5432081E109C}"/>
          </ac:picMkLst>
        </pc:picChg>
        <pc:picChg chg="del">
          <ac:chgData name="최지원 (AI학부)" userId="58b9ec07-109c-49b0-b0be-eeb90921e5b8" providerId="ADAL" clId="{5F8CABF3-6AA1-4C8F-B180-195B40878433}" dt="2021-11-29T00:59:20.845" v="6111" actId="478"/>
          <ac:picMkLst>
            <pc:docMk/>
            <pc:sldMk cId="715658533" sldId="278"/>
            <ac:picMk id="14" creationId="{3488E699-DA61-480B-BA63-EC01AF353B98}"/>
          </ac:picMkLst>
        </pc:picChg>
        <pc:picChg chg="del">
          <ac:chgData name="최지원 (AI학부)" userId="58b9ec07-109c-49b0-b0be-eeb90921e5b8" providerId="ADAL" clId="{5F8CABF3-6AA1-4C8F-B180-195B40878433}" dt="2021-11-29T00:59:27.151" v="6114" actId="478"/>
          <ac:picMkLst>
            <pc:docMk/>
            <pc:sldMk cId="715658533" sldId="278"/>
            <ac:picMk id="16" creationId="{DB627C8B-0F10-40C9-822D-48A26CCDC077}"/>
          </ac:picMkLst>
        </pc:picChg>
        <pc:picChg chg="del">
          <ac:chgData name="최지원 (AI학부)" userId="58b9ec07-109c-49b0-b0be-eeb90921e5b8" providerId="ADAL" clId="{5F8CABF3-6AA1-4C8F-B180-195B40878433}" dt="2021-11-29T00:59:28.219" v="6116" actId="478"/>
          <ac:picMkLst>
            <pc:docMk/>
            <pc:sldMk cId="715658533" sldId="278"/>
            <ac:picMk id="19" creationId="{20D3D455-9084-4957-8FAB-01F1CC84EF89}"/>
          </ac:picMkLst>
        </pc:picChg>
        <pc:picChg chg="add mod modCrop">
          <ac:chgData name="최지원 (AI학부)" userId="58b9ec07-109c-49b0-b0be-eeb90921e5b8" providerId="ADAL" clId="{5F8CABF3-6AA1-4C8F-B180-195B40878433}" dt="2021-11-29T01:14:25.426" v="6733" actId="1582"/>
          <ac:picMkLst>
            <pc:docMk/>
            <pc:sldMk cId="715658533" sldId="278"/>
            <ac:picMk id="20" creationId="{BFF1585D-94C6-4E69-9881-646E8985F2DB}"/>
          </ac:picMkLst>
        </pc:picChg>
        <pc:picChg chg="mod">
          <ac:chgData name="최지원 (AI학부)" userId="58b9ec07-109c-49b0-b0be-eeb90921e5b8" providerId="ADAL" clId="{5F8CABF3-6AA1-4C8F-B180-195B40878433}" dt="2021-11-29T01:01:12.200" v="6244" actId="1076"/>
          <ac:picMkLst>
            <pc:docMk/>
            <pc:sldMk cId="715658533" sldId="278"/>
            <ac:picMk id="22" creationId="{5A1AF292-9218-4243-827F-C4E191D3729D}"/>
          </ac:picMkLst>
        </pc:picChg>
        <pc:picChg chg="add mod">
          <ac:chgData name="최지원 (AI학부)" userId="58b9ec07-109c-49b0-b0be-eeb90921e5b8" providerId="ADAL" clId="{5F8CABF3-6AA1-4C8F-B180-195B40878433}" dt="2021-11-29T01:05:11.674" v="6427" actId="1076"/>
          <ac:picMkLst>
            <pc:docMk/>
            <pc:sldMk cId="715658533" sldId="278"/>
            <ac:picMk id="24" creationId="{8CB09B19-3321-4A4F-B14E-6E946B2B9803}"/>
          </ac:picMkLst>
        </pc:picChg>
        <pc:picChg chg="add mod modCrop">
          <ac:chgData name="최지원 (AI학부)" userId="58b9ec07-109c-49b0-b0be-eeb90921e5b8" providerId="ADAL" clId="{5F8CABF3-6AA1-4C8F-B180-195B40878433}" dt="2021-11-29T01:04:57.655" v="6422" actId="1076"/>
          <ac:picMkLst>
            <pc:docMk/>
            <pc:sldMk cId="715658533" sldId="278"/>
            <ac:picMk id="25" creationId="{01E507E2-DC45-449B-9DEB-E6FB7225F747}"/>
          </ac:picMkLst>
        </pc:picChg>
        <pc:picChg chg="add mod">
          <ac:chgData name="최지원 (AI학부)" userId="58b9ec07-109c-49b0-b0be-eeb90921e5b8" providerId="ADAL" clId="{5F8CABF3-6AA1-4C8F-B180-195B40878433}" dt="2021-11-29T01:04:27.554" v="6407" actId="1037"/>
          <ac:picMkLst>
            <pc:docMk/>
            <pc:sldMk cId="715658533" sldId="278"/>
            <ac:picMk id="27" creationId="{2F17541E-1BEB-4721-BB10-06A8990A168C}"/>
          </ac:picMkLst>
        </pc:picChg>
        <pc:picChg chg="add mod">
          <ac:chgData name="최지원 (AI학부)" userId="58b9ec07-109c-49b0-b0be-eeb90921e5b8" providerId="ADAL" clId="{5F8CABF3-6AA1-4C8F-B180-195B40878433}" dt="2021-11-29T01:06:51.870" v="6436" actId="1076"/>
          <ac:picMkLst>
            <pc:docMk/>
            <pc:sldMk cId="715658533" sldId="278"/>
            <ac:picMk id="31" creationId="{742B233A-6921-47BA-9327-6B22568529C2}"/>
          </ac:picMkLst>
        </pc:picChg>
        <pc:picChg chg="add mod">
          <ac:chgData name="최지원 (AI학부)" userId="58b9ec07-109c-49b0-b0be-eeb90921e5b8" providerId="ADAL" clId="{5F8CABF3-6AA1-4C8F-B180-195B40878433}" dt="2021-11-29T01:07:10.518" v="6440" actId="14100"/>
          <ac:picMkLst>
            <pc:docMk/>
            <pc:sldMk cId="715658533" sldId="278"/>
            <ac:picMk id="32" creationId="{ABB2DB6B-07A7-4527-A5DC-B60529D6C2F8}"/>
          </ac:picMkLst>
        </pc:picChg>
      </pc:sldChg>
      <pc:sldChg chg="addSp delSp modSp add mod ord">
        <pc:chgData name="최지원 (AI학부)" userId="58b9ec07-109c-49b0-b0be-eeb90921e5b8" providerId="ADAL" clId="{5F8CABF3-6AA1-4C8F-B180-195B40878433}" dt="2021-11-30T10:49:12.501" v="6975" actId="122"/>
        <pc:sldMkLst>
          <pc:docMk/>
          <pc:sldMk cId="2148602558" sldId="279"/>
        </pc:sldMkLst>
        <pc:spChg chg="mod">
          <ac:chgData name="최지원 (AI학부)" userId="58b9ec07-109c-49b0-b0be-eeb90921e5b8" providerId="ADAL" clId="{5F8CABF3-6AA1-4C8F-B180-195B40878433}" dt="2021-11-29T01:09:33.069" v="6647"/>
          <ac:spMkLst>
            <pc:docMk/>
            <pc:sldMk cId="2148602558" sldId="279"/>
            <ac:spMk id="3" creationId="{0666424C-7218-4BC2-A1AC-96788DF5B6C7}"/>
          </ac:spMkLst>
        </pc:spChg>
        <pc:spChg chg="mod">
          <ac:chgData name="최지원 (AI학부)" userId="58b9ec07-109c-49b0-b0be-eeb90921e5b8" providerId="ADAL" clId="{5F8CABF3-6AA1-4C8F-B180-195B40878433}" dt="2021-11-30T10:49:12.501" v="6975" actId="122"/>
          <ac:spMkLst>
            <pc:docMk/>
            <pc:sldMk cId="2148602558" sldId="279"/>
            <ac:spMk id="7" creationId="{5CE44534-ABCB-4CE0-9225-C4FBA4E511B9}"/>
          </ac:spMkLst>
        </pc:spChg>
        <pc:spChg chg="mod">
          <ac:chgData name="최지원 (AI학부)" userId="58b9ec07-109c-49b0-b0be-eeb90921e5b8" providerId="ADAL" clId="{5F8CABF3-6AA1-4C8F-B180-195B40878433}" dt="2021-11-29T01:11:33.906" v="6693" actId="1076"/>
          <ac:spMkLst>
            <pc:docMk/>
            <pc:sldMk cId="2148602558" sldId="279"/>
            <ac:spMk id="18" creationId="{91D3B541-A86C-491A-A5A0-21BFB10BFB6D}"/>
          </ac:spMkLst>
        </pc:spChg>
        <pc:spChg chg="del mod">
          <ac:chgData name="최지원 (AI학부)" userId="58b9ec07-109c-49b0-b0be-eeb90921e5b8" providerId="ADAL" clId="{5F8CABF3-6AA1-4C8F-B180-195B40878433}" dt="2021-11-29T01:12:52.494" v="6716" actId="478"/>
          <ac:spMkLst>
            <pc:docMk/>
            <pc:sldMk cId="2148602558" sldId="279"/>
            <ac:spMk id="21" creationId="{DF92163D-13D9-4D8E-9BA2-71452A8309DE}"/>
          </ac:spMkLst>
        </pc:spChg>
        <pc:spChg chg="mod">
          <ac:chgData name="최지원 (AI학부)" userId="58b9ec07-109c-49b0-b0be-eeb90921e5b8" providerId="ADAL" clId="{5F8CABF3-6AA1-4C8F-B180-195B40878433}" dt="2021-11-29T01:10:10.463" v="6667" actId="14100"/>
          <ac:spMkLst>
            <pc:docMk/>
            <pc:sldMk cId="2148602558" sldId="279"/>
            <ac:spMk id="26" creationId="{FFA186B1-750F-4E0B-AFDF-B5D5E42532A5}"/>
          </ac:spMkLst>
        </pc:spChg>
        <pc:spChg chg="mod">
          <ac:chgData name="최지원 (AI학부)" userId="58b9ec07-109c-49b0-b0be-eeb90921e5b8" providerId="ADAL" clId="{5F8CABF3-6AA1-4C8F-B180-195B40878433}" dt="2021-11-29T01:10:47.807" v="6675" actId="1076"/>
          <ac:spMkLst>
            <pc:docMk/>
            <pc:sldMk cId="2148602558" sldId="279"/>
            <ac:spMk id="28" creationId="{5D1DDEBA-E1AF-458F-9F78-1E13FE119E92}"/>
          </ac:spMkLst>
        </pc:spChg>
        <pc:spChg chg="del">
          <ac:chgData name="최지원 (AI학부)" userId="58b9ec07-109c-49b0-b0be-eeb90921e5b8" providerId="ADAL" clId="{5F8CABF3-6AA1-4C8F-B180-195B40878433}" dt="2021-11-29T01:11:23.715" v="6687" actId="478"/>
          <ac:spMkLst>
            <pc:docMk/>
            <pc:sldMk cId="2148602558" sldId="279"/>
            <ac:spMk id="29" creationId="{FE87E3B2-07E9-4EAB-8D07-B812A510F3EC}"/>
          </ac:spMkLst>
        </pc:spChg>
        <pc:spChg chg="mod">
          <ac:chgData name="최지원 (AI학부)" userId="58b9ec07-109c-49b0-b0be-eeb90921e5b8" providerId="ADAL" clId="{5F8CABF3-6AA1-4C8F-B180-195B40878433}" dt="2021-11-29T01:09:58.240" v="6662" actId="1035"/>
          <ac:spMkLst>
            <pc:docMk/>
            <pc:sldMk cId="2148602558" sldId="279"/>
            <ac:spMk id="30" creationId="{73A8AEB3-5132-4AF4-8ED1-28336FB5BA82}"/>
          </ac:spMkLst>
        </pc:spChg>
        <pc:spChg chg="del">
          <ac:chgData name="최지원 (AI학부)" userId="58b9ec07-109c-49b0-b0be-eeb90921e5b8" providerId="ADAL" clId="{5F8CABF3-6AA1-4C8F-B180-195B40878433}" dt="2021-11-29T01:12:53.062" v="6717" actId="478"/>
          <ac:spMkLst>
            <pc:docMk/>
            <pc:sldMk cId="2148602558" sldId="279"/>
            <ac:spMk id="33" creationId="{BB695FF6-0F4C-4BDC-B6E0-60BFA932B435}"/>
          </ac:spMkLst>
        </pc:spChg>
        <pc:spChg chg="add mod">
          <ac:chgData name="최지원 (AI학부)" userId="58b9ec07-109c-49b0-b0be-eeb90921e5b8" providerId="ADAL" clId="{5F8CABF3-6AA1-4C8F-B180-195B40878433}" dt="2021-11-29T01:10:57.409" v="6677" actId="1076"/>
          <ac:spMkLst>
            <pc:docMk/>
            <pc:sldMk cId="2148602558" sldId="279"/>
            <ac:spMk id="35" creationId="{78213942-0F38-4B09-BE5F-85AC81D8BFE3}"/>
          </ac:spMkLst>
        </pc:spChg>
        <pc:spChg chg="add mod">
          <ac:chgData name="최지원 (AI학부)" userId="58b9ec07-109c-49b0-b0be-eeb90921e5b8" providerId="ADAL" clId="{5F8CABF3-6AA1-4C8F-B180-195B40878433}" dt="2021-11-29T01:11:43.407" v="6698" actId="1037"/>
          <ac:spMkLst>
            <pc:docMk/>
            <pc:sldMk cId="2148602558" sldId="279"/>
            <ac:spMk id="37" creationId="{12B32B43-A919-46AA-B1C1-09EFBB36C6A0}"/>
          </ac:spMkLst>
        </pc:spChg>
        <pc:picChg chg="del mod">
          <ac:chgData name="최지원 (AI학부)" userId="58b9ec07-109c-49b0-b0be-eeb90921e5b8" providerId="ADAL" clId="{5F8CABF3-6AA1-4C8F-B180-195B40878433}" dt="2021-11-29T01:07:56.024" v="6518" actId="478"/>
          <ac:picMkLst>
            <pc:docMk/>
            <pc:sldMk cId="2148602558" sldId="279"/>
            <ac:picMk id="20" creationId="{BFF1585D-94C6-4E69-9881-646E8985F2DB}"/>
          </ac:picMkLst>
        </pc:picChg>
        <pc:picChg chg="del">
          <ac:chgData name="최지원 (AI학부)" userId="58b9ec07-109c-49b0-b0be-eeb90921e5b8" providerId="ADAL" clId="{5F8CABF3-6AA1-4C8F-B180-195B40878433}" dt="2021-11-29T01:09:43.858" v="6648" actId="478"/>
          <ac:picMkLst>
            <pc:docMk/>
            <pc:sldMk cId="2148602558" sldId="279"/>
            <ac:picMk id="22" creationId="{5A1AF292-9218-4243-827F-C4E191D3729D}"/>
          </ac:picMkLst>
        </pc:picChg>
        <pc:picChg chg="add mod modCrop">
          <ac:chgData name="최지원 (AI학부)" userId="58b9ec07-109c-49b0-b0be-eeb90921e5b8" providerId="ADAL" clId="{5F8CABF3-6AA1-4C8F-B180-195B40878433}" dt="2021-11-29T01:14:30.441" v="6735" actId="1582"/>
          <ac:picMkLst>
            <pc:docMk/>
            <pc:sldMk cId="2148602558" sldId="279"/>
            <ac:picMk id="23" creationId="{A592EC2C-6B47-4629-9730-8B173DD6AD6F}"/>
          </ac:picMkLst>
        </pc:picChg>
        <pc:picChg chg="mod">
          <ac:chgData name="최지원 (AI학부)" userId="58b9ec07-109c-49b0-b0be-eeb90921e5b8" providerId="ADAL" clId="{5F8CABF3-6AA1-4C8F-B180-195B40878433}" dt="2021-11-29T01:09:47.029" v="6650" actId="1076"/>
          <ac:picMkLst>
            <pc:docMk/>
            <pc:sldMk cId="2148602558" sldId="279"/>
            <ac:picMk id="24" creationId="{8CB09B19-3321-4A4F-B14E-6E946B2B9803}"/>
          </ac:picMkLst>
        </pc:picChg>
        <pc:picChg chg="del">
          <ac:chgData name="최지원 (AI학부)" userId="58b9ec07-109c-49b0-b0be-eeb90921e5b8" providerId="ADAL" clId="{5F8CABF3-6AA1-4C8F-B180-195B40878433}" dt="2021-11-29T01:10:11.447" v="6668" actId="478"/>
          <ac:picMkLst>
            <pc:docMk/>
            <pc:sldMk cId="2148602558" sldId="279"/>
            <ac:picMk id="25" creationId="{01E507E2-DC45-449B-9DEB-E6FB7225F747}"/>
          </ac:picMkLst>
        </pc:picChg>
        <pc:picChg chg="mod">
          <ac:chgData name="최지원 (AI학부)" userId="58b9ec07-109c-49b0-b0be-eeb90921e5b8" providerId="ADAL" clId="{5F8CABF3-6AA1-4C8F-B180-195B40878433}" dt="2021-11-29T01:10:03.458" v="6664" actId="1076"/>
          <ac:picMkLst>
            <pc:docMk/>
            <pc:sldMk cId="2148602558" sldId="279"/>
            <ac:picMk id="27" creationId="{2F17541E-1BEB-4721-BB10-06A8990A168C}"/>
          </ac:picMkLst>
        </pc:picChg>
        <pc:picChg chg="del">
          <ac:chgData name="최지원 (AI학부)" userId="58b9ec07-109c-49b0-b0be-eeb90921e5b8" providerId="ADAL" clId="{5F8CABF3-6AA1-4C8F-B180-195B40878433}" dt="2021-11-29T01:10:58.925" v="6678" actId="478"/>
          <ac:picMkLst>
            <pc:docMk/>
            <pc:sldMk cId="2148602558" sldId="279"/>
            <ac:picMk id="31" creationId="{742B233A-6921-47BA-9327-6B22568529C2}"/>
          </ac:picMkLst>
        </pc:picChg>
        <pc:picChg chg="del">
          <ac:chgData name="최지원 (AI학부)" userId="58b9ec07-109c-49b0-b0be-eeb90921e5b8" providerId="ADAL" clId="{5F8CABF3-6AA1-4C8F-B180-195B40878433}" dt="2021-11-29T01:11:00.002" v="6679" actId="478"/>
          <ac:picMkLst>
            <pc:docMk/>
            <pc:sldMk cId="2148602558" sldId="279"/>
            <ac:picMk id="32" creationId="{ABB2DB6B-07A7-4527-A5DC-B60529D6C2F8}"/>
          </ac:picMkLst>
        </pc:picChg>
        <pc:picChg chg="add mod modCrop">
          <ac:chgData name="최지원 (AI학부)" userId="58b9ec07-109c-49b0-b0be-eeb90921e5b8" providerId="ADAL" clId="{5F8CABF3-6AA1-4C8F-B180-195B40878433}" dt="2021-11-29T01:10:42.326" v="6674" actId="1076"/>
          <ac:picMkLst>
            <pc:docMk/>
            <pc:sldMk cId="2148602558" sldId="279"/>
            <ac:picMk id="34" creationId="{FCB41AD1-73D2-4E73-9D86-4C871254E33C}"/>
          </ac:picMkLst>
        </pc:picChg>
        <pc:picChg chg="add mod modCrop">
          <ac:chgData name="최지원 (AI학부)" userId="58b9ec07-109c-49b0-b0be-eeb90921e5b8" providerId="ADAL" clId="{5F8CABF3-6AA1-4C8F-B180-195B40878433}" dt="2021-11-29T01:11:32.135" v="6692" actId="14100"/>
          <ac:picMkLst>
            <pc:docMk/>
            <pc:sldMk cId="2148602558" sldId="279"/>
            <ac:picMk id="36" creationId="{18272269-2D70-446D-A502-918AB43E1A6B}"/>
          </ac:picMkLst>
        </pc:picChg>
        <pc:picChg chg="add mod modCrop">
          <ac:chgData name="최지원 (AI학부)" userId="58b9ec07-109c-49b0-b0be-eeb90921e5b8" providerId="ADAL" clId="{5F8CABF3-6AA1-4C8F-B180-195B40878433}" dt="2021-11-29T01:12:15.611" v="6708" actId="1076"/>
          <ac:picMkLst>
            <pc:docMk/>
            <pc:sldMk cId="2148602558" sldId="279"/>
            <ac:picMk id="38" creationId="{7D9F301F-19A4-4652-BB1C-D2B4EB38062B}"/>
          </ac:picMkLst>
        </pc:picChg>
        <pc:picChg chg="add mod modCrop">
          <ac:chgData name="최지원 (AI학부)" userId="58b9ec07-109c-49b0-b0be-eeb90921e5b8" providerId="ADAL" clId="{5F8CABF3-6AA1-4C8F-B180-195B40878433}" dt="2021-11-29T01:12:46.877" v="6715" actId="732"/>
          <ac:picMkLst>
            <pc:docMk/>
            <pc:sldMk cId="2148602558" sldId="279"/>
            <ac:picMk id="39" creationId="{A4706C51-177C-4380-81E0-B5BAFC05E510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20:19.069" v="10139" actId="14100"/>
        <pc:sldMkLst>
          <pc:docMk/>
          <pc:sldMk cId="3544411167" sldId="280"/>
        </pc:sldMkLst>
        <pc:grpChg chg="add mod">
          <ac:chgData name="최지원 (AI학부)" userId="58b9ec07-109c-49b0-b0be-eeb90921e5b8" providerId="ADAL" clId="{5F8CABF3-6AA1-4C8F-B180-195B40878433}" dt="2021-12-01T00:20:19.069" v="10139" actId="14100"/>
          <ac:grpSpMkLst>
            <pc:docMk/>
            <pc:sldMk cId="3544411167" sldId="280"/>
            <ac:grpSpMk id="12" creationId="{64F1AD5D-8DC2-4F71-8395-50B2D3B5DF99}"/>
          </ac:grpSpMkLst>
        </pc:grpChg>
        <pc:picChg chg="add del mod">
          <ac:chgData name="최지원 (AI학부)" userId="58b9ec07-109c-49b0-b0be-eeb90921e5b8" providerId="ADAL" clId="{5F8CABF3-6AA1-4C8F-B180-195B40878433}" dt="2021-11-30T23:36:47.046" v="8498"/>
          <ac:picMkLst>
            <pc:docMk/>
            <pc:sldMk cId="3544411167" sldId="280"/>
            <ac:picMk id="2" creationId="{1A9E4AE2-A5C4-4C4D-B009-11164B54751C}"/>
          </ac:picMkLst>
        </pc:picChg>
        <pc:picChg chg="add mod modCrop">
          <ac:chgData name="최지원 (AI학부)" userId="58b9ec07-109c-49b0-b0be-eeb90921e5b8" providerId="ADAL" clId="{5F8CABF3-6AA1-4C8F-B180-195B40878433}" dt="2021-12-01T00:20:16.563" v="10138" actId="164"/>
          <ac:picMkLst>
            <pc:docMk/>
            <pc:sldMk cId="3544411167" sldId="280"/>
            <ac:picMk id="4" creationId="{B280B51B-5104-4AE0-A60E-20C39F29C60A}"/>
          </ac:picMkLst>
        </pc:picChg>
        <pc:picChg chg="add mod modCrop">
          <ac:chgData name="최지원 (AI학부)" userId="58b9ec07-109c-49b0-b0be-eeb90921e5b8" providerId="ADAL" clId="{5F8CABF3-6AA1-4C8F-B180-195B40878433}" dt="2021-12-01T00:20:16.563" v="10138" actId="164"/>
          <ac:picMkLst>
            <pc:docMk/>
            <pc:sldMk cId="3544411167" sldId="280"/>
            <ac:picMk id="6" creationId="{2D93CBE7-D336-4617-8307-4C3D59B1D82F}"/>
          </ac:picMkLst>
        </pc:picChg>
        <pc:picChg chg="add del mod">
          <ac:chgData name="최지원 (AI학부)" userId="58b9ec07-109c-49b0-b0be-eeb90921e5b8" providerId="ADAL" clId="{5F8CABF3-6AA1-4C8F-B180-195B40878433}" dt="2021-12-01T00:17:25.394" v="10107" actId="478"/>
          <ac:picMkLst>
            <pc:docMk/>
            <pc:sldMk cId="3544411167" sldId="280"/>
            <ac:picMk id="8" creationId="{36E6C71A-1652-41E2-A963-EBABB3079FA0}"/>
          </ac:picMkLst>
        </pc:picChg>
        <pc:picChg chg="add del mod">
          <ac:chgData name="최지원 (AI학부)" userId="58b9ec07-109c-49b0-b0be-eeb90921e5b8" providerId="ADAL" clId="{5F8CABF3-6AA1-4C8F-B180-195B40878433}" dt="2021-12-01T00:17:31.299" v="10110" actId="478"/>
          <ac:picMkLst>
            <pc:docMk/>
            <pc:sldMk cId="3544411167" sldId="280"/>
            <ac:picMk id="10" creationId="{E0883BA7-F931-4E4E-912F-1C98B72A9A4C}"/>
          </ac:picMkLst>
        </pc:picChg>
        <pc:picChg chg="add mod modCrop">
          <ac:chgData name="최지원 (AI학부)" userId="58b9ec07-109c-49b0-b0be-eeb90921e5b8" providerId="ADAL" clId="{5F8CABF3-6AA1-4C8F-B180-195B40878433}" dt="2021-12-01T00:20:16.563" v="10138" actId="164"/>
          <ac:picMkLst>
            <pc:docMk/>
            <pc:sldMk cId="3544411167" sldId="280"/>
            <ac:picMk id="11" creationId="{139930FE-98B9-4696-B417-D65DCA727C3D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2-01T00:20:28.387" v="10141" actId="14100"/>
        <pc:sldMkLst>
          <pc:docMk/>
          <pc:sldMk cId="1275758580" sldId="281"/>
        </pc:sldMkLst>
        <pc:grpChg chg="add mod">
          <ac:chgData name="최지원 (AI학부)" userId="58b9ec07-109c-49b0-b0be-eeb90921e5b8" providerId="ADAL" clId="{5F8CABF3-6AA1-4C8F-B180-195B40878433}" dt="2021-12-01T00:20:28.387" v="10141" actId="14100"/>
          <ac:grpSpMkLst>
            <pc:docMk/>
            <pc:sldMk cId="1275758580" sldId="281"/>
            <ac:grpSpMk id="5" creationId="{55CFC046-0633-4BED-AF28-BEEFD12964F2}"/>
          </ac:grpSpMkLst>
        </pc:grpChg>
        <pc:picChg chg="add del mod modCrop">
          <ac:chgData name="최지원 (AI학부)" userId="58b9ec07-109c-49b0-b0be-eeb90921e5b8" providerId="ADAL" clId="{5F8CABF3-6AA1-4C8F-B180-195B40878433}" dt="2021-12-01T00:18:02.504" v="10122" actId="478"/>
          <ac:picMkLst>
            <pc:docMk/>
            <pc:sldMk cId="1275758580" sldId="281"/>
            <ac:picMk id="2" creationId="{4D1EEFF1-6291-4692-AD8D-786C4A665B73}"/>
          </ac:picMkLst>
        </pc:picChg>
        <pc:picChg chg="add mod modCrop">
          <ac:chgData name="최지원 (AI학부)" userId="58b9ec07-109c-49b0-b0be-eeb90921e5b8" providerId="ADAL" clId="{5F8CABF3-6AA1-4C8F-B180-195B40878433}" dt="2021-12-01T00:20:26.517" v="10140" actId="164"/>
          <ac:picMkLst>
            <pc:docMk/>
            <pc:sldMk cId="1275758580" sldId="281"/>
            <ac:picMk id="3" creationId="{B11AFF30-4113-4676-9986-2295D129A95D}"/>
          </ac:picMkLst>
        </pc:picChg>
        <pc:picChg chg="add mod modCrop">
          <ac:chgData name="최지원 (AI학부)" userId="58b9ec07-109c-49b0-b0be-eeb90921e5b8" providerId="ADAL" clId="{5F8CABF3-6AA1-4C8F-B180-195B40878433}" dt="2021-12-01T00:20:26.517" v="10140" actId="164"/>
          <ac:picMkLst>
            <pc:docMk/>
            <pc:sldMk cId="1275758580" sldId="281"/>
            <ac:picMk id="4" creationId="{4B268A09-32A4-4133-B6E8-0EB015DB3D9E}"/>
          </ac:picMkLst>
        </pc:picChg>
      </pc:sldChg>
      <pc:sldChg chg="addSp delSp modSp add mod">
        <pc:chgData name="최지원 (AI학부)" userId="58b9ec07-109c-49b0-b0be-eeb90921e5b8" providerId="ADAL" clId="{5F8CABF3-6AA1-4C8F-B180-195B40878433}" dt="2021-11-30T23:42:32.736" v="8628" actId="14100"/>
        <pc:sldMkLst>
          <pc:docMk/>
          <pc:sldMk cId="2195759256" sldId="282"/>
        </pc:sldMkLst>
        <pc:spChg chg="add mod">
          <ac:chgData name="최지원 (AI학부)" userId="58b9ec07-109c-49b0-b0be-eeb90921e5b8" providerId="ADAL" clId="{5F8CABF3-6AA1-4C8F-B180-195B40878433}" dt="2021-11-30T23:41:16.534" v="8556" actId="1582"/>
          <ac:spMkLst>
            <pc:docMk/>
            <pc:sldMk cId="2195759256" sldId="282"/>
            <ac:spMk id="7" creationId="{FCD034A7-6956-411E-B1C7-9B4025123F91}"/>
          </ac:spMkLst>
        </pc:spChg>
        <pc:spChg chg="add mod">
          <ac:chgData name="최지원 (AI학부)" userId="58b9ec07-109c-49b0-b0be-eeb90921e5b8" providerId="ADAL" clId="{5F8CABF3-6AA1-4C8F-B180-195B40878433}" dt="2021-11-30T23:42:27.894" v="8627" actId="1076"/>
          <ac:spMkLst>
            <pc:docMk/>
            <pc:sldMk cId="2195759256" sldId="282"/>
            <ac:spMk id="10" creationId="{80CB4305-B1EA-4CEC-84BE-8CECA15C85C9}"/>
          </ac:spMkLst>
        </pc:spChg>
        <pc:picChg chg="add mod">
          <ac:chgData name="최지원 (AI학부)" userId="58b9ec07-109c-49b0-b0be-eeb90921e5b8" providerId="ADAL" clId="{5F8CABF3-6AA1-4C8F-B180-195B40878433}" dt="2021-11-30T23:39:22.285" v="8531" actId="1076"/>
          <ac:picMkLst>
            <pc:docMk/>
            <pc:sldMk cId="2195759256" sldId="282"/>
            <ac:picMk id="2" creationId="{2B3E9820-6336-4DC9-8A97-14B4D2E0E699}"/>
          </ac:picMkLst>
        </pc:picChg>
        <pc:picChg chg="add mod">
          <ac:chgData name="최지원 (AI학부)" userId="58b9ec07-109c-49b0-b0be-eeb90921e5b8" providerId="ADAL" clId="{5F8CABF3-6AA1-4C8F-B180-195B40878433}" dt="2021-11-30T23:39:19.319" v="8530" actId="1076"/>
          <ac:picMkLst>
            <pc:docMk/>
            <pc:sldMk cId="2195759256" sldId="282"/>
            <ac:picMk id="4" creationId="{9ABDB0DE-5CBD-414A-B4AA-B678E3E363A5}"/>
          </ac:picMkLst>
        </pc:picChg>
        <pc:picChg chg="add del mod">
          <ac:chgData name="최지원 (AI학부)" userId="58b9ec07-109c-49b0-b0be-eeb90921e5b8" providerId="ADAL" clId="{5F8CABF3-6AA1-4C8F-B180-195B40878433}" dt="2021-11-30T23:39:25.630" v="8533" actId="478"/>
          <ac:picMkLst>
            <pc:docMk/>
            <pc:sldMk cId="2195759256" sldId="282"/>
            <ac:picMk id="6" creationId="{0BE2C4AF-07EE-49F1-B4AA-71023BE694E1}"/>
          </ac:picMkLst>
        </pc:picChg>
        <pc:cxnChg chg="add mod">
          <ac:chgData name="최지원 (AI학부)" userId="58b9ec07-109c-49b0-b0be-eeb90921e5b8" providerId="ADAL" clId="{5F8CABF3-6AA1-4C8F-B180-195B40878433}" dt="2021-11-30T23:42:32.736" v="8628" actId="14100"/>
          <ac:cxnSpMkLst>
            <pc:docMk/>
            <pc:sldMk cId="2195759256" sldId="282"/>
            <ac:cxnSpMk id="9" creationId="{83BB7AEB-60E6-4FEC-BB29-CFECECD80843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1-30T23:49:14.971" v="8986" actId="164"/>
        <pc:sldMkLst>
          <pc:docMk/>
          <pc:sldMk cId="1278160380" sldId="283"/>
        </pc:sldMkLst>
        <pc:spChg chg="add mod">
          <ac:chgData name="최지원 (AI학부)" userId="58b9ec07-109c-49b0-b0be-eeb90921e5b8" providerId="ADAL" clId="{5F8CABF3-6AA1-4C8F-B180-195B40878433}" dt="2021-11-30T23:45:02.585" v="8690" actId="164"/>
          <ac:spMkLst>
            <pc:docMk/>
            <pc:sldMk cId="1278160380" sldId="283"/>
            <ac:spMk id="9" creationId="{2E901841-1595-4E33-8CEB-0D4051B83C66}"/>
          </ac:spMkLst>
        </pc:spChg>
        <pc:spChg chg="add mod">
          <ac:chgData name="최지원 (AI학부)" userId="58b9ec07-109c-49b0-b0be-eeb90921e5b8" providerId="ADAL" clId="{5F8CABF3-6AA1-4C8F-B180-195B40878433}" dt="2021-11-30T23:45:02.585" v="8690" actId="164"/>
          <ac:spMkLst>
            <pc:docMk/>
            <pc:sldMk cId="1278160380" sldId="283"/>
            <ac:spMk id="11" creationId="{A6F937E1-1A97-4107-A7B6-646A7C807336}"/>
          </ac:spMkLst>
        </pc:spChg>
        <pc:spChg chg="add del mod">
          <ac:chgData name="최지원 (AI학부)" userId="58b9ec07-109c-49b0-b0be-eeb90921e5b8" providerId="ADAL" clId="{5F8CABF3-6AA1-4C8F-B180-195B40878433}" dt="2021-11-30T23:45:34.796" v="8699" actId="478"/>
          <ac:spMkLst>
            <pc:docMk/>
            <pc:sldMk cId="1278160380" sldId="283"/>
            <ac:spMk id="15" creationId="{7A098231-A570-405E-931C-F75AA7B7DB7E}"/>
          </ac:spMkLst>
        </pc:spChg>
        <pc:spChg chg="add mod">
          <ac:chgData name="최지원 (AI학부)" userId="58b9ec07-109c-49b0-b0be-eeb90921e5b8" providerId="ADAL" clId="{5F8CABF3-6AA1-4C8F-B180-195B40878433}" dt="2021-11-30T23:47:07.446" v="8871" actId="164"/>
          <ac:spMkLst>
            <pc:docMk/>
            <pc:sldMk cId="1278160380" sldId="283"/>
            <ac:spMk id="16" creationId="{3C0F9EAE-7993-4CAC-B4C5-B89E9CA21A9C}"/>
          </ac:spMkLst>
        </pc:spChg>
        <pc:spChg chg="add mod">
          <ac:chgData name="최지원 (AI학부)" userId="58b9ec07-109c-49b0-b0be-eeb90921e5b8" providerId="ADAL" clId="{5F8CABF3-6AA1-4C8F-B180-195B40878433}" dt="2021-11-30T23:47:07.446" v="8871" actId="164"/>
          <ac:spMkLst>
            <pc:docMk/>
            <pc:sldMk cId="1278160380" sldId="283"/>
            <ac:spMk id="19" creationId="{A18D0F50-946F-48C1-88C7-7FE1965C0BA9}"/>
          </ac:spMkLst>
        </pc:spChg>
        <pc:spChg chg="add mod">
          <ac:chgData name="최지원 (AI학부)" userId="58b9ec07-109c-49b0-b0be-eeb90921e5b8" providerId="ADAL" clId="{5F8CABF3-6AA1-4C8F-B180-195B40878433}" dt="2021-11-30T23:49:14.971" v="8986" actId="164"/>
          <ac:spMkLst>
            <pc:docMk/>
            <pc:sldMk cId="1278160380" sldId="283"/>
            <ac:spMk id="21" creationId="{889590EC-3ED2-41B1-B854-A2D02CFE9209}"/>
          </ac:spMkLst>
        </pc:spChg>
        <pc:spChg chg="add mod">
          <ac:chgData name="최지원 (AI학부)" userId="58b9ec07-109c-49b0-b0be-eeb90921e5b8" providerId="ADAL" clId="{5F8CABF3-6AA1-4C8F-B180-195B40878433}" dt="2021-11-30T23:49:14.971" v="8986" actId="164"/>
          <ac:spMkLst>
            <pc:docMk/>
            <pc:sldMk cId="1278160380" sldId="283"/>
            <ac:spMk id="25" creationId="{B1A87352-5538-4F72-B9C2-6BF2F3EDD4D7}"/>
          </ac:spMkLst>
        </pc:spChg>
        <pc:grpChg chg="add mod">
          <ac:chgData name="최지원 (AI학부)" userId="58b9ec07-109c-49b0-b0be-eeb90921e5b8" providerId="ADAL" clId="{5F8CABF3-6AA1-4C8F-B180-195B40878433}" dt="2021-11-30T23:47:10.559" v="8873" actId="1076"/>
          <ac:grpSpMkLst>
            <pc:docMk/>
            <pc:sldMk cId="1278160380" sldId="283"/>
            <ac:grpSpMk id="14" creationId="{0A3B39DD-EA16-4D58-8940-084F9B64BEA0}"/>
          </ac:grpSpMkLst>
        </pc:grpChg>
        <pc:grpChg chg="add mod">
          <ac:chgData name="최지원 (AI학부)" userId="58b9ec07-109c-49b0-b0be-eeb90921e5b8" providerId="ADAL" clId="{5F8CABF3-6AA1-4C8F-B180-195B40878433}" dt="2021-11-30T23:47:08.831" v="8872" actId="1076"/>
          <ac:grpSpMkLst>
            <pc:docMk/>
            <pc:sldMk cId="1278160380" sldId="283"/>
            <ac:grpSpMk id="20" creationId="{67F95C98-9E77-47B0-A770-79EA4C2F45A9}"/>
          </ac:grpSpMkLst>
        </pc:grpChg>
        <pc:grpChg chg="add mod">
          <ac:chgData name="최지원 (AI학부)" userId="58b9ec07-109c-49b0-b0be-eeb90921e5b8" providerId="ADAL" clId="{5F8CABF3-6AA1-4C8F-B180-195B40878433}" dt="2021-11-30T23:49:14.971" v="8986" actId="164"/>
          <ac:grpSpMkLst>
            <pc:docMk/>
            <pc:sldMk cId="1278160380" sldId="283"/>
            <ac:grpSpMk id="26" creationId="{C3DC3794-D17C-4B9D-930B-383BC9CCB4A3}"/>
          </ac:grpSpMkLst>
        </pc:grpChg>
        <pc:picChg chg="add del mod">
          <ac:chgData name="최지원 (AI학부)" userId="58b9ec07-109c-49b0-b0be-eeb90921e5b8" providerId="ADAL" clId="{5F8CABF3-6AA1-4C8F-B180-195B40878433}" dt="2021-11-30T23:39:35.713" v="8538" actId="478"/>
          <ac:picMkLst>
            <pc:docMk/>
            <pc:sldMk cId="1278160380" sldId="283"/>
            <ac:picMk id="2" creationId="{65684D5A-9B16-4AD4-9DCE-2F0795D67275}"/>
          </ac:picMkLst>
        </pc:picChg>
        <pc:picChg chg="add mod">
          <ac:chgData name="최지원 (AI학부)" userId="58b9ec07-109c-49b0-b0be-eeb90921e5b8" providerId="ADAL" clId="{5F8CABF3-6AA1-4C8F-B180-195B40878433}" dt="2021-11-30T23:47:07.446" v="8871" actId="164"/>
          <ac:picMkLst>
            <pc:docMk/>
            <pc:sldMk cId="1278160380" sldId="283"/>
            <ac:picMk id="4" creationId="{B8BA298B-BD1C-4789-8DB0-A59DABAAE135}"/>
          </ac:picMkLst>
        </pc:picChg>
        <pc:picChg chg="add mod">
          <ac:chgData name="최지원 (AI학부)" userId="58b9ec07-109c-49b0-b0be-eeb90921e5b8" providerId="ADAL" clId="{5F8CABF3-6AA1-4C8F-B180-195B40878433}" dt="2021-11-30T23:45:02.585" v="8690" actId="164"/>
          <ac:picMkLst>
            <pc:docMk/>
            <pc:sldMk cId="1278160380" sldId="283"/>
            <ac:picMk id="6" creationId="{07BF44F4-966A-4D74-9076-5F5052F3355F}"/>
          </ac:picMkLst>
        </pc:picChg>
        <pc:picChg chg="add mod">
          <ac:chgData name="최지원 (AI학부)" userId="58b9ec07-109c-49b0-b0be-eeb90921e5b8" providerId="ADAL" clId="{5F8CABF3-6AA1-4C8F-B180-195B40878433}" dt="2021-11-30T23:49:14.971" v="8986" actId="164"/>
          <ac:picMkLst>
            <pc:docMk/>
            <pc:sldMk cId="1278160380" sldId="283"/>
            <ac:picMk id="8" creationId="{42361349-9010-472F-8AF0-96E9429C60C8}"/>
          </ac:picMkLst>
        </pc:picChg>
        <pc:cxnChg chg="add mod">
          <ac:chgData name="최지원 (AI학부)" userId="58b9ec07-109c-49b0-b0be-eeb90921e5b8" providerId="ADAL" clId="{5F8CABF3-6AA1-4C8F-B180-195B40878433}" dt="2021-11-30T23:45:02.585" v="8690" actId="164"/>
          <ac:cxnSpMkLst>
            <pc:docMk/>
            <pc:sldMk cId="1278160380" sldId="283"/>
            <ac:cxnSpMk id="10" creationId="{7DE923C7-2D9F-48E0-9DED-0FD1597F0FF0}"/>
          </ac:cxnSpMkLst>
        </pc:cxnChg>
        <pc:cxnChg chg="add mod">
          <ac:chgData name="최지원 (AI학부)" userId="58b9ec07-109c-49b0-b0be-eeb90921e5b8" providerId="ADAL" clId="{5F8CABF3-6AA1-4C8F-B180-195B40878433}" dt="2021-11-30T23:47:07.446" v="8871" actId="164"/>
          <ac:cxnSpMkLst>
            <pc:docMk/>
            <pc:sldMk cId="1278160380" sldId="283"/>
            <ac:cxnSpMk id="17" creationId="{09ADF9B5-DE1E-4B5B-822E-048ACEDE8599}"/>
          </ac:cxnSpMkLst>
        </pc:cxnChg>
        <pc:cxnChg chg="add mod">
          <ac:chgData name="최지원 (AI학부)" userId="58b9ec07-109c-49b0-b0be-eeb90921e5b8" providerId="ADAL" clId="{5F8CABF3-6AA1-4C8F-B180-195B40878433}" dt="2021-11-30T23:49:14.971" v="8986" actId="164"/>
          <ac:cxnSpMkLst>
            <pc:docMk/>
            <pc:sldMk cId="1278160380" sldId="283"/>
            <ac:cxnSpMk id="22" creationId="{BC742627-1CD8-405C-BF24-AE8A223433C3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2-01T00:07:16.770" v="9689"/>
        <pc:sldMkLst>
          <pc:docMk/>
          <pc:sldMk cId="37113039" sldId="284"/>
        </pc:sldMkLst>
        <pc:spChg chg="add mod">
          <ac:chgData name="최지원 (AI학부)" userId="58b9ec07-109c-49b0-b0be-eeb90921e5b8" providerId="ADAL" clId="{5F8CABF3-6AA1-4C8F-B180-195B40878433}" dt="2021-12-01T00:00:20.648" v="9505" actId="14100"/>
          <ac:spMkLst>
            <pc:docMk/>
            <pc:sldMk cId="37113039" sldId="284"/>
            <ac:spMk id="4" creationId="{230A9560-40E9-45F5-9FFC-4E2A481CC568}"/>
          </ac:spMkLst>
        </pc:spChg>
        <pc:spChg chg="add mod">
          <ac:chgData name="최지원 (AI학부)" userId="58b9ec07-109c-49b0-b0be-eeb90921e5b8" providerId="ADAL" clId="{5F8CABF3-6AA1-4C8F-B180-195B40878433}" dt="2021-12-01T00:06:22.603" v="9635" actId="1076"/>
          <ac:spMkLst>
            <pc:docMk/>
            <pc:sldMk cId="37113039" sldId="284"/>
            <ac:spMk id="8" creationId="{C825AF7A-4CB9-4D58-901F-942E38FF0BDF}"/>
          </ac:spMkLst>
        </pc:spChg>
        <pc:spChg chg="add mod">
          <ac:chgData name="최지원 (AI학부)" userId="58b9ec07-109c-49b0-b0be-eeb90921e5b8" providerId="ADAL" clId="{5F8CABF3-6AA1-4C8F-B180-195B40878433}" dt="2021-12-01T00:06:42.408" v="9660" actId="1035"/>
          <ac:spMkLst>
            <pc:docMk/>
            <pc:sldMk cId="37113039" sldId="284"/>
            <ac:spMk id="9" creationId="{EDC6A5E7-2823-4193-97B7-2A0564F93319}"/>
          </ac:spMkLst>
        </pc:spChg>
        <pc:spChg chg="add mod">
          <ac:chgData name="최지원 (AI학부)" userId="58b9ec07-109c-49b0-b0be-eeb90921e5b8" providerId="ADAL" clId="{5F8CABF3-6AA1-4C8F-B180-195B40878433}" dt="2021-12-01T00:06:38.447" v="9658" actId="14100"/>
          <ac:spMkLst>
            <pc:docMk/>
            <pc:sldMk cId="37113039" sldId="284"/>
            <ac:spMk id="13" creationId="{C4434AD7-73F2-44C0-B7E3-9395D9931767}"/>
          </ac:spMkLst>
        </pc:spChg>
        <pc:spChg chg="add mod">
          <ac:chgData name="최지원 (AI학부)" userId="58b9ec07-109c-49b0-b0be-eeb90921e5b8" providerId="ADAL" clId="{5F8CABF3-6AA1-4C8F-B180-195B40878433}" dt="2021-12-01T00:06:53.643" v="9663" actId="14100"/>
          <ac:spMkLst>
            <pc:docMk/>
            <pc:sldMk cId="37113039" sldId="284"/>
            <ac:spMk id="14" creationId="{E25DE2B1-0D00-47E3-AA94-4E51260139A8}"/>
          </ac:spMkLst>
        </pc:spChg>
        <pc:spChg chg="add mod">
          <ac:chgData name="최지원 (AI학부)" userId="58b9ec07-109c-49b0-b0be-eeb90921e5b8" providerId="ADAL" clId="{5F8CABF3-6AA1-4C8F-B180-195B40878433}" dt="2021-12-01T00:07:16.770" v="9689"/>
          <ac:spMkLst>
            <pc:docMk/>
            <pc:sldMk cId="37113039" sldId="284"/>
            <ac:spMk id="16" creationId="{0396EA9F-3614-4FC1-8DBB-0A85797044A4}"/>
          </ac:spMkLst>
        </pc:spChg>
        <pc:picChg chg="add mod">
          <ac:chgData name="최지원 (AI학부)" userId="58b9ec07-109c-49b0-b0be-eeb90921e5b8" providerId="ADAL" clId="{5F8CABF3-6AA1-4C8F-B180-195B40878433}" dt="2021-11-30T23:59:54.887" v="9502" actId="1076"/>
          <ac:picMkLst>
            <pc:docMk/>
            <pc:sldMk cId="37113039" sldId="284"/>
            <ac:picMk id="3" creationId="{0B0DD44B-E360-4BDE-BA6D-C653E1F0D81F}"/>
          </ac:picMkLst>
        </pc:picChg>
        <pc:cxnChg chg="add mod">
          <ac:chgData name="최지원 (AI학부)" userId="58b9ec07-109c-49b0-b0be-eeb90921e5b8" providerId="ADAL" clId="{5F8CABF3-6AA1-4C8F-B180-195B40878433}" dt="2021-12-01T00:00:29.580" v="9508" actId="14100"/>
          <ac:cxnSpMkLst>
            <pc:docMk/>
            <pc:sldMk cId="37113039" sldId="284"/>
            <ac:cxnSpMk id="5" creationId="{EAAC722B-E1E9-4B4F-B52B-6C870E4F6469}"/>
          </ac:cxnSpMkLst>
        </pc:cxnChg>
        <pc:cxnChg chg="add del mod">
          <ac:chgData name="최지원 (AI학부)" userId="58b9ec07-109c-49b0-b0be-eeb90921e5b8" providerId="ADAL" clId="{5F8CABF3-6AA1-4C8F-B180-195B40878433}" dt="2021-12-01T00:00:35.819" v="9512"/>
          <ac:cxnSpMkLst>
            <pc:docMk/>
            <pc:sldMk cId="37113039" sldId="284"/>
            <ac:cxnSpMk id="7" creationId="{0437ADEF-6EEC-42E4-9B14-5B3CF1610B3F}"/>
          </ac:cxnSpMkLst>
        </pc:cxnChg>
        <pc:cxnChg chg="add mod">
          <ac:chgData name="최지원 (AI학부)" userId="58b9ec07-109c-49b0-b0be-eeb90921e5b8" providerId="ADAL" clId="{5F8CABF3-6AA1-4C8F-B180-195B40878433}" dt="2021-12-01T00:06:06.970" v="9629" actId="14100"/>
          <ac:cxnSpMkLst>
            <pc:docMk/>
            <pc:sldMk cId="37113039" sldId="284"/>
            <ac:cxnSpMk id="10" creationId="{737FBADC-E19E-48E5-A6BA-10F02E543598}"/>
          </ac:cxnSpMkLst>
        </pc:cxnChg>
        <pc:cxnChg chg="add del mod">
          <ac:chgData name="최지원 (AI학부)" userId="58b9ec07-109c-49b0-b0be-eeb90921e5b8" providerId="ADAL" clId="{5F8CABF3-6AA1-4C8F-B180-195B40878433}" dt="2021-12-01T00:06:11.728" v="9631"/>
          <ac:cxnSpMkLst>
            <pc:docMk/>
            <pc:sldMk cId="37113039" sldId="284"/>
            <ac:cxnSpMk id="12" creationId="{D3BF9662-66F0-4F8C-ACE1-2654A1FCF2AB}"/>
          </ac:cxnSpMkLst>
        </pc:cxnChg>
        <pc:cxnChg chg="add mod">
          <ac:chgData name="최지원 (AI학부)" userId="58b9ec07-109c-49b0-b0be-eeb90921e5b8" providerId="ADAL" clId="{5F8CABF3-6AA1-4C8F-B180-195B40878433}" dt="2021-12-01T00:07:01.993" v="9665" actId="1076"/>
          <ac:cxnSpMkLst>
            <pc:docMk/>
            <pc:sldMk cId="37113039" sldId="284"/>
            <ac:cxnSpMk id="15" creationId="{AC18895E-68A9-4927-9CA7-CBDA3345EE60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2-01T00:12:29.150" v="10091" actId="1076"/>
        <pc:sldMkLst>
          <pc:docMk/>
          <pc:sldMk cId="616241427" sldId="285"/>
        </pc:sldMkLst>
        <pc:spChg chg="add del mod">
          <ac:chgData name="최지원 (AI학부)" userId="58b9ec07-109c-49b0-b0be-eeb90921e5b8" providerId="ADAL" clId="{5F8CABF3-6AA1-4C8F-B180-195B40878433}" dt="2021-11-30T10:48:41.028" v="6958" actId="478"/>
          <ac:spMkLst>
            <pc:docMk/>
            <pc:sldMk cId="616241427" sldId="285"/>
            <ac:spMk id="2" creationId="{5F8F314A-AF36-4736-AB52-BC3B5AEA5E83}"/>
          </ac:spMkLst>
        </pc:spChg>
        <pc:spChg chg="add mod">
          <ac:chgData name="최지원 (AI학부)" userId="58b9ec07-109c-49b0-b0be-eeb90921e5b8" providerId="ADAL" clId="{5F8CABF3-6AA1-4C8F-B180-195B40878433}" dt="2021-12-01T00:12:27.949" v="10090" actId="1076"/>
          <ac:spMkLst>
            <pc:docMk/>
            <pc:sldMk cId="616241427" sldId="285"/>
            <ac:spMk id="3" creationId="{05C5CC60-8BBE-442D-8084-FCCDCCF73E4D}"/>
          </ac:spMkLst>
        </pc:spChg>
        <pc:spChg chg="add del mod">
          <ac:chgData name="최지원 (AI학부)" userId="58b9ec07-109c-49b0-b0be-eeb90921e5b8" providerId="ADAL" clId="{5F8CABF3-6AA1-4C8F-B180-195B40878433}" dt="2021-11-30T10:48:41.030" v="6960"/>
          <ac:spMkLst>
            <pc:docMk/>
            <pc:sldMk cId="616241427" sldId="285"/>
            <ac:spMk id="3" creationId="{729D1153-FEB2-412A-B6D4-28B6BE44AD01}"/>
          </ac:spMkLst>
        </pc:spChg>
        <pc:spChg chg="add mod">
          <ac:chgData name="최지원 (AI학부)" userId="58b9ec07-109c-49b0-b0be-eeb90921e5b8" providerId="ADAL" clId="{5F8CABF3-6AA1-4C8F-B180-195B40878433}" dt="2021-12-01T00:12:29.150" v="10091" actId="1076"/>
          <ac:spMkLst>
            <pc:docMk/>
            <pc:sldMk cId="616241427" sldId="285"/>
            <ac:spMk id="4" creationId="{7BF8FF56-2525-4218-869B-262E0D6638CE}"/>
          </ac:spMkLst>
        </pc:spChg>
      </pc:sldChg>
      <pc:sldChg chg="addSp delSp modSp add mod">
        <pc:chgData name="최지원 (AI학부)" userId="58b9ec07-109c-49b0-b0be-eeb90921e5b8" providerId="ADAL" clId="{5F8CABF3-6AA1-4C8F-B180-195B40878433}" dt="2021-12-01T00:00:39.425" v="9513" actId="20577"/>
        <pc:sldMkLst>
          <pc:docMk/>
          <pc:sldMk cId="2908016196" sldId="286"/>
        </pc:sldMkLst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8" creationId="{86C8C5E1-AF7C-4937-BCB8-D4295224943A}"/>
          </ac:spMkLst>
        </pc:spChg>
        <pc:spChg chg="add mod">
          <ac:chgData name="최지원 (AI학부)" userId="58b9ec07-109c-49b0-b0be-eeb90921e5b8" providerId="ADAL" clId="{5F8CABF3-6AA1-4C8F-B180-195B40878433}" dt="2021-12-01T00:00:39.425" v="9513" actId="20577"/>
          <ac:spMkLst>
            <pc:docMk/>
            <pc:sldMk cId="2908016196" sldId="286"/>
            <ac:spMk id="11" creationId="{A195FA30-B28A-4FDC-B009-5FCE2F05DD18}"/>
          </ac:spMkLst>
        </pc:spChg>
        <pc:spChg chg="add del mod">
          <ac:chgData name="최지원 (AI학부)" userId="58b9ec07-109c-49b0-b0be-eeb90921e5b8" providerId="ADAL" clId="{5F8CABF3-6AA1-4C8F-B180-195B40878433}" dt="2021-11-30T23:51:25.036" v="9079"/>
          <ac:spMkLst>
            <pc:docMk/>
            <pc:sldMk cId="2908016196" sldId="286"/>
            <ac:spMk id="12" creationId="{B2A1430C-2D37-452A-952B-506BD5458182}"/>
          </ac:spMkLst>
        </pc:spChg>
        <pc:spChg chg="add del mod">
          <ac:chgData name="최지원 (AI학부)" userId="58b9ec07-109c-49b0-b0be-eeb90921e5b8" providerId="ADAL" clId="{5F8CABF3-6AA1-4C8F-B180-195B40878433}" dt="2021-11-30T23:51:27.733" v="9081" actId="478"/>
          <ac:spMkLst>
            <pc:docMk/>
            <pc:sldMk cId="2908016196" sldId="286"/>
            <ac:spMk id="13" creationId="{65FF5A04-4F40-42F6-B068-CAA099D780EA}"/>
          </ac:spMkLst>
        </pc:spChg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14" creationId="{5683AAC7-23BC-4BCA-ABEE-87763800D28D}"/>
          </ac:spMkLst>
        </pc:spChg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17" creationId="{0AE9949F-A017-4B55-9254-803CE9576A2E}"/>
          </ac:spMkLst>
        </pc:spChg>
        <pc:spChg chg="add mod">
          <ac:chgData name="최지원 (AI학부)" userId="58b9ec07-109c-49b0-b0be-eeb90921e5b8" providerId="ADAL" clId="{5F8CABF3-6AA1-4C8F-B180-195B40878433}" dt="2021-11-30T23:55:35.739" v="9391" actId="1037"/>
          <ac:spMkLst>
            <pc:docMk/>
            <pc:sldMk cId="2908016196" sldId="286"/>
            <ac:spMk id="18" creationId="{625C5E8F-8F90-432E-AF9E-0C68866CC6F8}"/>
          </ac:spMkLst>
        </pc:spChg>
        <pc:spChg chg="add mod">
          <ac:chgData name="최지원 (AI학부)" userId="58b9ec07-109c-49b0-b0be-eeb90921e5b8" providerId="ADAL" clId="{5F8CABF3-6AA1-4C8F-B180-195B40878433}" dt="2021-11-30T23:55:09.022" v="9380" actId="164"/>
          <ac:spMkLst>
            <pc:docMk/>
            <pc:sldMk cId="2908016196" sldId="286"/>
            <ac:spMk id="20" creationId="{C70270BE-A682-4A95-8FB0-5F38F389A377}"/>
          </ac:spMkLst>
        </pc:spChg>
        <pc:spChg chg="add mod">
          <ac:chgData name="최지원 (AI학부)" userId="58b9ec07-109c-49b0-b0be-eeb90921e5b8" providerId="ADAL" clId="{5F8CABF3-6AA1-4C8F-B180-195B40878433}" dt="2021-11-30T23:57:58.152" v="9487" actId="1035"/>
          <ac:spMkLst>
            <pc:docMk/>
            <pc:sldMk cId="2908016196" sldId="286"/>
            <ac:spMk id="21" creationId="{E1D3801D-FF83-4B4B-BD72-2493CF7E64D8}"/>
          </ac:spMkLst>
        </pc:spChg>
        <pc:spChg chg="add del mod">
          <ac:chgData name="최지원 (AI학부)" userId="58b9ec07-109c-49b0-b0be-eeb90921e5b8" providerId="ADAL" clId="{5F8CABF3-6AA1-4C8F-B180-195B40878433}" dt="2021-11-30T23:55:42.811" v="9394"/>
          <ac:spMkLst>
            <pc:docMk/>
            <pc:sldMk cId="2908016196" sldId="286"/>
            <ac:spMk id="24" creationId="{A0004051-9FD4-4F98-B93F-B89E795E22C3}"/>
          </ac:spMkLst>
        </pc:spChg>
        <pc:spChg chg="add del mod">
          <ac:chgData name="최지원 (AI학부)" userId="58b9ec07-109c-49b0-b0be-eeb90921e5b8" providerId="ADAL" clId="{5F8CABF3-6AA1-4C8F-B180-195B40878433}" dt="2021-11-30T23:55:46.667" v="9396"/>
          <ac:spMkLst>
            <pc:docMk/>
            <pc:sldMk cId="2908016196" sldId="286"/>
            <ac:spMk id="25" creationId="{32454E64-CEC0-4E4F-988C-CF5CBD6475AE}"/>
          </ac:spMkLst>
        </pc:spChg>
        <pc:spChg chg="add mod">
          <ac:chgData name="최지원 (AI학부)" userId="58b9ec07-109c-49b0-b0be-eeb90921e5b8" providerId="ADAL" clId="{5F8CABF3-6AA1-4C8F-B180-195B40878433}" dt="2021-11-30T23:57:43.401" v="9482" actId="164"/>
          <ac:spMkLst>
            <pc:docMk/>
            <pc:sldMk cId="2908016196" sldId="286"/>
            <ac:spMk id="26" creationId="{95DACAEC-C472-41EA-A161-589194028824}"/>
          </ac:spMkLst>
        </pc:spChg>
        <pc:spChg chg="add mod">
          <ac:chgData name="최지원 (AI학부)" userId="58b9ec07-109c-49b0-b0be-eeb90921e5b8" providerId="ADAL" clId="{5F8CABF3-6AA1-4C8F-B180-195B40878433}" dt="2021-11-30T23:57:43.401" v="9482" actId="164"/>
          <ac:spMkLst>
            <pc:docMk/>
            <pc:sldMk cId="2908016196" sldId="286"/>
            <ac:spMk id="28" creationId="{D940DD36-7AD0-4AB7-9AD4-1DE91AAAEAAB}"/>
          </ac:spMkLst>
        </pc:spChg>
        <pc:spChg chg="add mod">
          <ac:chgData name="최지원 (AI학부)" userId="58b9ec07-109c-49b0-b0be-eeb90921e5b8" providerId="ADAL" clId="{5F8CABF3-6AA1-4C8F-B180-195B40878433}" dt="2021-11-30T23:57:43.401" v="9482" actId="164"/>
          <ac:spMkLst>
            <pc:docMk/>
            <pc:sldMk cId="2908016196" sldId="286"/>
            <ac:spMk id="29" creationId="{A6286FBE-C904-4DC0-93D4-04965CEDB135}"/>
          </ac:spMkLst>
        </pc:spChg>
        <pc:spChg chg="add mod">
          <ac:chgData name="최지원 (AI학부)" userId="58b9ec07-109c-49b0-b0be-eeb90921e5b8" providerId="ADAL" clId="{5F8CABF3-6AA1-4C8F-B180-195B40878433}" dt="2021-11-30T23:58:03.896" v="9489" actId="14100"/>
          <ac:spMkLst>
            <pc:docMk/>
            <pc:sldMk cId="2908016196" sldId="286"/>
            <ac:spMk id="31" creationId="{87D7E099-0648-430D-A148-46314EFE9C2A}"/>
          </ac:spMkLst>
        </pc:spChg>
        <pc:grpChg chg="add mod">
          <ac:chgData name="최지원 (AI학부)" userId="58b9ec07-109c-49b0-b0be-eeb90921e5b8" providerId="ADAL" clId="{5F8CABF3-6AA1-4C8F-B180-195B40878433}" dt="2021-11-30T23:56:44.088" v="9454" actId="1076"/>
          <ac:grpSpMkLst>
            <pc:docMk/>
            <pc:sldMk cId="2908016196" sldId="286"/>
            <ac:grpSpMk id="22" creationId="{4EF6F688-E658-47FF-8499-BFEB480A3735}"/>
          </ac:grpSpMkLst>
        </pc:grpChg>
        <pc:grpChg chg="add mod">
          <ac:chgData name="최지원 (AI학부)" userId="58b9ec07-109c-49b0-b0be-eeb90921e5b8" providerId="ADAL" clId="{5F8CABF3-6AA1-4C8F-B180-195B40878433}" dt="2021-11-30T23:58:00.667" v="9488" actId="1076"/>
          <ac:grpSpMkLst>
            <pc:docMk/>
            <pc:sldMk cId="2908016196" sldId="286"/>
            <ac:grpSpMk id="32" creationId="{3C3BF512-39A0-47A8-B3B7-33E6782408A4}"/>
          </ac:grpSpMkLst>
        </pc:grpChg>
        <pc:grpChg chg="add mod">
          <ac:chgData name="최지원 (AI학부)" userId="58b9ec07-109c-49b0-b0be-eeb90921e5b8" providerId="ADAL" clId="{5F8CABF3-6AA1-4C8F-B180-195B40878433}" dt="2021-11-30T23:57:50.368" v="9484" actId="1076"/>
          <ac:grpSpMkLst>
            <pc:docMk/>
            <pc:sldMk cId="2908016196" sldId="286"/>
            <ac:grpSpMk id="33" creationId="{BD089DD5-75B1-4925-907C-3D22F0938751}"/>
          </ac:grpSpMkLst>
        </pc:grpChg>
        <pc:picChg chg="add mod">
          <ac:chgData name="최지원 (AI학부)" userId="58b9ec07-109c-49b0-b0be-eeb90921e5b8" providerId="ADAL" clId="{5F8CABF3-6AA1-4C8F-B180-195B40878433}" dt="2021-11-30T23:55:09.022" v="9380" actId="164"/>
          <ac:picMkLst>
            <pc:docMk/>
            <pc:sldMk cId="2908016196" sldId="286"/>
            <ac:picMk id="3" creationId="{8E359CD8-1052-4E04-919B-C5707E5A6439}"/>
          </ac:picMkLst>
        </pc:picChg>
        <pc:picChg chg="add mod">
          <ac:chgData name="최지원 (AI학부)" userId="58b9ec07-109c-49b0-b0be-eeb90921e5b8" providerId="ADAL" clId="{5F8CABF3-6AA1-4C8F-B180-195B40878433}" dt="2021-11-30T23:57:48.221" v="9483" actId="164"/>
          <ac:picMkLst>
            <pc:docMk/>
            <pc:sldMk cId="2908016196" sldId="286"/>
            <ac:picMk id="5" creationId="{58786E66-34D5-4E3E-BEEB-7B3C33D962A1}"/>
          </ac:picMkLst>
        </pc:picChg>
        <pc:picChg chg="add mod">
          <ac:chgData name="최지원 (AI학부)" userId="58b9ec07-109c-49b0-b0be-eeb90921e5b8" providerId="ADAL" clId="{5F8CABF3-6AA1-4C8F-B180-195B40878433}" dt="2021-11-30T23:57:43.401" v="9482" actId="164"/>
          <ac:picMkLst>
            <pc:docMk/>
            <pc:sldMk cId="2908016196" sldId="286"/>
            <ac:picMk id="7" creationId="{10127674-A3E5-4F76-A4E0-3FB4ABE8C70B}"/>
          </ac:picMkLst>
        </pc:picChg>
        <pc:cxnChg chg="add mod">
          <ac:chgData name="최지원 (AI학부)" userId="58b9ec07-109c-49b0-b0be-eeb90921e5b8" providerId="ADAL" clId="{5F8CABF3-6AA1-4C8F-B180-195B40878433}" dt="2021-11-30T23:55:09.022" v="9380" actId="164"/>
          <ac:cxnSpMkLst>
            <pc:docMk/>
            <pc:sldMk cId="2908016196" sldId="286"/>
            <ac:cxnSpMk id="9" creationId="{CAB09ACB-8FB0-442F-9DF3-9F75A9DC57BD}"/>
          </ac:cxnSpMkLst>
        </pc:cxnChg>
        <pc:cxnChg chg="add mod">
          <ac:chgData name="최지원 (AI학부)" userId="58b9ec07-109c-49b0-b0be-eeb90921e5b8" providerId="ADAL" clId="{5F8CABF3-6AA1-4C8F-B180-195B40878433}" dt="2021-11-30T23:55:09.022" v="9380" actId="164"/>
          <ac:cxnSpMkLst>
            <pc:docMk/>
            <pc:sldMk cId="2908016196" sldId="286"/>
            <ac:cxnSpMk id="15" creationId="{F95B3C9A-DA30-41B6-A818-52931688AF07}"/>
          </ac:cxnSpMkLst>
        </pc:cxnChg>
        <pc:cxnChg chg="add mod">
          <ac:chgData name="최지원 (AI학부)" userId="58b9ec07-109c-49b0-b0be-eeb90921e5b8" providerId="ADAL" clId="{5F8CABF3-6AA1-4C8F-B180-195B40878433}" dt="2021-11-30T23:55:38.538" v="9392" actId="14100"/>
          <ac:cxnSpMkLst>
            <pc:docMk/>
            <pc:sldMk cId="2908016196" sldId="286"/>
            <ac:cxnSpMk id="19" creationId="{1931FA76-5B65-4C1F-BD38-A89B857BEB72}"/>
          </ac:cxnSpMkLst>
        </pc:cxnChg>
        <pc:cxnChg chg="add mod">
          <ac:chgData name="최지원 (AI학부)" userId="58b9ec07-109c-49b0-b0be-eeb90921e5b8" providerId="ADAL" clId="{5F8CABF3-6AA1-4C8F-B180-195B40878433}" dt="2021-11-30T23:57:43.401" v="9482" actId="164"/>
          <ac:cxnSpMkLst>
            <pc:docMk/>
            <pc:sldMk cId="2908016196" sldId="286"/>
            <ac:cxnSpMk id="27" creationId="{1DC409B7-085B-48C4-A7CB-EC22B49739E3}"/>
          </ac:cxnSpMkLst>
        </pc:cxnChg>
        <pc:cxnChg chg="add mod">
          <ac:chgData name="최지원 (AI학부)" userId="58b9ec07-109c-49b0-b0be-eeb90921e5b8" providerId="ADAL" clId="{5F8CABF3-6AA1-4C8F-B180-195B40878433}" dt="2021-11-30T23:58:09.296" v="9494" actId="1036"/>
          <ac:cxnSpMkLst>
            <pc:docMk/>
            <pc:sldMk cId="2908016196" sldId="286"/>
            <ac:cxnSpMk id="30" creationId="{F4A9FA0D-C3FF-42EA-9238-56E3ACC131C9}"/>
          </ac:cxnSpMkLst>
        </pc:cxnChg>
      </pc:sldChg>
      <pc:sldChg chg="addSp delSp modSp add mod">
        <pc:chgData name="최지원 (AI학부)" userId="58b9ec07-109c-49b0-b0be-eeb90921e5b8" providerId="ADAL" clId="{5F8CABF3-6AA1-4C8F-B180-195B40878433}" dt="2021-12-01T00:22:22.542" v="10202" actId="1076"/>
        <pc:sldMkLst>
          <pc:docMk/>
          <pc:sldMk cId="28909708" sldId="287"/>
        </pc:sldMkLst>
        <pc:grpChg chg="del">
          <ac:chgData name="최지원 (AI학부)" userId="58b9ec07-109c-49b0-b0be-eeb90921e5b8" providerId="ADAL" clId="{5F8CABF3-6AA1-4C8F-B180-195B40878433}" dt="2021-12-01T00:20:36.002" v="10143" actId="478"/>
          <ac:grpSpMkLst>
            <pc:docMk/>
            <pc:sldMk cId="28909708" sldId="287"/>
            <ac:grpSpMk id="5" creationId="{55CFC046-0633-4BED-AF28-BEEFD12964F2}"/>
          </ac:grpSpMkLst>
        </pc:grpChg>
        <pc:picChg chg="add del">
          <ac:chgData name="최지원 (AI학부)" userId="58b9ec07-109c-49b0-b0be-eeb90921e5b8" providerId="ADAL" clId="{5F8CABF3-6AA1-4C8F-B180-195B40878433}" dt="2021-12-01T00:22:09.291" v="10196" actId="478"/>
          <ac:picMkLst>
            <pc:docMk/>
            <pc:sldMk cId="28909708" sldId="287"/>
            <ac:picMk id="6" creationId="{C6384A20-38A0-4083-950C-1D8D62ED4EAC}"/>
          </ac:picMkLst>
        </pc:picChg>
        <pc:picChg chg="add del">
          <ac:chgData name="최지원 (AI학부)" userId="58b9ec07-109c-49b0-b0be-eeb90921e5b8" providerId="ADAL" clId="{5F8CABF3-6AA1-4C8F-B180-195B40878433}" dt="2021-12-01T00:22:08.830" v="10195" actId="478"/>
          <ac:picMkLst>
            <pc:docMk/>
            <pc:sldMk cId="28909708" sldId="287"/>
            <ac:picMk id="8" creationId="{F8B44860-0D96-4659-8DE0-42185C677BEC}"/>
          </ac:picMkLst>
        </pc:picChg>
        <pc:picChg chg="add del">
          <ac:chgData name="최지원 (AI학부)" userId="58b9ec07-109c-49b0-b0be-eeb90921e5b8" providerId="ADAL" clId="{5F8CABF3-6AA1-4C8F-B180-195B40878433}" dt="2021-12-01T00:22:08.315" v="10194" actId="478"/>
          <ac:picMkLst>
            <pc:docMk/>
            <pc:sldMk cId="28909708" sldId="287"/>
            <ac:picMk id="10" creationId="{4CCF866B-D0EC-406C-912B-018F13EBB018}"/>
          </ac:picMkLst>
        </pc:picChg>
        <pc:picChg chg="add del">
          <ac:chgData name="최지원 (AI학부)" userId="58b9ec07-109c-49b0-b0be-eeb90921e5b8" providerId="ADAL" clId="{5F8CABF3-6AA1-4C8F-B180-195B40878433}" dt="2021-12-01T00:22:07.813" v="10193" actId="478"/>
          <ac:picMkLst>
            <pc:docMk/>
            <pc:sldMk cId="28909708" sldId="287"/>
            <ac:picMk id="12" creationId="{6A65DC30-A2BD-42D7-A9D7-D6712883774B}"/>
          </ac:picMkLst>
        </pc:picChg>
        <pc:picChg chg="add del mod">
          <ac:chgData name="최지원 (AI학부)" userId="58b9ec07-109c-49b0-b0be-eeb90921e5b8" providerId="ADAL" clId="{5F8CABF3-6AA1-4C8F-B180-195B40878433}" dt="2021-12-01T00:22:07.293" v="10192" actId="478"/>
          <ac:picMkLst>
            <pc:docMk/>
            <pc:sldMk cId="28909708" sldId="287"/>
            <ac:picMk id="14" creationId="{1DF13338-42E5-4F71-9D3B-4DEDA5292411}"/>
          </ac:picMkLst>
        </pc:picChg>
        <pc:picChg chg="add mod">
          <ac:chgData name="최지원 (AI학부)" userId="58b9ec07-109c-49b0-b0be-eeb90921e5b8" providerId="ADAL" clId="{5F8CABF3-6AA1-4C8F-B180-195B40878433}" dt="2021-12-01T00:22:19.589" v="10201" actId="1076"/>
          <ac:picMkLst>
            <pc:docMk/>
            <pc:sldMk cId="28909708" sldId="287"/>
            <ac:picMk id="16" creationId="{72585B23-5D9B-42A4-9802-461A598F98DB}"/>
          </ac:picMkLst>
        </pc:picChg>
        <pc:picChg chg="add mod">
          <ac:chgData name="최지원 (AI학부)" userId="58b9ec07-109c-49b0-b0be-eeb90921e5b8" providerId="ADAL" clId="{5F8CABF3-6AA1-4C8F-B180-195B40878433}" dt="2021-12-01T00:22:18.130" v="10200" actId="14100"/>
          <ac:picMkLst>
            <pc:docMk/>
            <pc:sldMk cId="28909708" sldId="287"/>
            <ac:picMk id="18" creationId="{4B7C4051-596C-47F9-BAC6-513F1B4C2CAB}"/>
          </ac:picMkLst>
        </pc:picChg>
        <pc:picChg chg="add mod">
          <ac:chgData name="최지원 (AI학부)" userId="58b9ec07-109c-49b0-b0be-eeb90921e5b8" providerId="ADAL" clId="{5F8CABF3-6AA1-4C8F-B180-195B40878433}" dt="2021-12-01T00:22:22.542" v="10202" actId="1076"/>
          <ac:picMkLst>
            <pc:docMk/>
            <pc:sldMk cId="28909708" sldId="287"/>
            <ac:picMk id="20" creationId="{FE0E8231-9F35-4DBE-95D0-EEEEBCECEBB6}"/>
          </ac:picMkLst>
        </pc:picChg>
      </pc:sldChg>
      <pc:sldChg chg="addSp delSp modSp add mod ord">
        <pc:chgData name="최지원 (AI학부)" userId="58b9ec07-109c-49b0-b0be-eeb90921e5b8" providerId="ADAL" clId="{5F8CABF3-6AA1-4C8F-B180-195B40878433}" dt="2021-12-01T00:22:41.514" v="10205" actId="478"/>
        <pc:sldMkLst>
          <pc:docMk/>
          <pc:sldMk cId="2078811586" sldId="288"/>
        </pc:sldMkLst>
        <pc:picChg chg="mod">
          <ac:chgData name="최지원 (AI학부)" userId="58b9ec07-109c-49b0-b0be-eeb90921e5b8" providerId="ADAL" clId="{5F8CABF3-6AA1-4C8F-B180-195B40878433}" dt="2021-12-01T00:21:22.508" v="10164" actId="14100"/>
          <ac:picMkLst>
            <pc:docMk/>
            <pc:sldMk cId="2078811586" sldId="288"/>
            <ac:picMk id="6" creationId="{C6384A20-38A0-4083-950C-1D8D62ED4EAC}"/>
          </ac:picMkLst>
        </pc:picChg>
        <pc:picChg chg="mod">
          <ac:chgData name="최지원 (AI학부)" userId="58b9ec07-109c-49b0-b0be-eeb90921e5b8" providerId="ADAL" clId="{5F8CABF3-6AA1-4C8F-B180-195B40878433}" dt="2021-12-01T00:21:50.831" v="10180" actId="14100"/>
          <ac:picMkLst>
            <pc:docMk/>
            <pc:sldMk cId="2078811586" sldId="288"/>
            <ac:picMk id="8" creationId="{F8B44860-0D96-4659-8DE0-42185C677BEC}"/>
          </ac:picMkLst>
        </pc:picChg>
        <pc:picChg chg="mod">
          <ac:chgData name="최지원 (AI학부)" userId="58b9ec07-109c-49b0-b0be-eeb90921e5b8" providerId="ADAL" clId="{5F8CABF3-6AA1-4C8F-B180-195B40878433}" dt="2021-12-01T00:21:47.311" v="10178" actId="1076"/>
          <ac:picMkLst>
            <pc:docMk/>
            <pc:sldMk cId="2078811586" sldId="288"/>
            <ac:picMk id="10" creationId="{4CCF866B-D0EC-406C-912B-018F13EBB018}"/>
          </ac:picMkLst>
        </pc:picChg>
        <pc:picChg chg="add del mod">
          <ac:chgData name="최지원 (AI학부)" userId="58b9ec07-109c-49b0-b0be-eeb90921e5b8" providerId="ADAL" clId="{5F8CABF3-6AA1-4C8F-B180-195B40878433}" dt="2021-12-01T00:22:41.514" v="10205" actId="478"/>
          <ac:picMkLst>
            <pc:docMk/>
            <pc:sldMk cId="2078811586" sldId="288"/>
            <ac:picMk id="11" creationId="{7615F03A-04BB-45EC-9B91-CB1B4737B5AC}"/>
          </ac:picMkLst>
        </pc:picChg>
        <pc:picChg chg="mod">
          <ac:chgData name="최지원 (AI학부)" userId="58b9ec07-109c-49b0-b0be-eeb90921e5b8" providerId="ADAL" clId="{5F8CABF3-6AA1-4C8F-B180-195B40878433}" dt="2021-12-01T00:21:57.539" v="10183" actId="1076"/>
          <ac:picMkLst>
            <pc:docMk/>
            <pc:sldMk cId="2078811586" sldId="288"/>
            <ac:picMk id="12" creationId="{6A65DC30-A2BD-42D7-A9D7-D6712883774B}"/>
          </ac:picMkLst>
        </pc:picChg>
        <pc:picChg chg="mod">
          <ac:chgData name="최지원 (AI학부)" userId="58b9ec07-109c-49b0-b0be-eeb90921e5b8" providerId="ADAL" clId="{5F8CABF3-6AA1-4C8F-B180-195B40878433}" dt="2021-12-01T00:21:58.325" v="10184" actId="1076"/>
          <ac:picMkLst>
            <pc:docMk/>
            <pc:sldMk cId="2078811586" sldId="288"/>
            <ac:picMk id="14" creationId="{1DF13338-42E5-4F71-9D3B-4DEDA5292411}"/>
          </ac:picMkLst>
        </pc:picChg>
        <pc:picChg chg="del mod">
          <ac:chgData name="최지원 (AI학부)" userId="58b9ec07-109c-49b0-b0be-eeb90921e5b8" providerId="ADAL" clId="{5F8CABF3-6AA1-4C8F-B180-195B40878433}" dt="2021-12-01T00:21:38.015" v="10171" actId="478"/>
          <ac:picMkLst>
            <pc:docMk/>
            <pc:sldMk cId="2078811586" sldId="288"/>
            <ac:picMk id="16" creationId="{72585B23-5D9B-42A4-9802-461A598F98DB}"/>
          </ac:picMkLst>
        </pc:picChg>
        <pc:picChg chg="del mod">
          <ac:chgData name="최지원 (AI학부)" userId="58b9ec07-109c-49b0-b0be-eeb90921e5b8" providerId="ADAL" clId="{5F8CABF3-6AA1-4C8F-B180-195B40878433}" dt="2021-12-01T00:21:35.993" v="10169" actId="478"/>
          <ac:picMkLst>
            <pc:docMk/>
            <pc:sldMk cId="2078811586" sldId="288"/>
            <ac:picMk id="18" creationId="{4B7C4051-596C-47F9-BAC6-513F1B4C2CAB}"/>
          </ac:picMkLst>
        </pc:picChg>
        <pc:picChg chg="del mod">
          <ac:chgData name="최지원 (AI학부)" userId="58b9ec07-109c-49b0-b0be-eeb90921e5b8" providerId="ADAL" clId="{5F8CABF3-6AA1-4C8F-B180-195B40878433}" dt="2021-12-01T00:21:36.985" v="10170" actId="478"/>
          <ac:picMkLst>
            <pc:docMk/>
            <pc:sldMk cId="2078811586" sldId="288"/>
            <ac:picMk id="20" creationId="{FE0E8231-9F35-4DBE-95D0-EEEEBCECEB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DD2F-1B4E-4D58-A99D-FA323307C45C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7DAB9-1725-45C3-ADBA-104CDFA57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202178018 </a:t>
            </a:r>
            <a:r>
              <a:rPr lang="ko-KR" altLang="en-US" dirty="0"/>
              <a:t>박명은 </a:t>
            </a:r>
            <a:r>
              <a:rPr lang="en-US" altLang="ko-KR" dirty="0"/>
              <a:t>202178064 </a:t>
            </a:r>
            <a:r>
              <a:rPr lang="ko-KR" altLang="en-US" dirty="0"/>
              <a:t>최지원 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조는 게임 세 가지를 사용한 </a:t>
            </a:r>
            <a:r>
              <a:rPr lang="en-US" altLang="ko-KR" dirty="0"/>
              <a:t>ESCAPE ROOM </a:t>
            </a:r>
            <a:r>
              <a:rPr lang="ko-KR" altLang="en-US" dirty="0" err="1"/>
              <a:t>방탈출</a:t>
            </a:r>
            <a:r>
              <a:rPr lang="ko-KR" altLang="en-US" dirty="0"/>
              <a:t> 개임을 만들었습니다</a:t>
            </a:r>
            <a:r>
              <a:rPr lang="en-US" altLang="ko-KR" dirty="0"/>
              <a:t>. </a:t>
            </a:r>
            <a:r>
              <a:rPr lang="ko-KR" altLang="en-US" dirty="0"/>
              <a:t>전체적인 틀은 수업시간에 배운 은행 시스템을 활용했고</a:t>
            </a:r>
            <a:r>
              <a:rPr lang="en-US" altLang="ko-KR" dirty="0"/>
              <a:t>, </a:t>
            </a:r>
            <a:r>
              <a:rPr lang="ko-KR" altLang="en-US" dirty="0"/>
              <a:t>구조체와 </a:t>
            </a:r>
            <a:r>
              <a:rPr lang="ko-KR" altLang="en-US" dirty="0" err="1"/>
              <a:t>파일입출력</a:t>
            </a:r>
            <a:r>
              <a:rPr lang="en-US" altLang="ko-KR" dirty="0"/>
              <a:t>,</a:t>
            </a:r>
            <a:r>
              <a:rPr lang="ko-KR" altLang="en-US" dirty="0"/>
              <a:t> 동적 메모리</a:t>
            </a:r>
            <a:r>
              <a:rPr lang="en-US" altLang="ko-KR" dirty="0"/>
              <a:t>, </a:t>
            </a:r>
            <a:r>
              <a:rPr lang="ko-KR" altLang="en-US" dirty="0"/>
              <a:t>다중 소스 파일의 내용도 활용하였습니다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0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실제 저희가 로그인 후 게임을 시작했을 때의 실행창입니다</a:t>
            </a:r>
            <a:r>
              <a:rPr lang="en-US" altLang="ko-KR" dirty="0"/>
              <a:t>. </a:t>
            </a:r>
            <a:r>
              <a:rPr lang="ko-KR" altLang="en-US" dirty="0"/>
              <a:t>이런 식으로 스토리를 넣어줬습니다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애니메이션 많아</a:t>
            </a:r>
            <a:r>
              <a:rPr lang="en-US" altLang="ko-KR" dirty="0"/>
              <a:t>!! </a:t>
            </a:r>
            <a:r>
              <a:rPr lang="ko-KR" altLang="en-US" dirty="0"/>
              <a:t>진짜 </a:t>
            </a:r>
            <a:r>
              <a:rPr lang="ko-KR" altLang="en-US" dirty="0" err="1"/>
              <a:t>실행되는거</a:t>
            </a:r>
            <a:r>
              <a:rPr lang="en-US" altLang="ko-KR" dirty="0"/>
              <a:t>(system </a:t>
            </a:r>
            <a:r>
              <a:rPr lang="en-US" altLang="ko-KR" dirty="0" err="1"/>
              <a:t>cls</a:t>
            </a:r>
            <a:r>
              <a:rPr lang="ko-KR" altLang="en-US" dirty="0"/>
              <a:t>랑 </a:t>
            </a:r>
            <a:r>
              <a:rPr lang="en-US" altLang="ko-KR" dirty="0"/>
              <a:t>pause</a:t>
            </a:r>
            <a:r>
              <a:rPr lang="ko-KR" altLang="en-US" dirty="0"/>
              <a:t>로 </a:t>
            </a:r>
            <a:r>
              <a:rPr lang="ko-KR" altLang="en-US" dirty="0" err="1"/>
              <a:t>작동하는것처럼</a:t>
            </a:r>
            <a:r>
              <a:rPr lang="en-US" altLang="ko-KR" dirty="0"/>
              <a:t>)</a:t>
            </a:r>
            <a:r>
              <a:rPr lang="ko-KR" altLang="en-US" dirty="0"/>
              <a:t>랑 똑같이 애니메이션 넣음</a:t>
            </a:r>
            <a:r>
              <a:rPr lang="en-US" altLang="ko-KR" dirty="0"/>
              <a:t>. </a:t>
            </a:r>
            <a:r>
              <a:rPr lang="ko-KR" altLang="en-US" dirty="0"/>
              <a:t>걍 보여주면 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0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스토리나 메뉴</a:t>
            </a:r>
            <a:r>
              <a:rPr lang="en-US" altLang="ko-KR" dirty="0"/>
              <a:t>, </a:t>
            </a:r>
            <a:r>
              <a:rPr lang="ko-KR" altLang="en-US" dirty="0"/>
              <a:t>게임에는 </a:t>
            </a:r>
            <a:r>
              <a:rPr lang="en-US" altLang="ko-KR" dirty="0"/>
              <a:t>system</a:t>
            </a:r>
            <a:r>
              <a:rPr lang="ko-KR" altLang="en-US" dirty="0"/>
              <a:t>함수를 사용하여 색깔을 다르게 넣어줬습니다</a:t>
            </a:r>
            <a:r>
              <a:rPr lang="en-US" altLang="ko-KR" dirty="0"/>
              <a:t>. </a:t>
            </a:r>
            <a:r>
              <a:rPr lang="ko-KR" altLang="en-US" dirty="0"/>
              <a:t>로그인 후에는 보이는 것과 같이 </a:t>
            </a:r>
            <a:r>
              <a:rPr lang="ko-KR" altLang="en-US" dirty="0" err="1"/>
              <a:t>새게임</a:t>
            </a:r>
            <a:r>
              <a:rPr lang="ko-KR" altLang="en-US" dirty="0"/>
              <a:t> 시작</a:t>
            </a:r>
            <a:r>
              <a:rPr lang="en-US" altLang="ko-KR" dirty="0"/>
              <a:t>, </a:t>
            </a:r>
            <a:r>
              <a:rPr lang="ko-KR" altLang="en-US" dirty="0"/>
              <a:t>이어서 하기</a:t>
            </a:r>
            <a:r>
              <a:rPr lang="en-US" altLang="ko-KR" dirty="0"/>
              <a:t>, </a:t>
            </a:r>
            <a:r>
              <a:rPr lang="ko-KR" altLang="en-US" dirty="0"/>
              <a:t>점수 확인</a:t>
            </a:r>
            <a:r>
              <a:rPr lang="en-US" altLang="ko-KR" dirty="0"/>
              <a:t>, </a:t>
            </a:r>
            <a:r>
              <a:rPr lang="ko-KR" altLang="en-US" dirty="0"/>
              <a:t>로그아웃이 있습니다</a:t>
            </a:r>
            <a:r>
              <a:rPr lang="en-US" altLang="ko-KR" dirty="0"/>
              <a:t>. </a:t>
            </a:r>
            <a:r>
              <a:rPr lang="ko-KR" altLang="en-US" dirty="0"/>
              <a:t>회원가입이나 </a:t>
            </a:r>
            <a:r>
              <a:rPr lang="ko-KR" altLang="en-US" dirty="0" err="1"/>
              <a:t>로그인이후</a:t>
            </a:r>
            <a:r>
              <a:rPr lang="ko-KR" altLang="en-US" dirty="0"/>
              <a:t> </a:t>
            </a:r>
            <a:r>
              <a:rPr lang="ko-KR" altLang="en-US" dirty="0" err="1"/>
              <a:t>파일입출력을</a:t>
            </a:r>
            <a:r>
              <a:rPr lang="ko-KR" altLang="en-US" dirty="0"/>
              <a:t> 이용하여 본인의 점수를 불러온 것을 이용해 점수를 </a:t>
            </a:r>
            <a:r>
              <a:rPr lang="en-US" altLang="ko-KR" dirty="0"/>
              <a:t>0</a:t>
            </a:r>
            <a:r>
              <a:rPr lang="ko-KR" altLang="en-US" dirty="0"/>
              <a:t>점으로 초기화하여 재시작 혹은 자신의 점수에 이어서 할 수 있는 새로운 게임 시작과 이어서 하기를 넣었습니다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6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BsforeGame</a:t>
            </a:r>
            <a:r>
              <a:rPr lang="ko-KR" altLang="en-US" dirty="0"/>
              <a:t>함수에서 사용자의 번호를 인수로 받는 이유는 새로운 게임 시작에서 점수를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리셋하거나</a:t>
            </a:r>
            <a:r>
              <a:rPr lang="ko-KR" altLang="en-US" dirty="0"/>
              <a:t> </a:t>
            </a:r>
            <a:r>
              <a:rPr lang="ko-KR" altLang="en-US" dirty="0" err="1"/>
              <a:t>컨티뉴에서</a:t>
            </a:r>
            <a:r>
              <a:rPr lang="ko-KR" altLang="en-US" dirty="0"/>
              <a:t> 전의 점수에 이어서 할 때 필요하기 </a:t>
            </a:r>
            <a:r>
              <a:rPr lang="ko-KR" altLang="en-US" dirty="0" err="1"/>
              <a:t>때문애</a:t>
            </a:r>
            <a:r>
              <a:rPr lang="ko-KR" altLang="en-US" dirty="0"/>
              <a:t> 사용했습니다</a:t>
            </a:r>
            <a:r>
              <a:rPr lang="en-US" altLang="ko-KR" dirty="0"/>
              <a:t>. </a:t>
            </a:r>
            <a:r>
              <a:rPr lang="ko-KR" altLang="en-US" dirty="0"/>
              <a:t>이것을 사용해서 로그아웃후에도 점수가 유지된 채 나중에 원래하던 게임을 이어서 할 수 있게 했습니다</a:t>
            </a:r>
            <a:r>
              <a:rPr lang="en-US" altLang="ko-KR" dirty="0"/>
              <a:t>. </a:t>
            </a:r>
            <a:r>
              <a:rPr lang="ko-KR" altLang="en-US" dirty="0"/>
              <a:t>로그아웃은 게임이 저희가 정한 탈출 조건 </a:t>
            </a:r>
            <a:r>
              <a:rPr lang="en-US" altLang="ko-KR" dirty="0"/>
              <a:t>400</a:t>
            </a:r>
            <a:r>
              <a:rPr lang="ko-KR" altLang="en-US" dirty="0"/>
              <a:t>점을 달성하지 </a:t>
            </a:r>
            <a:r>
              <a:rPr lang="ko-KR" altLang="en-US" dirty="0" err="1"/>
              <a:t>못했을시에</a:t>
            </a:r>
            <a:r>
              <a:rPr lang="ko-KR" altLang="en-US" dirty="0"/>
              <a:t> </a:t>
            </a:r>
            <a:r>
              <a:rPr lang="ko-KR" altLang="en-US" dirty="0" err="1"/>
              <a:t>선택가능합니다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4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점수 확인과 </a:t>
            </a:r>
            <a:r>
              <a:rPr lang="en-US" altLang="ko-KR" dirty="0"/>
              <a:t>400</a:t>
            </a:r>
            <a:r>
              <a:rPr lang="ko-KR" altLang="en-US" dirty="0"/>
              <a:t>점을 넘지 못한 점수에서 로그아웃시에 뜨는 실행 결과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이것은 </a:t>
            </a:r>
            <a:r>
              <a:rPr lang="ko-KR" altLang="en-US" dirty="0" err="1"/>
              <a:t>방탈출</a:t>
            </a:r>
            <a:r>
              <a:rPr lang="ko-KR" altLang="en-US" dirty="0"/>
              <a:t> 게임 시작 후 각각의 선택지에서 게임기를 발견하여 게임을 해야 한다는 저희의 </a:t>
            </a:r>
            <a:r>
              <a:rPr lang="ko-KR" altLang="en-US" dirty="0" err="1"/>
              <a:t>배경설정입니다</a:t>
            </a:r>
            <a:r>
              <a:rPr lang="en-US" altLang="ko-KR" dirty="0"/>
              <a:t>. </a:t>
            </a:r>
            <a:r>
              <a:rPr lang="ko-KR" altLang="en-US" dirty="0"/>
              <a:t>전체적인 틀이 방탈출이기 </a:t>
            </a:r>
            <a:r>
              <a:rPr lang="ko-KR" altLang="en-US" dirty="0" err="1"/>
              <a:t>떄문에</a:t>
            </a:r>
            <a:r>
              <a:rPr lang="ko-KR" altLang="en-US" dirty="0"/>
              <a:t> 방안에 갇힌 것이 설정입니다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5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정한 탐색장소로는 침대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옷장</a:t>
            </a:r>
            <a:r>
              <a:rPr lang="en-US" altLang="ko-KR" dirty="0"/>
              <a:t>, </a:t>
            </a:r>
            <a:r>
              <a:rPr lang="ko-KR" altLang="en-US" dirty="0"/>
              <a:t>냉장고가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5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GameMenu</a:t>
            </a:r>
            <a:r>
              <a:rPr lang="en-US" altLang="ko-KR" dirty="0"/>
              <a:t> </a:t>
            </a:r>
            <a:r>
              <a:rPr lang="ko-KR" altLang="en-US" dirty="0"/>
              <a:t>함수에서 탐색 장소 중 하나를 고르면 게임기를 </a:t>
            </a:r>
            <a:r>
              <a:rPr lang="ko-KR" altLang="en-US" dirty="0" err="1"/>
              <a:t>확인하시겠습니까라는</a:t>
            </a:r>
            <a:r>
              <a:rPr lang="ko-KR" altLang="en-US" dirty="0"/>
              <a:t> 안내문구가 뜹니다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떄</a:t>
            </a:r>
            <a:r>
              <a:rPr lang="ko-KR" altLang="en-US" dirty="0"/>
              <a:t> 필요한 </a:t>
            </a:r>
            <a:r>
              <a:rPr lang="en-US" altLang="ko-KR" dirty="0" err="1"/>
              <a:t>YesOrNo</a:t>
            </a:r>
            <a:r>
              <a:rPr lang="ko-KR" altLang="en-US" dirty="0"/>
              <a:t>함수는 따로 빼서 선택이 가능하게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7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설정한 게임에서 </a:t>
            </a:r>
            <a:r>
              <a:rPr lang="en-US" altLang="ko-KR" dirty="0"/>
              <a:t>case 1, 2, 3 </a:t>
            </a:r>
            <a:r>
              <a:rPr lang="ko-KR" altLang="en-US" dirty="0"/>
              <a:t>선택시에는 게임기가 있지만 </a:t>
            </a:r>
            <a:r>
              <a:rPr lang="en-US" altLang="ko-KR" dirty="0"/>
              <a:t>case4 </a:t>
            </a:r>
            <a:r>
              <a:rPr lang="ko-KR" altLang="en-US" dirty="0"/>
              <a:t>냉장고에는 게임기가 없어서 꽝의 역할로 점수가 </a:t>
            </a:r>
            <a:r>
              <a:rPr lang="en-US" altLang="ko-KR" dirty="0"/>
              <a:t>-100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또한 각각의 게임을 했을 때의 점수가 </a:t>
            </a:r>
            <a:r>
              <a:rPr lang="en-US" altLang="ko-KR" dirty="0"/>
              <a:t>user[index]</a:t>
            </a:r>
            <a:r>
              <a:rPr lang="ko-KR" altLang="en-US" dirty="0"/>
              <a:t>의 </a:t>
            </a:r>
            <a:r>
              <a:rPr lang="en-US" altLang="ko-KR" dirty="0"/>
              <a:t>score</a:t>
            </a:r>
            <a:r>
              <a:rPr lang="ko-KR" altLang="en-US" dirty="0"/>
              <a:t>에 저장될 수 있게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27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재시작</a:t>
            </a:r>
            <a:r>
              <a:rPr lang="en-US" altLang="ko-KR" dirty="0"/>
              <a:t>/ </a:t>
            </a:r>
            <a:r>
              <a:rPr lang="ko-KR" altLang="en-US" dirty="0" err="1"/>
              <a:t>이어서하기</a:t>
            </a:r>
            <a:r>
              <a:rPr lang="en-US" altLang="ko-KR" dirty="0"/>
              <a:t>/ </a:t>
            </a:r>
            <a:r>
              <a:rPr lang="ko-KR" altLang="en-US" dirty="0"/>
              <a:t>본인 점수 확인 중 하나를 선택한 뒤 게임 종류 중 하나를 선택하여 </a:t>
            </a:r>
            <a:r>
              <a:rPr lang="en-US" altLang="ko-KR" dirty="0"/>
              <a:t>400</a:t>
            </a:r>
            <a:r>
              <a:rPr lang="ko-KR" altLang="en-US" dirty="0"/>
              <a:t>점이 넘어야하는 게임인데요</a:t>
            </a:r>
            <a:r>
              <a:rPr lang="en-US" altLang="ko-KR" dirty="0"/>
              <a:t>.</a:t>
            </a:r>
            <a:r>
              <a:rPr lang="ko-KR" altLang="en-US" dirty="0"/>
              <a:t>만약 </a:t>
            </a:r>
            <a:r>
              <a:rPr lang="en-US" altLang="ko-KR" dirty="0"/>
              <a:t>400</a:t>
            </a:r>
            <a:r>
              <a:rPr lang="ko-KR" altLang="en-US" dirty="0"/>
              <a:t>점이 안 넘으면 열쇠 획득을 못하지만 다음에 로그인하여 이어서 할 수 있고</a:t>
            </a:r>
            <a:r>
              <a:rPr lang="en-US" altLang="ko-KR" dirty="0"/>
              <a:t>, 400</a:t>
            </a:r>
            <a:r>
              <a:rPr lang="ko-KR" altLang="en-US" dirty="0"/>
              <a:t>점 이상 </a:t>
            </a:r>
            <a:r>
              <a:rPr lang="ko-KR" altLang="en-US" dirty="0" err="1"/>
              <a:t>달성시</a:t>
            </a:r>
            <a:r>
              <a:rPr lang="ko-KR" altLang="en-US" dirty="0"/>
              <a:t> 열쇠를 획득하면 프로그램은 </a:t>
            </a:r>
            <a:r>
              <a:rPr lang="en-US" altLang="ko-KR" dirty="0"/>
              <a:t>exit(1)</a:t>
            </a:r>
            <a:r>
              <a:rPr lang="ko-KR" altLang="en-US" dirty="0"/>
              <a:t>에 의해 즉시 종료됩니다</a:t>
            </a:r>
            <a:r>
              <a:rPr lang="en-US" altLang="ko-KR" dirty="0"/>
              <a:t>. </a:t>
            </a:r>
            <a:r>
              <a:rPr lang="ko-KR" altLang="en-US" dirty="0"/>
              <a:t>하지만 열쇠 획득 후에도 </a:t>
            </a:r>
            <a:r>
              <a:rPr lang="en-US" altLang="ko-KR" dirty="0" err="1"/>
              <a:t>WriteData</a:t>
            </a:r>
            <a:r>
              <a:rPr lang="en-US" altLang="ko-KR" dirty="0"/>
              <a:t>()</a:t>
            </a:r>
            <a:r>
              <a:rPr lang="ko-KR" altLang="en-US" dirty="0"/>
              <a:t>함수를 호출하여 게임을 </a:t>
            </a:r>
            <a:r>
              <a:rPr lang="ko-KR" altLang="en-US" dirty="0" err="1"/>
              <a:t>이어서하기가</a:t>
            </a:r>
            <a:r>
              <a:rPr lang="ko-KR" altLang="en-US" dirty="0"/>
              <a:t> 가능하도록 점수를 저장할 수 있게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17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설정점수를 넘었을 때와 안 넘었을 때의 실행결과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목차로는 크게 전체 코드와 미니게임 </a:t>
            </a:r>
            <a:r>
              <a:rPr lang="en-US" altLang="ko-KR" dirty="0"/>
              <a:t>3</a:t>
            </a:r>
            <a:r>
              <a:rPr lang="ko-KR" altLang="en-US" dirty="0"/>
              <a:t>개의 코드를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61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미니게임을 사용자 정의 헤더 파일을 만들어서 다중 소스 파일로 저장했습니다</a:t>
            </a:r>
            <a:r>
              <a:rPr lang="en-US" altLang="ko-KR" dirty="0"/>
              <a:t>. </a:t>
            </a:r>
            <a:r>
              <a:rPr lang="ko-KR" altLang="en-US" dirty="0"/>
              <a:t>이 미니게임은 총점을 </a:t>
            </a:r>
            <a:r>
              <a:rPr lang="en-US" altLang="ko-KR" dirty="0"/>
              <a:t>200</a:t>
            </a:r>
            <a:r>
              <a:rPr lang="ko-KR" altLang="en-US" dirty="0"/>
              <a:t>점으로 두고 한 번 </a:t>
            </a:r>
            <a:r>
              <a:rPr lang="ko-KR" altLang="en-US" dirty="0" err="1"/>
              <a:t>틀릴때마다</a:t>
            </a:r>
            <a:r>
              <a:rPr lang="ko-KR" altLang="en-US" dirty="0"/>
              <a:t> </a:t>
            </a:r>
            <a:r>
              <a:rPr lang="en-US" altLang="ko-KR" dirty="0"/>
              <a:t>-10</a:t>
            </a:r>
            <a:r>
              <a:rPr lang="ko-KR" altLang="en-US" dirty="0" err="1"/>
              <a:t>점씩</a:t>
            </a:r>
            <a:r>
              <a:rPr lang="ko-KR" altLang="en-US" dirty="0"/>
              <a:t> 되도록 설정했습니다</a:t>
            </a:r>
            <a:r>
              <a:rPr lang="en-US" altLang="ko-KR" dirty="0"/>
              <a:t>. </a:t>
            </a:r>
            <a:r>
              <a:rPr lang="ko-KR" altLang="en-US" dirty="0"/>
              <a:t>첫번째 게임인 카드 뒤집기 게임에서 </a:t>
            </a:r>
            <a:r>
              <a:rPr lang="en-US" altLang="ko-KR" dirty="0"/>
              <a:t>int </a:t>
            </a:r>
            <a:r>
              <a:rPr lang="en-US" altLang="ko-KR" dirty="0" err="1"/>
              <a:t>arrayAnimal</a:t>
            </a:r>
            <a:r>
              <a:rPr lang="ko-KR" altLang="en-US" dirty="0"/>
              <a:t>함수는 </a:t>
            </a:r>
            <a:r>
              <a:rPr lang="en-US" altLang="ko-KR" dirty="0"/>
              <a:t>20</a:t>
            </a:r>
            <a:r>
              <a:rPr lang="ko-KR" altLang="en-US" dirty="0"/>
              <a:t>장의 카드가 깔린 화면을 보여주고</a:t>
            </a:r>
            <a:r>
              <a:rPr lang="en-US" altLang="ko-KR" dirty="0"/>
              <a:t>, int </a:t>
            </a:r>
            <a:r>
              <a:rPr lang="en-US" altLang="ko-KR" dirty="0" err="1"/>
              <a:t>CheckAnimal</a:t>
            </a:r>
            <a:r>
              <a:rPr lang="ko-KR" altLang="en-US" dirty="0"/>
              <a:t>함수는 카드가 뒤집혔는지를 확인합니다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 char </a:t>
            </a:r>
            <a:r>
              <a:rPr lang="ko-KR" altLang="en-US" dirty="0"/>
              <a:t>포인터 </a:t>
            </a:r>
            <a:r>
              <a:rPr lang="en-US" altLang="ko-KR" dirty="0" err="1"/>
              <a:t>strAnimal</a:t>
            </a:r>
            <a:r>
              <a:rPr lang="ko-KR" altLang="en-US" dirty="0"/>
              <a:t>에 동물 이름을 캐릭터 포인터형으로 두었고요</a:t>
            </a:r>
            <a:r>
              <a:rPr lang="en-US" altLang="ko-KR" dirty="0"/>
              <a:t>, </a:t>
            </a:r>
            <a:r>
              <a:rPr lang="en-US" altLang="ko-KR" dirty="0" err="1"/>
              <a:t>AnimalMainRole</a:t>
            </a:r>
            <a:r>
              <a:rPr lang="ko-KR" altLang="en-US" dirty="0"/>
              <a:t>함수로 게임 시작 화면을 보여줍니다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6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시작 후 </a:t>
            </a:r>
            <a:r>
              <a:rPr lang="en-US" altLang="ko-KR" dirty="0" err="1"/>
              <a:t>ANimalMainRole</a:t>
            </a:r>
            <a:r>
              <a:rPr lang="ko-KR" altLang="en-US" dirty="0"/>
              <a:t>함수안에 게임 시작여부를 확인 할 수 있는 문구와 </a:t>
            </a:r>
            <a:r>
              <a:rPr lang="en-US" altLang="ko-KR" dirty="0"/>
              <a:t>switch-case</a:t>
            </a:r>
            <a:r>
              <a:rPr lang="ko-KR" altLang="en-US" dirty="0"/>
              <a:t>문을 사용했습니다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failcnt</a:t>
            </a:r>
            <a:r>
              <a:rPr lang="ko-KR" altLang="en-US" dirty="0"/>
              <a:t>는 실패 횟수를 세 주는 역할로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초기화해뒀습니다</a:t>
            </a:r>
            <a:r>
              <a:rPr lang="en-US" altLang="ko-KR" dirty="0"/>
              <a:t>. Select1, 2</a:t>
            </a:r>
            <a:r>
              <a:rPr lang="ko-KR" altLang="en-US" dirty="0"/>
              <a:t>는 사용자가 선택한 두 카드 숫자를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9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if</a:t>
            </a:r>
            <a:r>
              <a:rPr lang="ko-KR" altLang="en-US" dirty="0"/>
              <a:t>문에서 같은 카드를 두 번 선택했을 시에 무효처리 하는 것을 넣었고</a:t>
            </a:r>
            <a:r>
              <a:rPr lang="en-US" altLang="ko-KR" dirty="0"/>
              <a:t>, int </a:t>
            </a:r>
            <a:r>
              <a:rPr lang="en-US" altLang="ko-KR" dirty="0" err="1"/>
              <a:t>conv_pos</a:t>
            </a:r>
            <a:r>
              <a:rPr lang="en-US" altLang="ko-KR" dirty="0"/>
              <a:t>_ x, y </a:t>
            </a:r>
            <a:r>
              <a:rPr lang="ko-KR" altLang="en-US" dirty="0"/>
              <a:t>함수에서 </a:t>
            </a:r>
            <a:r>
              <a:rPr lang="ko-KR" altLang="en-US" dirty="0" err="1"/>
              <a:t>행열을</a:t>
            </a:r>
            <a:r>
              <a:rPr lang="ko-KR" altLang="en-US" dirty="0"/>
              <a:t> 정수 좌표로 </a:t>
            </a:r>
            <a:r>
              <a:rPr lang="ko-KR" altLang="en-US" dirty="0" err="1"/>
              <a:t>나타낸것을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좌표로 바꾸는 코드를 넣었습니다</a:t>
            </a:r>
            <a:r>
              <a:rPr lang="en-US" altLang="ko-KR" dirty="0"/>
              <a:t>. </a:t>
            </a:r>
            <a:r>
              <a:rPr lang="ko-KR" altLang="en-US" dirty="0"/>
              <a:t>두 번째로 보아는 </a:t>
            </a:r>
            <a:r>
              <a:rPr lang="en-US" altLang="ko-KR" dirty="0"/>
              <a:t>if</a:t>
            </a:r>
            <a:r>
              <a:rPr lang="ko-KR" altLang="en-US" dirty="0"/>
              <a:t>문에서 카드가 이미 </a:t>
            </a:r>
            <a:r>
              <a:rPr lang="ko-KR" altLang="en-US" dirty="0" err="1"/>
              <a:t>선택된것인지</a:t>
            </a:r>
            <a:r>
              <a:rPr lang="ko-KR" altLang="en-US" dirty="0"/>
              <a:t> 뒤집히지 않았는지</a:t>
            </a:r>
            <a:r>
              <a:rPr lang="en-US" altLang="ko-KR" dirty="0"/>
              <a:t>, </a:t>
            </a:r>
            <a:r>
              <a:rPr lang="ko-KR" altLang="en-US" dirty="0"/>
              <a:t>두 동물이 같은지를 확인하게 했습니다</a:t>
            </a:r>
            <a:r>
              <a:rPr lang="en-US" altLang="ko-KR" dirty="0"/>
              <a:t>. </a:t>
            </a:r>
            <a:r>
              <a:rPr lang="ko-KR" altLang="en-US" dirty="0"/>
              <a:t>그리고 밑의 </a:t>
            </a:r>
            <a:r>
              <a:rPr lang="en-US" altLang="ko-KR" dirty="0"/>
              <a:t>else </a:t>
            </a:r>
            <a:r>
              <a:rPr lang="ko-KR" altLang="en-US" dirty="0"/>
              <a:t>문에서 다른 뽑은 두 카드가 다른 동물일 경우 틀린 카드의 동물은 알려주게 했습니다</a:t>
            </a:r>
            <a:r>
              <a:rPr lang="en-US" altLang="ko-KR" dirty="0"/>
              <a:t>. </a:t>
            </a:r>
            <a:r>
              <a:rPr lang="en-US" altLang="ko-KR" dirty="0" err="1"/>
              <a:t>foundAllAnimals</a:t>
            </a:r>
            <a:r>
              <a:rPr lang="ko-KR" altLang="en-US" dirty="0"/>
              <a:t>함수에서는 모든 동물을 찾았는지 확인 할 수 있으므로 이것이 는 </a:t>
            </a:r>
            <a:r>
              <a:rPr lang="en-US" altLang="ko-KR" dirty="0"/>
              <a:t>1</a:t>
            </a:r>
            <a:r>
              <a:rPr lang="ko-KR" altLang="en-US" dirty="0"/>
              <a:t>일 경우 </a:t>
            </a:r>
            <a:r>
              <a:rPr lang="en-US" altLang="ko-KR" dirty="0"/>
              <a:t>while</a:t>
            </a:r>
            <a:r>
              <a:rPr lang="ko-KR" altLang="en-US" dirty="0"/>
              <a:t>문을 탈출하게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06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initAnimalArray</a:t>
            </a:r>
            <a:r>
              <a:rPr lang="ko-KR" altLang="en-US" dirty="0"/>
              <a:t>함수와 </a:t>
            </a:r>
            <a:r>
              <a:rPr lang="en-US" altLang="ko-KR" dirty="0" err="1"/>
              <a:t>initAnimalName</a:t>
            </a:r>
            <a:r>
              <a:rPr lang="en-US" altLang="ko-KR" dirty="0"/>
              <a:t> </a:t>
            </a:r>
            <a:r>
              <a:rPr lang="ko-KR" altLang="en-US" dirty="0"/>
              <a:t>함수는 각각 동물 카드 배열과 동물 이름을 저장한 배열입니다</a:t>
            </a:r>
            <a:r>
              <a:rPr lang="en-US" altLang="ko-KR" dirty="0"/>
              <a:t>. </a:t>
            </a:r>
            <a:r>
              <a:rPr lang="en-US" altLang="ko-KR" dirty="0" err="1"/>
              <a:t>shffleAnimal</a:t>
            </a:r>
            <a:r>
              <a:rPr lang="ko-KR" altLang="en-US" dirty="0"/>
              <a:t>함수에서 </a:t>
            </a:r>
            <a:r>
              <a:rPr lang="en-US" altLang="ko-KR" dirty="0" err="1"/>
              <a:t>getEmptyPosition</a:t>
            </a:r>
            <a:r>
              <a:rPr lang="ko-KR" altLang="en-US" dirty="0"/>
              <a:t>함수를 사용해 </a:t>
            </a:r>
            <a:r>
              <a:rPr lang="en-US" altLang="ko-KR" dirty="0"/>
              <a:t>rand</a:t>
            </a:r>
            <a:r>
              <a:rPr lang="ko-KR" altLang="en-US" dirty="0"/>
              <a:t>함수에서 </a:t>
            </a:r>
            <a:r>
              <a:rPr lang="en-US" altLang="ko-KR" dirty="0"/>
              <a:t>0~19</a:t>
            </a:r>
            <a:r>
              <a:rPr lang="ko-KR" altLang="en-US" dirty="0"/>
              <a:t>까지의 숫자를 반환하고 초기 값을 </a:t>
            </a:r>
            <a:r>
              <a:rPr lang="en-US" altLang="ko-KR" dirty="0"/>
              <a:t>-1</a:t>
            </a:r>
            <a:r>
              <a:rPr lang="ko-KR" altLang="en-US" dirty="0"/>
              <a:t>로 설정기때문에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가 </a:t>
            </a:r>
            <a:r>
              <a:rPr lang="en-US" altLang="ko-KR" dirty="0"/>
              <a:t>-1</a:t>
            </a:r>
            <a:r>
              <a:rPr lang="ko-KR" altLang="en-US" dirty="0"/>
              <a:t>일 경우 빈 공간이므로 비어 있는 위치를 알 수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conv_pos</a:t>
            </a:r>
            <a:r>
              <a:rPr lang="en-US" altLang="ko-KR" dirty="0"/>
              <a:t>_ x, y </a:t>
            </a:r>
            <a:r>
              <a:rPr lang="ko-KR" altLang="en-US" dirty="0"/>
              <a:t>함수는 각각 행</a:t>
            </a:r>
            <a:r>
              <a:rPr lang="en-US" altLang="ko-KR" dirty="0"/>
              <a:t>, </a:t>
            </a:r>
            <a:r>
              <a:rPr lang="ko-KR" altLang="en-US" dirty="0"/>
              <a:t>열을 알 수 있는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73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printfAnimal</a:t>
            </a:r>
            <a:r>
              <a:rPr lang="ko-KR" altLang="en-US" dirty="0"/>
              <a:t>함수는 실제 코드에서는 사용하지 않지만 어떤 위치에 무슨 동물카드가 있는지 확인가능한 정답지 함수입니다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PrintQuestion</a:t>
            </a:r>
            <a:r>
              <a:rPr lang="ko-KR" altLang="en-US" dirty="0"/>
              <a:t>함수는 매번 문제를 보여주는 함수입니다</a:t>
            </a:r>
            <a:r>
              <a:rPr lang="en-US" altLang="ko-KR" dirty="0"/>
              <a:t>. </a:t>
            </a:r>
            <a:r>
              <a:rPr lang="ko-KR" altLang="en-US" dirty="0"/>
              <a:t>이미 뒤집어서 </a:t>
            </a:r>
            <a:r>
              <a:rPr lang="en-US" altLang="ko-KR" dirty="0"/>
              <a:t>0</a:t>
            </a:r>
            <a:r>
              <a:rPr lang="ko-KR" altLang="en-US" dirty="0"/>
              <a:t>값이 아닌 카드는 동물 이름을 보여주고</a:t>
            </a:r>
            <a:r>
              <a:rPr lang="en-US" altLang="ko-KR" dirty="0"/>
              <a:t>, </a:t>
            </a:r>
            <a:r>
              <a:rPr lang="ko-KR" altLang="en-US" dirty="0"/>
              <a:t>그렇지 않은 경우 아직 맞히지 </a:t>
            </a:r>
            <a:r>
              <a:rPr lang="ko-KR" altLang="en-US" dirty="0" err="1"/>
              <a:t>못한것으로</a:t>
            </a:r>
            <a:r>
              <a:rPr lang="ko-KR" altLang="en-US" dirty="0"/>
              <a:t> 카드 뒷면인 숫자를 보여줍니다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 err="1"/>
              <a:t>foundAllAnimal</a:t>
            </a:r>
            <a:r>
              <a:rPr lang="ko-KR" altLang="en-US" dirty="0"/>
              <a:t>함수에서 모든 동물을 다 찾은 경우 동물 카드 뒤집기 게임이 끝날 수 있도록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80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사용자 정의 헤더 파일을 뺀 미니게임은 별 피하기 게임 입니다</a:t>
            </a:r>
            <a:r>
              <a:rPr lang="en-US" altLang="ko-KR" dirty="0"/>
              <a:t>. </a:t>
            </a:r>
            <a:r>
              <a:rPr lang="ko-KR" altLang="en-US" dirty="0"/>
              <a:t>이 게임은 별이 한번 </a:t>
            </a:r>
            <a:r>
              <a:rPr lang="ko-KR" altLang="en-US" dirty="0" err="1"/>
              <a:t>떨어질때마다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점의 점수를 얻을 수 있도록 했습니다</a:t>
            </a:r>
            <a:r>
              <a:rPr lang="en-US" altLang="ko-KR" dirty="0"/>
              <a:t>. </a:t>
            </a:r>
            <a:r>
              <a:rPr lang="ko-KR" altLang="en-US" dirty="0"/>
              <a:t>이 게임에서 열의 수는 </a:t>
            </a:r>
            <a:r>
              <a:rPr lang="en-US" altLang="ko-KR" dirty="0"/>
              <a:t>10, </a:t>
            </a:r>
            <a:r>
              <a:rPr lang="ko-KR" altLang="en-US" dirty="0"/>
              <a:t>행의 수는 </a:t>
            </a:r>
            <a:r>
              <a:rPr lang="en-US" altLang="ko-KR" dirty="0"/>
              <a:t>20</a:t>
            </a:r>
            <a:r>
              <a:rPr lang="ko-KR" altLang="en-US" dirty="0"/>
              <a:t>인 게임 화면을 설정했고</a:t>
            </a:r>
            <a:r>
              <a:rPr lang="en-US" altLang="ko-KR" dirty="0"/>
              <a:t>, </a:t>
            </a:r>
            <a:r>
              <a:rPr lang="ko-KR" altLang="en-US" dirty="0"/>
              <a:t>빈공간은</a:t>
            </a:r>
            <a:r>
              <a:rPr lang="en-US" altLang="ko-KR" dirty="0"/>
              <a:t> 0, </a:t>
            </a:r>
            <a:r>
              <a:rPr lang="ko-KR" altLang="en-US" dirty="0"/>
              <a:t>벽은 </a:t>
            </a:r>
            <a:r>
              <a:rPr lang="en-US" altLang="ko-KR" dirty="0"/>
              <a:t>1, </a:t>
            </a:r>
            <a:r>
              <a:rPr lang="ko-KR" altLang="en-US" dirty="0"/>
              <a:t>사용자는 </a:t>
            </a:r>
            <a:r>
              <a:rPr lang="en-US" altLang="ko-KR" dirty="0"/>
              <a:t>2, </a:t>
            </a:r>
            <a:r>
              <a:rPr lang="ko-KR" altLang="en-US" dirty="0"/>
              <a:t>별은 </a:t>
            </a:r>
            <a:r>
              <a:rPr lang="en-US" altLang="ko-KR" dirty="0"/>
              <a:t>3</a:t>
            </a:r>
            <a:r>
              <a:rPr lang="ko-KR" altLang="en-US" dirty="0"/>
              <a:t>으로 구분했습니다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30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별 피하기 게임도 게임 </a:t>
            </a:r>
            <a:r>
              <a:rPr lang="ko-KR" altLang="en-US" dirty="0" err="1"/>
              <a:t>시작전</a:t>
            </a:r>
            <a:r>
              <a:rPr lang="ko-KR" altLang="en-US" dirty="0"/>
              <a:t> 게임을 </a:t>
            </a:r>
            <a:r>
              <a:rPr lang="ko-KR" altLang="en-US" dirty="0" err="1"/>
              <a:t>시작하시겠습니까에</a:t>
            </a:r>
            <a:r>
              <a:rPr lang="ko-KR" altLang="en-US" dirty="0"/>
              <a:t> 대한 대답을 고를 수 있는 부분을 만들어 놨습니다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 err="1"/>
              <a:t>맵이</a:t>
            </a:r>
            <a:r>
              <a:rPr lang="ko-KR" altLang="en-US" dirty="0"/>
              <a:t> 형성되고</a:t>
            </a:r>
            <a:r>
              <a:rPr lang="en-US" altLang="ko-KR" dirty="0"/>
              <a:t>, </a:t>
            </a:r>
            <a:r>
              <a:rPr lang="ko-KR" altLang="en-US" dirty="0"/>
              <a:t>새로 </a:t>
            </a:r>
            <a:r>
              <a:rPr lang="ko-KR" altLang="en-US" dirty="0" err="1"/>
              <a:t>맵이</a:t>
            </a:r>
            <a:r>
              <a:rPr lang="ko-KR" altLang="en-US" dirty="0"/>
              <a:t> 초기화 되기 전에 잠시 </a:t>
            </a:r>
            <a:r>
              <a:rPr lang="ko-KR" altLang="en-US" dirty="0" err="1"/>
              <a:t>맵을</a:t>
            </a:r>
            <a:r>
              <a:rPr lang="ko-KR" altLang="en-US" dirty="0"/>
              <a:t> 유지시켜주는 </a:t>
            </a:r>
            <a:r>
              <a:rPr lang="en-US" altLang="ko-KR" dirty="0"/>
              <a:t>sleep</a:t>
            </a:r>
            <a:r>
              <a:rPr lang="ko-KR" altLang="en-US" dirty="0"/>
              <a:t>함수를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벽을 만드는 </a:t>
            </a:r>
            <a:r>
              <a:rPr lang="en-US" altLang="ko-KR" dirty="0" err="1"/>
              <a:t>MakeWall</a:t>
            </a:r>
            <a:r>
              <a:rPr lang="ko-KR" altLang="en-US" dirty="0"/>
              <a:t>함수에서 양 끝 열을 </a:t>
            </a:r>
            <a:r>
              <a:rPr lang="en-US" altLang="ko-KR" dirty="0"/>
              <a:t>1</a:t>
            </a:r>
            <a:r>
              <a:rPr lang="ko-KR" altLang="en-US" dirty="0"/>
              <a:t>로 초기화하고 벽을 생성했습니다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StarCreate</a:t>
            </a:r>
            <a:r>
              <a:rPr lang="ko-KR" altLang="en-US" dirty="0"/>
              <a:t>함수에서 양 끝 열을 제외한 행에서 랜덤으로 </a:t>
            </a:r>
            <a:r>
              <a:rPr lang="en-US" altLang="ko-KR" dirty="0"/>
              <a:t>3</a:t>
            </a:r>
            <a:r>
              <a:rPr lang="ko-KR" altLang="en-US" dirty="0"/>
              <a:t>으로 초기화되게 하여 별을 생성했습니다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MapDraw</a:t>
            </a:r>
            <a:r>
              <a:rPr lang="ko-KR" altLang="en-US" dirty="0"/>
              <a:t>함수에서는 앞서 나온 함수에서 초기화한 값을 이용하여 각각의 모양으로 게임 화면을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6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Star_Update</a:t>
            </a:r>
            <a:r>
              <a:rPr lang="ko-KR" altLang="en-US" dirty="0"/>
              <a:t>함수는 별의 위치를 조정하는 함수입니다</a:t>
            </a:r>
            <a:r>
              <a:rPr lang="en-US" altLang="ko-KR" dirty="0"/>
              <a:t>. </a:t>
            </a:r>
            <a:r>
              <a:rPr lang="ko-KR" altLang="en-US" dirty="0"/>
              <a:t>맨 안쪽의 </a:t>
            </a:r>
            <a:r>
              <a:rPr lang="en-US" altLang="ko-KR" dirty="0"/>
              <a:t>if</a:t>
            </a:r>
            <a:r>
              <a:rPr lang="ko-KR" altLang="en-US" dirty="0"/>
              <a:t>문에서 이미 올라간 별의 경우 </a:t>
            </a:r>
            <a:r>
              <a:rPr lang="en-US" altLang="ko-KR" dirty="0"/>
              <a:t>if(y+1&gt;=HEIGHT)=1</a:t>
            </a:r>
            <a:r>
              <a:rPr lang="ko-KR" altLang="en-US" dirty="0"/>
              <a:t>로 초기화하여 별을 다시 </a:t>
            </a:r>
            <a:r>
              <a:rPr lang="en-US" altLang="ko-KR" dirty="0"/>
              <a:t>0</a:t>
            </a:r>
            <a:r>
              <a:rPr lang="ko-KR" altLang="en-US" dirty="0"/>
              <a:t>의 위치로 초기화했습니다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 err="1"/>
              <a:t>StarCreate</a:t>
            </a:r>
            <a:r>
              <a:rPr lang="ko-KR" altLang="en-US" dirty="0"/>
              <a:t>함수를 사용해 별의 위치를 다시 지정해줍니다</a:t>
            </a:r>
            <a:r>
              <a:rPr lang="en-US" altLang="ko-KR" dirty="0"/>
              <a:t>. </a:t>
            </a:r>
            <a:r>
              <a:rPr lang="ko-KR" altLang="en-US" dirty="0"/>
              <a:t>그리고 다 올라가지 않은 별일 경우에는 </a:t>
            </a:r>
            <a:r>
              <a:rPr lang="en-US" altLang="ko-KR" dirty="0"/>
              <a:t>y+1</a:t>
            </a:r>
            <a:r>
              <a:rPr lang="ko-KR" altLang="en-US" dirty="0"/>
              <a:t>로 별을 위치를 이동시켰습니다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check_hit</a:t>
            </a:r>
            <a:r>
              <a:rPr lang="ko-KR" altLang="en-US" dirty="0"/>
              <a:t>함수로 게임 플레이어가 별에 맞았는지 확인하였습니다</a:t>
            </a:r>
            <a:r>
              <a:rPr lang="en-US" altLang="ko-KR" dirty="0"/>
              <a:t>. </a:t>
            </a:r>
            <a:r>
              <a:rPr lang="ko-KR" altLang="en-US" dirty="0"/>
              <a:t>마지막으로 키보드에서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D</a:t>
            </a:r>
            <a:r>
              <a:rPr lang="ko-KR" altLang="en-US" dirty="0"/>
              <a:t>를 사용해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누를시에</a:t>
            </a:r>
            <a:r>
              <a:rPr lang="ko-KR" altLang="en-US" dirty="0"/>
              <a:t> 플레이어가 왼쪽으로 한 칸 이동하고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ko-KR" altLang="en-US" dirty="0" err="1"/>
              <a:t>누를시에</a:t>
            </a:r>
            <a:r>
              <a:rPr lang="ko-KR" altLang="en-US" dirty="0"/>
              <a:t> 플레이어가 오른쪽으로 한 칸 이동할 수 있도록 지정하였습니다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4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세 번째로 사용자 정의 헤더 파일을 뺀 미니게임은 행운의 숫자 맞추기 게임입니다</a:t>
            </a:r>
            <a:r>
              <a:rPr lang="en-US" altLang="ko-KR" dirty="0"/>
              <a:t>. </a:t>
            </a:r>
            <a:r>
              <a:rPr lang="ko-KR" altLang="en-US" dirty="0"/>
              <a:t>이 게임은 기본점수를 </a:t>
            </a:r>
            <a:r>
              <a:rPr lang="en-US" altLang="ko-KR" dirty="0"/>
              <a:t>100</a:t>
            </a:r>
            <a:r>
              <a:rPr lang="ko-KR" altLang="en-US" dirty="0"/>
              <a:t>으로 두고 </a:t>
            </a:r>
            <a:r>
              <a:rPr lang="en-US" altLang="ko-KR" dirty="0"/>
              <a:t>4</a:t>
            </a:r>
            <a:r>
              <a:rPr lang="ko-KR" altLang="en-US" dirty="0"/>
              <a:t>번의 기회를 주며 한 번 숫자를 맞추지 못할 때마다 </a:t>
            </a:r>
            <a:r>
              <a:rPr lang="en-US" altLang="ko-KR" dirty="0"/>
              <a:t>25</a:t>
            </a:r>
            <a:r>
              <a:rPr lang="ko-KR" altLang="en-US" dirty="0" err="1"/>
              <a:t>점씩</a:t>
            </a:r>
            <a:r>
              <a:rPr lang="ko-KR" altLang="en-US" dirty="0"/>
              <a:t> 감점하는 계산 방식을 썼습니다</a:t>
            </a:r>
            <a:r>
              <a:rPr lang="en-US" altLang="ko-KR" dirty="0"/>
              <a:t>. </a:t>
            </a:r>
            <a:r>
              <a:rPr lang="ko-KR" altLang="en-US" dirty="0"/>
              <a:t>이것 또한 게임을 시작할 것인지에 대한 여부를 물어볼 수 있게 프로그래밍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1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메인 게임인 </a:t>
            </a:r>
            <a:r>
              <a:rPr lang="ko-KR" altLang="en-US" dirty="0" err="1"/>
              <a:t>방탈출</a:t>
            </a:r>
            <a:r>
              <a:rPr lang="ko-KR" altLang="en-US" dirty="0"/>
              <a:t> 게임에 사용된 사용자 정의 함수들입니다</a:t>
            </a:r>
            <a:r>
              <a:rPr lang="en-US" altLang="ko-KR" dirty="0"/>
              <a:t>. Void </a:t>
            </a:r>
            <a:r>
              <a:rPr lang="en-US" altLang="ko-KR" dirty="0" err="1"/>
              <a:t>GameStart</a:t>
            </a:r>
            <a:r>
              <a:rPr lang="ko-KR" altLang="en-US" dirty="0"/>
              <a:t>함수는 첫 페이지에서 본 게임 시작 화면을 보여주는 것이고요</a:t>
            </a:r>
            <a:r>
              <a:rPr lang="en-US" altLang="ko-KR" dirty="0"/>
              <a:t>, void </a:t>
            </a:r>
            <a:r>
              <a:rPr lang="en-US" altLang="ko-KR" dirty="0" err="1"/>
              <a:t>ShowMainMenu</a:t>
            </a:r>
            <a:r>
              <a:rPr lang="ko-KR" altLang="en-US" dirty="0"/>
              <a:t>함수는 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나가기 버튼이 있는 메인 메뉴입니다</a:t>
            </a:r>
            <a:r>
              <a:rPr lang="en-US" altLang="ko-KR" dirty="0"/>
              <a:t>. Int </a:t>
            </a:r>
            <a:r>
              <a:rPr lang="en-US" altLang="ko-KR" dirty="0" err="1"/>
              <a:t>ReadInput</a:t>
            </a:r>
            <a:r>
              <a:rPr lang="ko-KR" altLang="en-US" dirty="0"/>
              <a:t>함수는 각각의 메뉴들의 번호를 고를 수 있는 </a:t>
            </a:r>
            <a:r>
              <a:rPr lang="ko-KR" altLang="en-US" dirty="0" err="1"/>
              <a:t>입력값을</a:t>
            </a:r>
            <a:r>
              <a:rPr lang="ko-KR" altLang="en-US" dirty="0"/>
              <a:t> 받아들이는 함수이고</a:t>
            </a:r>
            <a:r>
              <a:rPr lang="en-US" altLang="ko-KR" dirty="0"/>
              <a:t>, void Login,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함수에서 각각 회원가입</a:t>
            </a:r>
            <a:r>
              <a:rPr lang="en-US" altLang="ko-KR" dirty="0"/>
              <a:t>, </a:t>
            </a:r>
            <a:r>
              <a:rPr lang="ko-KR" altLang="en-US" dirty="0"/>
              <a:t>로그인을 할 수 있게 했습니다</a:t>
            </a:r>
            <a:r>
              <a:rPr lang="en-US" altLang="ko-KR" dirty="0"/>
              <a:t>. Void </a:t>
            </a:r>
            <a:r>
              <a:rPr lang="en-US" altLang="ko-KR" dirty="0" err="1"/>
              <a:t>FirstStory</a:t>
            </a:r>
            <a:r>
              <a:rPr lang="ko-KR" altLang="en-US" dirty="0"/>
              <a:t>함수는 </a:t>
            </a:r>
            <a:r>
              <a:rPr lang="ko-KR" altLang="en-US" dirty="0" err="1"/>
              <a:t>방탈출</a:t>
            </a:r>
            <a:r>
              <a:rPr lang="ko-KR" altLang="en-US" dirty="0"/>
              <a:t> 게임을 </a:t>
            </a:r>
            <a:r>
              <a:rPr lang="ko-KR" altLang="en-US" dirty="0" err="1"/>
              <a:t>시작했을때의</a:t>
            </a:r>
            <a:r>
              <a:rPr lang="ko-KR" altLang="en-US" dirty="0"/>
              <a:t> 시작 스토리를 보여줍니다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void </a:t>
            </a:r>
            <a:r>
              <a:rPr lang="en-US" altLang="ko-KR" dirty="0" err="1"/>
              <a:t>BeforeGame</a:t>
            </a:r>
            <a:r>
              <a:rPr lang="ko-KR" altLang="en-US" dirty="0"/>
              <a:t>함수에서는 </a:t>
            </a:r>
            <a:r>
              <a:rPr lang="en-US" altLang="ko-KR" dirty="0"/>
              <a:t>void </a:t>
            </a:r>
            <a:r>
              <a:rPr lang="en-US" altLang="ko-KR" dirty="0" err="1"/>
              <a:t>ShowBeforeGameMenu</a:t>
            </a:r>
            <a:r>
              <a:rPr lang="en-US" altLang="ko-KR" dirty="0"/>
              <a:t> </a:t>
            </a:r>
            <a:r>
              <a:rPr lang="ko-KR" altLang="en-US" dirty="0"/>
              <a:t>함수에서 보여주는 새 게임 시작</a:t>
            </a:r>
            <a:r>
              <a:rPr lang="en-US" altLang="ko-KR" dirty="0"/>
              <a:t>, </a:t>
            </a:r>
            <a:r>
              <a:rPr lang="ko-KR" altLang="en-US" dirty="0"/>
              <a:t>이어서 하기</a:t>
            </a:r>
            <a:r>
              <a:rPr lang="en-US" altLang="ko-KR" dirty="0"/>
              <a:t>, </a:t>
            </a:r>
            <a:r>
              <a:rPr lang="ko-KR" altLang="en-US" dirty="0"/>
              <a:t>점수 확인</a:t>
            </a:r>
            <a:r>
              <a:rPr lang="en-US" altLang="ko-KR" dirty="0"/>
              <a:t>, </a:t>
            </a:r>
            <a:r>
              <a:rPr lang="ko-KR" altLang="en-US" dirty="0"/>
              <a:t>로그아웃 즉 게임 전 선택 메뉴를 고를 수 있게 해주는 함수입니다</a:t>
            </a:r>
            <a:r>
              <a:rPr lang="en-US" altLang="ko-KR" dirty="0"/>
              <a:t>. Void </a:t>
            </a:r>
            <a:r>
              <a:rPr lang="en-US" altLang="ko-KR" dirty="0" err="1"/>
              <a:t>ShowGameMenu</a:t>
            </a:r>
            <a:r>
              <a:rPr lang="ko-KR" altLang="en-US" dirty="0"/>
              <a:t>함수는 </a:t>
            </a:r>
            <a:r>
              <a:rPr lang="ko-KR" altLang="en-US" dirty="0" err="1"/>
              <a:t>방탈출</a:t>
            </a:r>
            <a:r>
              <a:rPr lang="ko-KR" altLang="en-US" dirty="0"/>
              <a:t> 게임 내의 탐색 장소를 선택할 수 있게 </a:t>
            </a:r>
            <a:r>
              <a:rPr lang="en-US" altLang="ko-KR" dirty="0"/>
              <a:t>void </a:t>
            </a:r>
            <a:r>
              <a:rPr lang="en-US" altLang="ko-KR" dirty="0" err="1"/>
              <a:t>GameMenu</a:t>
            </a:r>
            <a:r>
              <a:rPr lang="ko-KR" altLang="en-US" dirty="0"/>
              <a:t>와 같이 쓰입니다</a:t>
            </a:r>
            <a:r>
              <a:rPr lang="en-US" altLang="ko-KR" dirty="0"/>
              <a:t>. </a:t>
            </a:r>
            <a:r>
              <a:rPr lang="ko-KR" altLang="en-US" dirty="0"/>
              <a:t>그리고 탐색 장소 선택시에 발견한 게임기의 게임을 </a:t>
            </a:r>
            <a:r>
              <a:rPr lang="ko-KR" altLang="en-US" dirty="0" err="1"/>
              <a:t>확인할것인지</a:t>
            </a:r>
            <a:r>
              <a:rPr lang="ko-KR" altLang="en-US" dirty="0"/>
              <a:t> 물어보는 </a:t>
            </a:r>
            <a:r>
              <a:rPr lang="en-US" altLang="ko-KR" dirty="0"/>
              <a:t>char </a:t>
            </a:r>
            <a:r>
              <a:rPr lang="en-US" altLang="ko-KR" dirty="0" err="1"/>
              <a:t>YesOrNo</a:t>
            </a:r>
            <a:r>
              <a:rPr lang="ko-KR" altLang="en-US" dirty="0"/>
              <a:t>함수를 썼습니다</a:t>
            </a:r>
            <a:r>
              <a:rPr lang="en-US" altLang="ko-KR" dirty="0"/>
              <a:t>. </a:t>
            </a:r>
            <a:r>
              <a:rPr lang="ko-KR" altLang="en-US" dirty="0"/>
              <a:t>또한 파일 입출력을 활용해 사용자 정보를 불러오고 사용자 정보 저장이 가능한 </a:t>
            </a:r>
            <a:r>
              <a:rPr lang="en-US" altLang="ko-KR" dirty="0"/>
              <a:t>void </a:t>
            </a:r>
            <a:r>
              <a:rPr lang="en-US" altLang="ko-KR" dirty="0" err="1"/>
              <a:t>ReadData</a:t>
            </a:r>
            <a:r>
              <a:rPr lang="en-US" altLang="ko-KR" dirty="0"/>
              <a:t>, void </a:t>
            </a:r>
            <a:r>
              <a:rPr lang="en-US" altLang="ko-KR" dirty="0" err="1"/>
              <a:t>WriteData</a:t>
            </a:r>
            <a:r>
              <a:rPr lang="en-US" altLang="ko-KR" dirty="0"/>
              <a:t> </a:t>
            </a:r>
            <a:r>
              <a:rPr lang="ko-KR" altLang="en-US" dirty="0"/>
              <a:t>함수를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메인 메뉴</a:t>
            </a:r>
            <a:r>
              <a:rPr lang="en-US" altLang="ko-KR" dirty="0"/>
              <a:t>, </a:t>
            </a:r>
            <a:r>
              <a:rPr lang="ko-KR" altLang="en-US" dirty="0"/>
              <a:t>게임 전 선택 메뉴</a:t>
            </a:r>
            <a:r>
              <a:rPr lang="en-US" altLang="ko-KR" dirty="0"/>
              <a:t>, </a:t>
            </a:r>
            <a:r>
              <a:rPr lang="ko-KR" altLang="en-US" dirty="0"/>
              <a:t>탐색 장소 선택시에 쓰이는 </a:t>
            </a:r>
            <a:r>
              <a:rPr lang="en-US" altLang="ko-KR" dirty="0"/>
              <a:t>switch case</a:t>
            </a:r>
            <a:r>
              <a:rPr lang="ko-KR" altLang="en-US" dirty="0"/>
              <a:t>문 사용시에 필요한 이름을 </a:t>
            </a:r>
            <a:r>
              <a:rPr lang="en-US" altLang="ko-KR" dirty="0" err="1"/>
              <a:t>enum</a:t>
            </a:r>
            <a:r>
              <a:rPr lang="ko-KR" altLang="en-US" dirty="0"/>
              <a:t>열거형 상수에</a:t>
            </a:r>
            <a:r>
              <a:rPr lang="en-US" altLang="ko-KR" dirty="0"/>
              <a:t> </a:t>
            </a:r>
            <a:r>
              <a:rPr lang="ko-KR" altLang="en-US" dirty="0"/>
              <a:t>저장했습니다</a:t>
            </a:r>
            <a:r>
              <a:rPr lang="en-US" altLang="ko-KR" dirty="0"/>
              <a:t>. </a:t>
            </a:r>
            <a:r>
              <a:rPr lang="ko-KR" altLang="en-US" dirty="0"/>
              <a:t>마지막으로 사용자 정보를 </a:t>
            </a:r>
            <a:r>
              <a:rPr lang="en-US" altLang="ko-KR" dirty="0"/>
              <a:t>typedef</a:t>
            </a:r>
            <a:r>
              <a:rPr lang="ko-KR" altLang="en-US" dirty="0"/>
              <a:t>를 사용한 구조체 배열에 </a:t>
            </a:r>
            <a:r>
              <a:rPr lang="en-US" altLang="ko-KR" dirty="0"/>
              <a:t>id, password, </a:t>
            </a:r>
            <a:r>
              <a:rPr lang="ko-KR" altLang="en-US" dirty="0"/>
              <a:t>게임 점수를 합산하여 </a:t>
            </a:r>
            <a:r>
              <a:rPr lang="ko-KR" altLang="en-US" dirty="0" err="1"/>
              <a:t>저장가능하게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Srandtime</a:t>
            </a:r>
            <a:r>
              <a:rPr lang="en-US" altLang="ko-KR" dirty="0"/>
              <a:t>(NULL)</a:t>
            </a:r>
            <a:r>
              <a:rPr lang="ko-KR" altLang="en-US" dirty="0"/>
              <a:t>과 </a:t>
            </a:r>
            <a:r>
              <a:rPr lang="en-US" altLang="ko-KR" dirty="0"/>
              <a:t>rand</a:t>
            </a:r>
            <a:r>
              <a:rPr lang="ko-KR" altLang="en-US" dirty="0"/>
              <a:t>함수를 사용하여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사이의 숫자를 랜덤으로 뽑게 하였고 </a:t>
            </a:r>
            <a:r>
              <a:rPr lang="en-US" altLang="ko-KR" dirty="0"/>
              <a:t>for</a:t>
            </a:r>
            <a:r>
              <a:rPr lang="ko-KR" altLang="en-US" dirty="0"/>
              <a:t>문으로 총 </a:t>
            </a:r>
            <a:r>
              <a:rPr lang="en-US" altLang="ko-KR" dirty="0"/>
              <a:t>4</a:t>
            </a:r>
            <a:r>
              <a:rPr lang="ko-KR" altLang="en-US" dirty="0"/>
              <a:t>번의 기회를 줬으며</a:t>
            </a:r>
            <a:r>
              <a:rPr lang="en-US" altLang="ko-KR" dirty="0"/>
              <a:t>, </a:t>
            </a:r>
            <a:r>
              <a:rPr lang="ko-KR" altLang="en-US" dirty="0"/>
              <a:t>틀릴 경우 </a:t>
            </a:r>
            <a:r>
              <a:rPr lang="en-US" altLang="ko-KR" dirty="0"/>
              <a:t>-25</a:t>
            </a:r>
            <a:r>
              <a:rPr lang="ko-KR" altLang="en-US" dirty="0"/>
              <a:t>점이 되도록 프로그램을 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직접 실행을 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4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만든 게임은 회원제 게임으로 게임을 하기위해서는 먼저 회원가입을 선택하여 아이디 비번을 저장한 후 로그인을 하고</a:t>
            </a:r>
            <a:r>
              <a:rPr lang="en-US" altLang="ko-KR" dirty="0"/>
              <a:t>, </a:t>
            </a:r>
            <a:r>
              <a:rPr lang="ko-KR" altLang="en-US" dirty="0"/>
              <a:t>새로운 게임을 시작하여 </a:t>
            </a:r>
            <a:r>
              <a:rPr lang="ko-KR" altLang="en-US" dirty="0" err="1"/>
              <a:t>방탈출</a:t>
            </a:r>
            <a:r>
              <a:rPr lang="ko-KR" altLang="en-US" dirty="0"/>
              <a:t> 안의 미니게임을 골라서 게임을 진행할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1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회원가입을 하였다면 로그인을 한 후 새로운 게임 </a:t>
            </a:r>
            <a:r>
              <a:rPr lang="ko-KR" altLang="en-US" dirty="0" err="1"/>
              <a:t>선택시</a:t>
            </a:r>
            <a:r>
              <a:rPr lang="ko-KR" altLang="en-US" dirty="0"/>
              <a:t> 이전 게임의 점수는 리셋이 되고</a:t>
            </a:r>
            <a:r>
              <a:rPr lang="en-US" altLang="ko-KR" dirty="0"/>
              <a:t>, </a:t>
            </a:r>
            <a:r>
              <a:rPr lang="ko-KR" altLang="en-US" dirty="0"/>
              <a:t>이어서 하기를 누르는 경우에는 전에 얻은 게임 점수에 이어서 게임 진행이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5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게임은 약간의 스토리를 넣어 </a:t>
            </a:r>
            <a:r>
              <a:rPr lang="en-US" altLang="ko-KR" dirty="0"/>
              <a:t>1. </a:t>
            </a:r>
            <a:r>
              <a:rPr lang="ko-KR" altLang="en-US" dirty="0"/>
              <a:t>침대 </a:t>
            </a:r>
            <a:r>
              <a:rPr lang="ko-KR" altLang="en-US" dirty="0" err="1"/>
              <a:t>선택시</a:t>
            </a:r>
            <a:r>
              <a:rPr lang="ko-KR" altLang="en-US" dirty="0"/>
              <a:t> 동물카드 뒤집기 게임</a:t>
            </a:r>
            <a:r>
              <a:rPr lang="en-US" altLang="ko-KR" dirty="0"/>
              <a:t>, 2. </a:t>
            </a:r>
            <a:r>
              <a:rPr lang="ko-KR" altLang="en-US" dirty="0"/>
              <a:t>책상 </a:t>
            </a:r>
            <a:r>
              <a:rPr lang="ko-KR" altLang="en-US" dirty="0" err="1"/>
              <a:t>선택시</a:t>
            </a:r>
            <a:r>
              <a:rPr lang="ko-KR" altLang="en-US" dirty="0"/>
              <a:t> 별 피하기 게임</a:t>
            </a:r>
            <a:r>
              <a:rPr lang="en-US" altLang="ko-KR" dirty="0"/>
              <a:t>, 3. </a:t>
            </a:r>
            <a:r>
              <a:rPr lang="ko-KR" altLang="en-US" dirty="0"/>
              <a:t>옷장 </a:t>
            </a:r>
            <a:r>
              <a:rPr lang="ko-KR" altLang="en-US" dirty="0" err="1"/>
              <a:t>선택시</a:t>
            </a:r>
            <a:r>
              <a:rPr lang="ko-KR" altLang="en-US" dirty="0"/>
              <a:t> 행운의 숫자 맞추기 게임 이렇게 세 가지 게임이 가능하게 해 놓았습니다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4. </a:t>
            </a:r>
            <a:r>
              <a:rPr lang="ko-KR" altLang="en-US" dirty="0"/>
              <a:t>냉장고 </a:t>
            </a:r>
            <a:r>
              <a:rPr lang="ko-KR" altLang="en-US" dirty="0" err="1"/>
              <a:t>선택시</a:t>
            </a:r>
            <a:r>
              <a:rPr lang="ko-KR" altLang="en-US" dirty="0"/>
              <a:t> 점수가 </a:t>
            </a:r>
            <a:r>
              <a:rPr lang="en-US" altLang="ko-KR" dirty="0"/>
              <a:t>-100</a:t>
            </a:r>
            <a:r>
              <a:rPr lang="ko-KR" altLang="en-US" dirty="0"/>
              <a:t>점이 되게 설정해 놓았습니다</a:t>
            </a:r>
            <a:r>
              <a:rPr lang="en-US" altLang="ko-KR" dirty="0"/>
              <a:t>. </a:t>
            </a:r>
            <a:r>
              <a:rPr lang="ko-KR" altLang="en-US" dirty="0"/>
              <a:t>만약 탈출하기를 눌렀을 때 탈출 조건으로 </a:t>
            </a:r>
            <a:r>
              <a:rPr lang="ko-KR" altLang="en-US" dirty="0" err="1"/>
              <a:t>정해놓은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점이 넘지 않는다면 로그아웃 후에도 게임을 계속 할 수 있도록 점수가 저장이 된 상태에서</a:t>
            </a:r>
            <a:r>
              <a:rPr lang="en-US" altLang="ko-KR" dirty="0"/>
              <a:t> </a:t>
            </a:r>
            <a:r>
              <a:rPr lang="ko-KR" altLang="en-US" dirty="0"/>
              <a:t>로그아웃이 가능하게 코드를 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8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err="1"/>
              <a:t>방탈출</a:t>
            </a:r>
            <a:r>
              <a:rPr lang="ko-KR" altLang="en-US" dirty="0"/>
              <a:t> 안의 미니게임을 진행한 후 탈출조건으로 </a:t>
            </a:r>
            <a:r>
              <a:rPr lang="ko-KR" altLang="en-US" dirty="0" err="1"/>
              <a:t>정해놓은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점이상을 달성시에는 </a:t>
            </a:r>
            <a:r>
              <a:rPr lang="en-US" altLang="ko-KR" dirty="0"/>
              <a:t>exit(1) </a:t>
            </a:r>
            <a:r>
              <a:rPr lang="ko-KR" altLang="en-US" dirty="0"/>
              <a:t>함수를 사용하여 탈출에 성공했기 때문에 방 탈출 전체 게임을 강제종료 가능하게 프로그래밍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8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메인 함수를 설명하면 </a:t>
            </a:r>
            <a:r>
              <a:rPr lang="en-US" altLang="ko-KR" dirty="0" err="1"/>
              <a:t>ShowMainMenu</a:t>
            </a:r>
            <a:r>
              <a:rPr lang="ko-KR" altLang="en-US" dirty="0"/>
              <a:t>함수에서 선택지를 확인할 수 있고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</a:t>
            </a:r>
            <a:r>
              <a:rPr lang="en-US" altLang="ko-KR" dirty="0"/>
              <a:t>1, 2, 3</a:t>
            </a:r>
            <a:r>
              <a:rPr lang="ko-KR" altLang="en-US" dirty="0"/>
              <a:t>번호에 맞게 </a:t>
            </a:r>
            <a:r>
              <a:rPr lang="en-US" altLang="ko-KR" dirty="0"/>
              <a:t>LOGIN, JOIN, EXIT</a:t>
            </a:r>
            <a:r>
              <a:rPr lang="ko-KR" altLang="en-US" dirty="0"/>
              <a:t>을 저장 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이미 회원정보가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ko-KR" altLang="en-US" dirty="0" err="1"/>
              <a:t>아닌경우와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점수가 </a:t>
            </a:r>
            <a:r>
              <a:rPr lang="en-US" altLang="ko-KR" dirty="0"/>
              <a:t>400</a:t>
            </a:r>
            <a:r>
              <a:rPr lang="ko-KR" altLang="en-US" dirty="0"/>
              <a:t>점이 넘는지</a:t>
            </a:r>
            <a:r>
              <a:rPr lang="en-US" altLang="ko-KR" dirty="0"/>
              <a:t>(</a:t>
            </a:r>
            <a:r>
              <a:rPr lang="ko-KR" altLang="en-US" dirty="0"/>
              <a:t>탈출조건에 맞는지</a:t>
            </a:r>
            <a:r>
              <a:rPr lang="en-US" altLang="ko-KR" dirty="0"/>
              <a:t>)</a:t>
            </a:r>
            <a:r>
              <a:rPr lang="ko-KR" altLang="en-US" dirty="0"/>
              <a:t>에 맞춰서 나눠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6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회원가입시에 동적 메모리 할당을 사용하여 회원가입을 할 때에만 메모리 공간이 확보되도록 하였습니다</a:t>
            </a:r>
            <a:r>
              <a:rPr lang="en-US" altLang="ko-KR" dirty="0"/>
              <a:t>. </a:t>
            </a:r>
            <a:r>
              <a:rPr lang="ko-KR" altLang="en-US" dirty="0"/>
              <a:t>그리고 로그인을 </a:t>
            </a:r>
            <a:r>
              <a:rPr lang="ko-KR" altLang="en-US" dirty="0" err="1"/>
              <a:t>했을때</a:t>
            </a:r>
            <a:r>
              <a:rPr lang="en-US" altLang="ko-KR" dirty="0"/>
              <a:t>, </a:t>
            </a:r>
            <a:r>
              <a:rPr lang="ko-KR" altLang="en-US" dirty="0"/>
              <a:t>로그인이 되면 </a:t>
            </a:r>
            <a:r>
              <a:rPr lang="en-US" altLang="ko-KR" dirty="0" err="1"/>
              <a:t>FirstStory</a:t>
            </a:r>
            <a:r>
              <a:rPr lang="ko-KR" altLang="en-US" dirty="0"/>
              <a:t>함수를 보여주며 </a:t>
            </a:r>
            <a:r>
              <a:rPr lang="ko-KR" altLang="en-US" dirty="0" err="1"/>
              <a:t>방탈출</a:t>
            </a:r>
            <a:r>
              <a:rPr lang="ko-KR" altLang="en-US" dirty="0"/>
              <a:t> 게임이 시작됩니다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DAB9-1725-45C3-ADBA-104CDFA57A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1C14-D254-45F6-A52D-DE7BC60F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EE86DE-56E5-462F-B61F-D52704A7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E1F9F-6E60-4934-A21D-A582227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54268-6034-4551-8130-9DA04596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F8DC8-C215-49B5-80DF-88FE645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4AC61-4BEA-4F15-9A5D-5E4E41D1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B8F27-DD0C-45BF-9835-190B1378F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8286-A51A-4F2B-9AEE-2AC11342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495A2-FA03-448B-BD23-58515E3D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6FCFB-2DE9-4323-AD76-F7C927E9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D3F4F-3AC3-49AE-B3C9-08C095664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CA161-7BB3-4132-926B-EC4ED106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F2F1E-390F-4F57-B725-0FE49E97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223CC-8A0F-4467-B688-0DC20F51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CF4AD-8416-4F6F-A6B6-8B2CF36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1730-BB77-4A98-A918-A026453A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E88CA-8B9F-4E17-A3DF-2FAB55DA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53458-DE35-4B6A-9BB6-545B708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1DB06-63C8-4DBB-9F90-6B554B3E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604E-8879-4F6B-958B-463AF15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BD789-9B95-4016-968E-7D085A0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96C8E-74D0-488F-B2CF-8D7A4CF3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4C4DD-34EE-4AA8-A611-2B1FA6CA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58123-20B5-4841-A9B5-B9844D19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61A39-5237-4436-91E6-3F7F3AE2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A9C49-B162-4BBF-87C2-EEC87944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6FDD5-6733-4C08-B9E8-39570D8F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40B5E-B431-40A0-A280-A2DCC99A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ABB4E-6360-48E4-82F2-E38E8479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437F7-D226-4ADA-BD03-6C074A31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6F04A-BBA0-4208-85D3-D961BF1E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A735-F2AC-4A29-80C3-A8B5319F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C6101-669F-454E-A8D8-8E5625FF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26E48-FB23-41BB-8D6F-9B8AAE8F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942A3-F956-4DFA-B9E4-FB7380E4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F0EE8-F40A-48A1-B18A-ECE48741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68065E-CC19-4C3C-80B0-170DEA4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3A7D9-29E9-49BC-BC7D-DF36C0F9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A8B6E-4610-4048-B19B-D383ED7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71FE0-ED4B-4F34-8B06-58FDD97F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F443C4-E06E-444C-A6BC-C47489BE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DE771-41B6-4F3F-8E12-AD698AA9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D15FF-2B0C-4A5F-AE10-1565052E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B01DD-81C1-4469-AEF2-8C2F465B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971416-DAD6-4174-A8A2-2ACBCD55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DA13C-A697-42BE-B4CC-9DD4E29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A5FC-A5DF-4D41-B49D-FE322CF3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510C9-BD6D-47FE-A88A-1EF2E8BF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F2530-0D0B-4018-A8C2-9B7B285F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3BDAA-0408-4A85-A3A5-7B2502D4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3B5D2-AEFD-4635-BF96-8E21A787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08296-A884-4B1B-B68E-E892FA32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8498-6551-4D7C-BE8B-B9D22593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EA7276-46CB-4926-88F4-E53A10869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5DB62-9EAF-4A5A-9992-6F16D313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D2624-252C-42B4-AC5E-97C86BF9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554BF-50BF-4252-9BE1-8163CD6B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47122-A7FF-4A1A-9FAE-2B161D9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FC12B-161C-4E49-8E09-87074E7D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0D1D7-A7CA-4FD4-B7DF-D3C0D1B1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9ACB-7DCC-425E-A8AD-E71E149F4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E2D4-61D5-4AD8-BEF5-57AA307A8628}" type="datetimeFigureOut">
              <a:rPr lang="ko-KR" altLang="en-US" smtClean="0"/>
              <a:t>2021-12-02-Thursday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5E997-2985-4415-8258-8B1AA715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5E52-6CDB-4CE5-AB7C-68AF2D378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F1F8-1379-429F-8C07-FACF04960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23.png"/><Relationship Id="rId7" Type="http://schemas.openxmlformats.org/officeDocument/2006/relationships/image" Target="../media/image2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Relationship Id="rId9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tmp"/><Relationship Id="rId5" Type="http://schemas.openxmlformats.org/officeDocument/2006/relationships/image" Target="../media/image9.tmp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tmp"/><Relationship Id="rId5" Type="http://schemas.openxmlformats.org/officeDocument/2006/relationships/image" Target="../media/image42.tmp"/><Relationship Id="rId4" Type="http://schemas.openxmlformats.org/officeDocument/2006/relationships/image" Target="../media/image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10.tmp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tmp"/><Relationship Id="rId5" Type="http://schemas.openxmlformats.org/officeDocument/2006/relationships/image" Target="../media/image15.tmp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2.tmp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image" Target="../media/image10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5.tmp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6.tmp"/><Relationship Id="rId9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A02E4D-F72A-4DE7-8020-E526C2DAFB9C}"/>
              </a:ext>
            </a:extLst>
          </p:cNvPr>
          <p:cNvSpPr txBox="1"/>
          <p:nvPr/>
        </p:nvSpPr>
        <p:spPr>
          <a:xfrm>
            <a:off x="1287250" y="1657695"/>
            <a:ext cx="10094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■■■■■■■■■■■■■■■■■■■■■■■■■■■■■■■■■■■■■■■■■■■■■■■■■■■■■■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                                                                                                     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■■■■  ■■■■  ■■■■  ■■■■  ■■■■  ■■■■      ■■■■ ■■■■ ■■■■ ■    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        ■        ■        ■    ■  ■    ■  ■            ■    ■ ■    ■ ■    ■ ■■  ■■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■■■■  ■■■■  ■        ■■■■  ■■■■  ■■■■      ■■■■ ■    ■ ■    ■ ■  ■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              ■  ■        ■    ■  ■        ■            ■■     ■    ■ ■    ■ ■    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■■■■  ■■■■  ■■■■  ■    ■  ■        ■■■■      ■  ■■ ■■■■ ■■■■ ■      ■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                                                                                                        ■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■■■■■■■■■■■■■■■■■■■■■■■■■■■■■■■■■■■■■■■■■■■■■■■■■■■■■■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BD3DB9-00F4-4550-A9FA-77273D24E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9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202178018 </a:t>
            </a:r>
            <a:r>
              <a:rPr lang="ko-KR" altLang="en-US" sz="2000" dirty="0">
                <a:solidFill>
                  <a:schemeClr val="bg1"/>
                </a:solidFill>
              </a:rPr>
              <a:t>박명은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202178064 </a:t>
            </a:r>
            <a:r>
              <a:rPr lang="ko-KR" altLang="en-US" sz="2000" dirty="0">
                <a:solidFill>
                  <a:schemeClr val="bg1"/>
                </a:solidFill>
              </a:rPr>
              <a:t>최지원</a:t>
            </a:r>
          </a:p>
        </p:txBody>
      </p:sp>
    </p:spTree>
    <p:extLst>
      <p:ext uri="{BB962C8B-B14F-4D97-AF65-F5344CB8AC3E}">
        <p14:creationId xmlns:p14="http://schemas.microsoft.com/office/powerpoint/2010/main" val="308603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3EFD2-8730-427F-8724-C291B8D3852D}"/>
              </a:ext>
            </a:extLst>
          </p:cNvPr>
          <p:cNvGrpSpPr/>
          <p:nvPr/>
        </p:nvGrpSpPr>
        <p:grpSpPr>
          <a:xfrm>
            <a:off x="414406" y="288640"/>
            <a:ext cx="6570435" cy="3656254"/>
            <a:chOff x="216864" y="32781"/>
            <a:chExt cx="6570435" cy="36562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6E50CA-C258-45B5-B646-0EE1F279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64" y="383259"/>
              <a:ext cx="6570435" cy="33057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E341A4-5FCD-450F-BF51-B77704EA44A6}"/>
                </a:ext>
              </a:extLst>
            </p:cNvPr>
            <p:cNvSpPr txBox="1"/>
            <p:nvPr/>
          </p:nvSpPr>
          <p:spPr>
            <a:xfrm>
              <a:off x="2540547" y="32781"/>
              <a:ext cx="192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게임설명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4A90B9-4F7C-4C9E-BEFB-208DA5F8C84C}"/>
              </a:ext>
            </a:extLst>
          </p:cNvPr>
          <p:cNvGrpSpPr/>
          <p:nvPr/>
        </p:nvGrpSpPr>
        <p:grpSpPr>
          <a:xfrm>
            <a:off x="1216487" y="288640"/>
            <a:ext cx="10058399" cy="5501253"/>
            <a:chOff x="1216487" y="288640"/>
            <a:chExt cx="10058399" cy="5501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554A28-08A3-40FA-A797-A5AC825DD7E5}"/>
                </a:ext>
              </a:extLst>
            </p:cNvPr>
            <p:cNvSpPr/>
            <p:nvPr/>
          </p:nvSpPr>
          <p:spPr>
            <a:xfrm>
              <a:off x="1216487" y="432502"/>
              <a:ext cx="10058399" cy="53573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19CAC7-72B3-427D-A670-831A575B2729}"/>
                </a:ext>
              </a:extLst>
            </p:cNvPr>
            <p:cNvSpPr txBox="1"/>
            <p:nvPr/>
          </p:nvSpPr>
          <p:spPr>
            <a:xfrm>
              <a:off x="5340909" y="288640"/>
              <a:ext cx="15101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19992065-428A-430E-82CE-AC8F55608C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6705" r="3628" b="2348"/>
          <a:stretch/>
        </p:blipFill>
        <p:spPr>
          <a:xfrm>
            <a:off x="1725533" y="914662"/>
            <a:ext cx="9040305" cy="4496586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2E1E5250-FF55-4BA3-A09F-26713FF52E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6866" r="3360" b="2857"/>
          <a:stretch/>
        </p:blipFill>
        <p:spPr>
          <a:xfrm>
            <a:off x="1715678" y="947805"/>
            <a:ext cx="9050160" cy="4463443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E1BC48BA-3D3C-4CFE-BD28-04E5031FD0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7036" r="3424" b="2017"/>
          <a:stretch/>
        </p:blipFill>
        <p:spPr>
          <a:xfrm>
            <a:off x="1725533" y="966659"/>
            <a:ext cx="9050160" cy="4496587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84CBDD2-66B1-4D37-80BC-D16EFEC670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6864" r="3216" b="2189"/>
          <a:stretch/>
        </p:blipFill>
        <p:spPr>
          <a:xfrm>
            <a:off x="1725533" y="947805"/>
            <a:ext cx="9050160" cy="4496586"/>
          </a:xfrm>
          <a:prstGeom prst="rect">
            <a:avLst/>
          </a:prstGeom>
        </p:spPr>
      </p:pic>
      <p:pic>
        <p:nvPicPr>
          <p:cNvPr id="27" name="그림 26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C223F7D4-71DF-4E2E-9E87-1533FE6FC8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6134" r="3409" b="3069"/>
          <a:stretch/>
        </p:blipFill>
        <p:spPr>
          <a:xfrm>
            <a:off x="1764895" y="988552"/>
            <a:ext cx="9050160" cy="4489244"/>
          </a:xfrm>
          <a:prstGeom prst="rect">
            <a:avLst/>
          </a:prstGeom>
        </p:spPr>
      </p:pic>
      <p:pic>
        <p:nvPicPr>
          <p:cNvPr id="28" name="그림 27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A02B7246-8E43-4B88-9601-B1576C3E30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t="6930" r="2608" b="2123"/>
          <a:stretch/>
        </p:blipFill>
        <p:spPr>
          <a:xfrm>
            <a:off x="1671389" y="955409"/>
            <a:ext cx="9138738" cy="44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09D96D-B09F-4416-BDEE-EC76FC77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" y="645600"/>
            <a:ext cx="5721926" cy="2932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8369-FEA3-4A01-B323-861DB7762094}"/>
              </a:ext>
            </a:extLst>
          </p:cNvPr>
          <p:cNvSpPr txBox="1"/>
          <p:nvPr/>
        </p:nvSpPr>
        <p:spPr>
          <a:xfrm>
            <a:off x="2207414" y="276268"/>
            <a:ext cx="20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 후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4E8B337-3C6F-40CA-99CC-3E1B3606F8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6806335" y="3290421"/>
            <a:ext cx="4588672" cy="242559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C97CFD-CC46-4495-B1E6-53723B1C5A03}"/>
              </a:ext>
            </a:extLst>
          </p:cNvPr>
          <p:cNvSpPr/>
          <p:nvPr/>
        </p:nvSpPr>
        <p:spPr>
          <a:xfrm>
            <a:off x="6507908" y="2828252"/>
            <a:ext cx="5185526" cy="3165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13050E-3B80-42B9-AA7A-6858B5739D01}"/>
              </a:ext>
            </a:extLst>
          </p:cNvPr>
          <p:cNvSpPr txBox="1"/>
          <p:nvPr/>
        </p:nvSpPr>
        <p:spPr>
          <a:xfrm>
            <a:off x="8208851" y="2643586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386326-CD9D-4606-B6A1-70580A4C9924}"/>
              </a:ext>
            </a:extLst>
          </p:cNvPr>
          <p:cNvGrpSpPr/>
          <p:nvPr/>
        </p:nvGrpSpPr>
        <p:grpSpPr>
          <a:xfrm>
            <a:off x="179734" y="693325"/>
            <a:ext cx="11832532" cy="5657778"/>
            <a:chOff x="179734" y="47282"/>
            <a:chExt cx="11832532" cy="56577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385A05-C5C7-4A53-A5CF-E49AB417B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6963"/>
            <a:stretch/>
          </p:blipFill>
          <p:spPr>
            <a:xfrm>
              <a:off x="179734" y="416614"/>
              <a:ext cx="4809711" cy="528844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113740-7945-40F7-9378-2E59F953F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628"/>
            <a:stretch/>
          </p:blipFill>
          <p:spPr>
            <a:xfrm>
              <a:off x="4991305" y="416614"/>
              <a:ext cx="7020961" cy="23907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8D88DC-1B45-4E49-A5FB-DCDAEC2972B9}"/>
                </a:ext>
              </a:extLst>
            </p:cNvPr>
            <p:cNvSpPr txBox="1"/>
            <p:nvPr/>
          </p:nvSpPr>
          <p:spPr>
            <a:xfrm>
              <a:off x="1064365" y="47282"/>
              <a:ext cx="335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/>
                <a:t>로그인 후 메뉴 선택 함수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11CB2F-63EB-43AE-B7B0-EADBBBF530AC}"/>
                </a:ext>
              </a:extLst>
            </p:cNvPr>
            <p:cNvSpPr/>
            <p:nvPr/>
          </p:nvSpPr>
          <p:spPr>
            <a:xfrm>
              <a:off x="1443434" y="436492"/>
              <a:ext cx="663662" cy="183821"/>
            </a:xfrm>
            <a:prstGeom prst="rect">
              <a:avLst/>
            </a:prstGeom>
            <a:solidFill>
              <a:srgbClr val="CCFFFF">
                <a:alpha val="30196"/>
              </a:srgbClr>
            </a:solidFill>
            <a:ln w="19050">
              <a:solidFill>
                <a:srgbClr val="CC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CFDF57-BCBA-4966-AF44-47B9D1F3C2A0}"/>
              </a:ext>
            </a:extLst>
          </p:cNvPr>
          <p:cNvCxnSpPr>
            <a:cxnSpLocks/>
          </p:cNvCxnSpPr>
          <p:nvPr/>
        </p:nvCxnSpPr>
        <p:spPr>
          <a:xfrm flipV="1">
            <a:off x="2107095" y="705259"/>
            <a:ext cx="3756991" cy="486187"/>
          </a:xfrm>
          <a:prstGeom prst="straightConnector1">
            <a:avLst/>
          </a:prstGeom>
          <a:ln w="19050">
            <a:solidFill>
              <a:srgbClr val="CC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95BCC2-3FEE-4B7E-AA3E-59AFED4EE656}"/>
              </a:ext>
            </a:extLst>
          </p:cNvPr>
          <p:cNvSpPr/>
          <p:nvPr/>
        </p:nvSpPr>
        <p:spPr>
          <a:xfrm>
            <a:off x="5874025" y="99124"/>
            <a:ext cx="4820479" cy="868745"/>
          </a:xfrm>
          <a:prstGeom prst="rect">
            <a:avLst/>
          </a:prstGeom>
          <a:noFill/>
          <a:ln w="19050"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사용자의 인덱스를 인수로 받기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점수를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으로 리셋 </a:t>
            </a:r>
            <a:r>
              <a:rPr lang="en-US" altLang="ko-KR" sz="1400" dirty="0">
                <a:solidFill>
                  <a:schemeClr val="tx1"/>
                </a:solidFill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  <a:r>
              <a:rPr lang="ko-KR" altLang="en-US" sz="1400" dirty="0" err="1">
                <a:solidFill>
                  <a:schemeClr val="tx1"/>
                </a:solidFill>
              </a:rPr>
              <a:t>이어서하기</a:t>
            </a:r>
            <a:r>
              <a:rPr lang="en-US" altLang="ko-KR" sz="1400" dirty="0">
                <a:solidFill>
                  <a:schemeClr val="tx1"/>
                </a:solidFill>
              </a:rPr>
              <a:t> or </a:t>
            </a:r>
            <a:r>
              <a:rPr lang="ko-KR" altLang="en-US" sz="1400" dirty="0">
                <a:solidFill>
                  <a:schemeClr val="tx1"/>
                </a:solidFill>
              </a:rPr>
              <a:t>현재 점수 확인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174D37-5C12-4A26-BE1A-87B8EDB7DA1E}"/>
              </a:ext>
            </a:extLst>
          </p:cNvPr>
          <p:cNvGrpSpPr/>
          <p:nvPr/>
        </p:nvGrpSpPr>
        <p:grpSpPr>
          <a:xfrm>
            <a:off x="6096000" y="3575949"/>
            <a:ext cx="5067163" cy="258417"/>
            <a:chOff x="5384821" y="5795343"/>
            <a:chExt cx="5067163" cy="25841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99428D7-EC82-4ED4-B9DE-14C48082C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03" t="53747" r="2431" b="41834"/>
            <a:stretch/>
          </p:blipFill>
          <p:spPr>
            <a:xfrm>
              <a:off x="5384822" y="5795343"/>
              <a:ext cx="5067162" cy="25841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15F809-59A5-4EDA-BAD7-640E9CE8B647}"/>
                </a:ext>
              </a:extLst>
            </p:cNvPr>
            <p:cNvSpPr/>
            <p:nvPr/>
          </p:nvSpPr>
          <p:spPr>
            <a:xfrm>
              <a:off x="5384821" y="5796682"/>
              <a:ext cx="5067161" cy="257078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14D4C-2808-4139-9E3A-21CA7EE8001F}"/>
              </a:ext>
            </a:extLst>
          </p:cNvPr>
          <p:cNvSpPr/>
          <p:nvPr/>
        </p:nvSpPr>
        <p:spPr>
          <a:xfrm>
            <a:off x="1236229" y="2822286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77281-F1E2-418F-A690-57C32272EB9D}"/>
              </a:ext>
            </a:extLst>
          </p:cNvPr>
          <p:cNvSpPr/>
          <p:nvPr/>
        </p:nvSpPr>
        <p:spPr>
          <a:xfrm>
            <a:off x="1239543" y="3521337"/>
            <a:ext cx="668769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95AC21-11D8-4A25-956A-0A51D8812ECE}"/>
              </a:ext>
            </a:extLst>
          </p:cNvPr>
          <p:cNvSpPr/>
          <p:nvPr/>
        </p:nvSpPr>
        <p:spPr>
          <a:xfrm>
            <a:off x="1229604" y="4220388"/>
            <a:ext cx="986822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D68484-6C92-482C-BE95-48BA0D12493E}"/>
              </a:ext>
            </a:extLst>
          </p:cNvPr>
          <p:cNvSpPr/>
          <p:nvPr/>
        </p:nvSpPr>
        <p:spPr>
          <a:xfrm>
            <a:off x="5949811" y="1061826"/>
            <a:ext cx="570259" cy="204530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960251-1221-492B-9431-ABEEB198F1AD}"/>
              </a:ext>
            </a:extLst>
          </p:cNvPr>
          <p:cNvSpPr/>
          <p:nvPr/>
        </p:nvSpPr>
        <p:spPr>
          <a:xfrm>
            <a:off x="6096001" y="3871814"/>
            <a:ext cx="5067159" cy="257079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BeforeGame</a:t>
            </a:r>
            <a:r>
              <a:rPr lang="ko-KR" altLang="en-US" sz="1400" dirty="0">
                <a:solidFill>
                  <a:schemeClr val="tx1"/>
                </a:solidFill>
              </a:rPr>
              <a:t>함수에 사용된 열거형 상수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C3C0BA-6C15-4AB5-A5CA-A8EDDC855A27}"/>
              </a:ext>
            </a:extLst>
          </p:cNvPr>
          <p:cNvSpPr/>
          <p:nvPr/>
        </p:nvSpPr>
        <p:spPr>
          <a:xfrm>
            <a:off x="5326211" y="4404208"/>
            <a:ext cx="6551049" cy="2069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NEWGAME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점수를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으로 초기화한 후 게임 진행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CONTINUE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점수에 이어서 게임 진행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CHECKMYSCORE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현재 점수 확인 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저장된 점수 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LOGOUT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게임 진행 후 </a:t>
            </a:r>
            <a:r>
              <a:rPr lang="en-US" altLang="ko-KR" dirty="0">
                <a:solidFill>
                  <a:schemeClr val="tx1"/>
                </a:solidFill>
              </a:rPr>
              <a:t>400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넘지 못하였을 경우 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  </a:t>
            </a:r>
            <a:r>
              <a:rPr lang="ko-KR" altLang="en-US" dirty="0">
                <a:solidFill>
                  <a:schemeClr val="tx1"/>
                </a:solidFill>
              </a:rPr>
              <a:t>일한 게임 종료 방법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06AC19B-C140-45FE-BB79-8C69C2F92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25" y="1241890"/>
            <a:ext cx="20288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A9A0382-9936-4679-840C-CCD5FEE59799}"/>
              </a:ext>
            </a:extLst>
          </p:cNvPr>
          <p:cNvGrpSpPr/>
          <p:nvPr/>
        </p:nvGrpSpPr>
        <p:grpSpPr>
          <a:xfrm>
            <a:off x="2229776" y="397566"/>
            <a:ext cx="7732447" cy="2872408"/>
            <a:chOff x="2574430" y="288236"/>
            <a:chExt cx="7732447" cy="287240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5C1CD7D-B231-4B7D-9318-53D921CE4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" t="12779" r="25547" b="48264"/>
            <a:stretch/>
          </p:blipFill>
          <p:spPr>
            <a:xfrm>
              <a:off x="2872408" y="824948"/>
              <a:ext cx="7066722" cy="200770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FB5A579-324A-4676-9CFB-76988F82BB5A}"/>
                </a:ext>
              </a:extLst>
            </p:cNvPr>
            <p:cNvSpPr/>
            <p:nvPr/>
          </p:nvSpPr>
          <p:spPr>
            <a:xfrm>
              <a:off x="2574430" y="492335"/>
              <a:ext cx="7732447" cy="26683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2B2B94-914D-423C-90E6-C54A4A3013BC}"/>
                </a:ext>
              </a:extLst>
            </p:cNvPr>
            <p:cNvSpPr txBox="1"/>
            <p:nvPr/>
          </p:nvSpPr>
          <p:spPr>
            <a:xfrm>
              <a:off x="4751283" y="288236"/>
              <a:ext cx="3657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CHECK MY SCORE: 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649032-E88E-431D-94E0-1DB3A73A780B}"/>
              </a:ext>
            </a:extLst>
          </p:cNvPr>
          <p:cNvGrpSpPr/>
          <p:nvPr/>
        </p:nvGrpSpPr>
        <p:grpSpPr>
          <a:xfrm>
            <a:off x="1358347" y="3810419"/>
            <a:ext cx="9475304" cy="2445916"/>
            <a:chOff x="1517374" y="3810419"/>
            <a:chExt cx="9475304" cy="2445916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E4A7E7-CDB4-426F-A48C-1E8D84FE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" t="14759" r="6134" b="56699"/>
            <a:stretch/>
          </p:blipFill>
          <p:spPr>
            <a:xfrm>
              <a:off x="1779104" y="4482547"/>
              <a:ext cx="8975035" cy="147099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B4212D-7FFF-4D5A-B77A-BE09A127175B}"/>
                </a:ext>
              </a:extLst>
            </p:cNvPr>
            <p:cNvSpPr/>
            <p:nvPr/>
          </p:nvSpPr>
          <p:spPr>
            <a:xfrm>
              <a:off x="1517374" y="4027071"/>
              <a:ext cx="9475304" cy="2229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419198-5689-4AA8-B96D-A024389AE923}"/>
                </a:ext>
              </a:extLst>
            </p:cNvPr>
            <p:cNvSpPr txBox="1"/>
            <p:nvPr/>
          </p:nvSpPr>
          <p:spPr>
            <a:xfrm>
              <a:off x="4932477" y="3810419"/>
              <a:ext cx="2605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LOGOUT:</a:t>
              </a:r>
              <a:r>
                <a:rPr lang="en-US" altLang="ko-KR" dirty="0"/>
                <a:t> 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0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537715-D8F5-4113-958E-D0CA5E9DAC3F}"/>
              </a:ext>
            </a:extLst>
          </p:cNvPr>
          <p:cNvGrpSpPr/>
          <p:nvPr/>
        </p:nvGrpSpPr>
        <p:grpSpPr>
          <a:xfrm>
            <a:off x="522136" y="459188"/>
            <a:ext cx="11147728" cy="5939624"/>
            <a:chOff x="588397" y="469127"/>
            <a:chExt cx="11147728" cy="59396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9DCCC3-54DF-4231-AAA5-E14C2993D4DB}"/>
                </a:ext>
              </a:extLst>
            </p:cNvPr>
            <p:cNvSpPr/>
            <p:nvPr/>
          </p:nvSpPr>
          <p:spPr>
            <a:xfrm>
              <a:off x="588397" y="469127"/>
              <a:ext cx="11147728" cy="59396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806C26-C67B-40C7-899C-5C338347EF33}"/>
                </a:ext>
              </a:extLst>
            </p:cNvPr>
            <p:cNvSpPr/>
            <p:nvPr/>
          </p:nvSpPr>
          <p:spPr>
            <a:xfrm>
              <a:off x="898497" y="898497"/>
              <a:ext cx="2822713" cy="4985468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침대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6F9CCC-FDA4-489C-A57D-891B8104CE48}"/>
                </a:ext>
              </a:extLst>
            </p:cNvPr>
            <p:cNvSpPr/>
            <p:nvPr/>
          </p:nvSpPr>
          <p:spPr>
            <a:xfrm>
              <a:off x="6399331" y="4159564"/>
              <a:ext cx="5199343" cy="2099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책상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32D72-77EF-42FF-BEF6-AEBC18E76C0D}"/>
                </a:ext>
              </a:extLst>
            </p:cNvPr>
            <p:cNvSpPr/>
            <p:nvPr/>
          </p:nvSpPr>
          <p:spPr>
            <a:xfrm>
              <a:off x="7752521" y="616226"/>
              <a:ext cx="3800724" cy="1884459"/>
            </a:xfrm>
            <a:prstGeom prst="rect">
              <a:avLst/>
            </a:prstGeom>
            <a:solidFill>
              <a:srgbClr val="6699FF"/>
            </a:solidFill>
            <a:ln>
              <a:solidFill>
                <a:srgbClr val="6699F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옷장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6FF7CA-7275-47CA-B55B-08F0A0E2F4A9}"/>
                </a:ext>
              </a:extLst>
            </p:cNvPr>
            <p:cNvSpPr/>
            <p:nvPr/>
          </p:nvSpPr>
          <p:spPr>
            <a:xfrm>
              <a:off x="4158532" y="469127"/>
              <a:ext cx="3037398" cy="604299"/>
            </a:xfrm>
            <a:prstGeom prst="rect">
              <a:avLst/>
            </a:prstGeom>
            <a:solidFill>
              <a:srgbClr val="682300"/>
            </a:solidFill>
            <a:ln>
              <a:solidFill>
                <a:srgbClr val="6823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1B69C3-5652-4DA8-BFF6-9D17E97CBCCA}"/>
                </a:ext>
              </a:extLst>
            </p:cNvPr>
            <p:cNvSpPr/>
            <p:nvPr/>
          </p:nvSpPr>
          <p:spPr>
            <a:xfrm>
              <a:off x="4238045" y="1701579"/>
              <a:ext cx="3209130" cy="198430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몇 번을 선택 하시겠어요</a:t>
              </a:r>
              <a:r>
                <a:rPr lang="en-US" altLang="ko-KR" dirty="0"/>
                <a:t>?</a:t>
              </a:r>
            </a:p>
            <a:p>
              <a:pPr marL="342900" indent="-342900" algn="ctr">
                <a:buAutoNum type="arabicPeriod"/>
              </a:pPr>
              <a:r>
                <a:rPr lang="ko-KR" altLang="en-US" dirty="0"/>
                <a:t>침대   </a:t>
              </a:r>
              <a:endParaRPr lang="en-US" altLang="ko-KR" dirty="0"/>
            </a:p>
            <a:p>
              <a:pPr algn="ctr"/>
              <a:r>
                <a:rPr lang="en-US" altLang="ko-KR" dirty="0"/>
                <a:t>2. </a:t>
              </a:r>
              <a:r>
                <a:rPr lang="ko-KR" altLang="en-US" dirty="0"/>
                <a:t>책상 </a:t>
              </a:r>
              <a:endParaRPr lang="en-US" altLang="ko-KR" dirty="0"/>
            </a:p>
            <a:p>
              <a:pPr algn="ctr"/>
              <a:r>
                <a:rPr lang="en-US" altLang="ko-KR" dirty="0"/>
                <a:t>3. </a:t>
              </a:r>
              <a:r>
                <a:rPr lang="ko-KR" altLang="en-US" dirty="0"/>
                <a:t>옷장 </a:t>
              </a:r>
              <a:endParaRPr lang="en-US" altLang="ko-KR" dirty="0"/>
            </a:p>
            <a:p>
              <a:pPr algn="ctr"/>
              <a:r>
                <a:rPr lang="en-US" altLang="ko-KR" dirty="0"/>
                <a:t>   4. </a:t>
              </a:r>
              <a:r>
                <a:rPr lang="ko-KR" altLang="en-US" dirty="0"/>
                <a:t>냉장고</a:t>
              </a:r>
              <a:endParaRPr lang="en-US" altLang="ko-KR" dirty="0"/>
            </a:p>
            <a:p>
              <a:pPr algn="ctr"/>
              <a:r>
                <a:rPr lang="en-US" altLang="ko-KR" dirty="0"/>
                <a:t>      5. </a:t>
              </a:r>
              <a:r>
                <a:rPr lang="ko-KR" altLang="en-US" dirty="0"/>
                <a:t>탈출하기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30825-60BA-4672-8241-8A91DB372F97}"/>
              </a:ext>
            </a:extLst>
          </p:cNvPr>
          <p:cNvSpPr/>
          <p:nvPr/>
        </p:nvSpPr>
        <p:spPr>
          <a:xfrm>
            <a:off x="4214118" y="5156862"/>
            <a:ext cx="2023835" cy="108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</a:t>
            </a:r>
          </a:p>
        </p:txBody>
      </p:sp>
    </p:spTree>
    <p:extLst>
      <p:ext uri="{BB962C8B-B14F-4D97-AF65-F5344CB8AC3E}">
        <p14:creationId xmlns:p14="http://schemas.microsoft.com/office/powerpoint/2010/main" val="293178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124B2F-D5A6-4D7D-B1BC-8F5CB319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7" y="1759880"/>
            <a:ext cx="5238750" cy="293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E568C-0918-449F-9ED0-8986E7D7C461}"/>
              </a:ext>
            </a:extLst>
          </p:cNvPr>
          <p:cNvSpPr txBox="1"/>
          <p:nvPr/>
        </p:nvSpPr>
        <p:spPr>
          <a:xfrm>
            <a:off x="2181066" y="1370670"/>
            <a:ext cx="20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탐색 장소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D8CC14-6249-44AE-B996-BD690CABD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6752483" y="2152250"/>
            <a:ext cx="4422913" cy="23336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61C55-06CE-4739-8455-5F7DF093DD00}"/>
              </a:ext>
            </a:extLst>
          </p:cNvPr>
          <p:cNvSpPr/>
          <p:nvPr/>
        </p:nvSpPr>
        <p:spPr>
          <a:xfrm>
            <a:off x="6371178" y="1644098"/>
            <a:ext cx="5185526" cy="3165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D6106-1C14-476A-AF6F-179297472480}"/>
              </a:ext>
            </a:extLst>
          </p:cNvPr>
          <p:cNvSpPr txBox="1"/>
          <p:nvPr/>
        </p:nvSpPr>
        <p:spPr>
          <a:xfrm>
            <a:off x="8208850" y="1459432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00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0C8800-5BD0-48A4-81AD-CD6C3409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7" y="732731"/>
            <a:ext cx="4992929" cy="4296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E6BAB7-711E-4A83-97E1-C57FCF82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287" y="2686050"/>
            <a:ext cx="4133850" cy="1485900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DF8C6-92D4-4FCE-9BC0-AF0F212D23DA}"/>
              </a:ext>
            </a:extLst>
          </p:cNvPr>
          <p:cNvSpPr txBox="1"/>
          <p:nvPr/>
        </p:nvSpPr>
        <p:spPr>
          <a:xfrm>
            <a:off x="1223062" y="363399"/>
            <a:ext cx="31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탐색 장소 선택하는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EF227-BD53-41A7-BAC6-BD250BBCD08E}"/>
              </a:ext>
            </a:extLst>
          </p:cNvPr>
          <p:cNvSpPr/>
          <p:nvPr/>
        </p:nvSpPr>
        <p:spPr>
          <a:xfrm>
            <a:off x="5783412" y="732731"/>
            <a:ext cx="5185526" cy="13464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GAME1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장소 선택 →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게임기를 </a:t>
            </a:r>
            <a:r>
              <a:rPr lang="ko-KR" altLang="en-US" dirty="0" err="1">
                <a:solidFill>
                  <a:schemeClr val="tx1"/>
                </a:solidFill>
              </a:rPr>
              <a:t>확인하시겠습니까</a:t>
            </a:r>
            <a:r>
              <a:rPr lang="en-US" altLang="ko-KR" dirty="0">
                <a:solidFill>
                  <a:schemeClr val="tx1"/>
                </a:solidFill>
              </a:rPr>
              <a:t>?” </a:t>
            </a:r>
            <a:r>
              <a:rPr lang="ko-KR" altLang="en-US" dirty="0">
                <a:solidFill>
                  <a:schemeClr val="tx1"/>
                </a:solidFill>
              </a:rPr>
              <a:t>→</a:t>
            </a:r>
            <a:r>
              <a:rPr lang="en-US" altLang="ko-KR" dirty="0">
                <a:solidFill>
                  <a:schemeClr val="tx1"/>
                </a:solidFill>
              </a:rPr>
              <a:t> Y or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 입력 →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일 경우 게임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569312-5FE7-45B3-BC86-4689BD9B4E02}"/>
              </a:ext>
            </a:extLst>
          </p:cNvPr>
          <p:cNvSpPr/>
          <p:nvPr/>
        </p:nvSpPr>
        <p:spPr>
          <a:xfrm>
            <a:off x="1930452" y="3150108"/>
            <a:ext cx="753113" cy="179501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C02BED-1910-4FB9-A214-7EE01E3484C6}"/>
              </a:ext>
            </a:extLst>
          </p:cNvPr>
          <p:cNvCxnSpPr>
            <a:cxnSpLocks/>
          </p:cNvCxnSpPr>
          <p:nvPr/>
        </p:nvCxnSpPr>
        <p:spPr>
          <a:xfrm>
            <a:off x="2683565" y="3239858"/>
            <a:ext cx="3637722" cy="0"/>
          </a:xfrm>
          <a:prstGeom prst="straightConnector1">
            <a:avLst/>
          </a:prstGeom>
          <a:ln w="190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5DDB66-FAF3-44FA-A496-59885C6D8986}"/>
              </a:ext>
            </a:extLst>
          </p:cNvPr>
          <p:cNvGrpSpPr/>
          <p:nvPr/>
        </p:nvGrpSpPr>
        <p:grpSpPr>
          <a:xfrm>
            <a:off x="329302" y="5208732"/>
            <a:ext cx="4708525" cy="189800"/>
            <a:chOff x="5746611" y="4318203"/>
            <a:chExt cx="4708525" cy="1898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6EC22AA-5487-41B9-9A73-CF89DC4C1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03" t="58245" r="11833" b="38605"/>
            <a:stretch/>
          </p:blipFill>
          <p:spPr>
            <a:xfrm>
              <a:off x="5746611" y="4318203"/>
              <a:ext cx="4708525" cy="1898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9DF9E9-1EC5-4D48-8E07-B4C9F345B9E6}"/>
                </a:ext>
              </a:extLst>
            </p:cNvPr>
            <p:cNvSpPr/>
            <p:nvPr/>
          </p:nvSpPr>
          <p:spPr>
            <a:xfrm>
              <a:off x="5746611" y="4318203"/>
              <a:ext cx="4708525" cy="189794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19266E-137B-4D39-885B-4E529D0BC928}"/>
              </a:ext>
            </a:extLst>
          </p:cNvPr>
          <p:cNvSpPr/>
          <p:nvPr/>
        </p:nvSpPr>
        <p:spPr>
          <a:xfrm>
            <a:off x="329302" y="5433795"/>
            <a:ext cx="4708525" cy="31319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GameMenu</a:t>
            </a:r>
            <a:r>
              <a:rPr lang="ko-KR" altLang="en-US" sz="1400" dirty="0">
                <a:solidFill>
                  <a:schemeClr val="tx1"/>
                </a:solidFill>
              </a:rPr>
              <a:t>함수에 사용된 열거형 상수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29BC2C-A50D-4A9E-AFB4-F401133E7F20}"/>
              </a:ext>
            </a:extLst>
          </p:cNvPr>
          <p:cNvSpPr/>
          <p:nvPr/>
        </p:nvSpPr>
        <p:spPr>
          <a:xfrm>
            <a:off x="1306321" y="2656062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43E9863-7C89-4E03-8FA1-0C125DB82D3F}"/>
              </a:ext>
            </a:extLst>
          </p:cNvPr>
          <p:cNvGrpSpPr/>
          <p:nvPr/>
        </p:nvGrpSpPr>
        <p:grpSpPr>
          <a:xfrm>
            <a:off x="5959278" y="4688153"/>
            <a:ext cx="5185526" cy="1491283"/>
            <a:chOff x="5999034" y="5001130"/>
            <a:chExt cx="5185526" cy="1491283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E0464A2E-FD32-40F5-928E-357105257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7" t="20131" r="44688" b="65328"/>
            <a:stretch/>
          </p:blipFill>
          <p:spPr>
            <a:xfrm>
              <a:off x="6764126" y="5433795"/>
              <a:ext cx="3675219" cy="907262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9C0DC68-C00E-4481-A9DB-373545928874}"/>
                </a:ext>
              </a:extLst>
            </p:cNvPr>
            <p:cNvGrpSpPr/>
            <p:nvPr/>
          </p:nvGrpSpPr>
          <p:grpSpPr>
            <a:xfrm>
              <a:off x="5999034" y="5001130"/>
              <a:ext cx="5185526" cy="1491283"/>
              <a:chOff x="6286719" y="2958733"/>
              <a:chExt cx="5185526" cy="149128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527DD8-6AFA-4361-AF5A-36E131B49AD1}"/>
                  </a:ext>
                </a:extLst>
              </p:cNvPr>
              <p:cNvSpPr/>
              <p:nvPr/>
            </p:nvSpPr>
            <p:spPr>
              <a:xfrm>
                <a:off x="6286719" y="3187841"/>
                <a:ext cx="5185526" cy="12621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0C052D-5D45-411E-9A34-C5027F497CD6}"/>
                  </a:ext>
                </a:extLst>
              </p:cNvPr>
              <p:cNvSpPr txBox="1"/>
              <p:nvPr/>
            </p:nvSpPr>
            <p:spPr>
              <a:xfrm>
                <a:off x="7663977" y="2958733"/>
                <a:ext cx="24508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GAME1: </a:t>
                </a:r>
                <a:r>
                  <a:rPr lang="ko-KR" altLang="en-US" dirty="0"/>
                  <a:t>실행 결과</a:t>
                </a:r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85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3AFDB-BF18-46E8-85E9-701F85CBA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7"/>
          <a:stretch/>
        </p:blipFill>
        <p:spPr>
          <a:xfrm>
            <a:off x="341406" y="448844"/>
            <a:ext cx="5004459" cy="2431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64D819-5CDD-4345-B8E6-FFDAB057A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8"/>
          <a:stretch/>
        </p:blipFill>
        <p:spPr>
          <a:xfrm>
            <a:off x="341406" y="2862469"/>
            <a:ext cx="5010215" cy="3805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C9B5DE-C52C-4A0E-864B-9B9155AAF929}"/>
              </a:ext>
            </a:extLst>
          </p:cNvPr>
          <p:cNvSpPr txBox="1"/>
          <p:nvPr/>
        </p:nvSpPr>
        <p:spPr>
          <a:xfrm>
            <a:off x="1278497" y="79512"/>
            <a:ext cx="313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탐색 장소 선택하는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5DC2D-B753-4F0B-88D0-BD1E653DDFF2}"/>
              </a:ext>
            </a:extLst>
          </p:cNvPr>
          <p:cNvSpPr/>
          <p:nvPr/>
        </p:nvSpPr>
        <p:spPr>
          <a:xfrm>
            <a:off x="5604508" y="1895735"/>
            <a:ext cx="6352266" cy="841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TEASE 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게임 진행 </a:t>
            </a:r>
            <a:r>
              <a:rPr lang="en-US" altLang="ko-KR" dirty="0">
                <a:solidFill>
                  <a:schemeClr val="tx1"/>
                </a:solidFill>
              </a:rPr>
              <a:t>x / </a:t>
            </a:r>
            <a:r>
              <a:rPr lang="ko-KR" altLang="en-US" dirty="0">
                <a:solidFill>
                  <a:schemeClr val="tx1"/>
                </a:solidFill>
              </a:rPr>
              <a:t>점수 </a:t>
            </a:r>
            <a:r>
              <a:rPr lang="en-US" altLang="ko-KR" dirty="0">
                <a:solidFill>
                  <a:schemeClr val="tx1"/>
                </a:solidFill>
              </a:rPr>
              <a:t>-100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D5C32-375C-4020-8CF4-9BC02643F8C4}"/>
              </a:ext>
            </a:extLst>
          </p:cNvPr>
          <p:cNvSpPr/>
          <p:nvPr/>
        </p:nvSpPr>
        <p:spPr>
          <a:xfrm>
            <a:off x="1375895" y="448844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B3DCFD-B5CD-4197-B825-BCC7AD97B9B7}"/>
              </a:ext>
            </a:extLst>
          </p:cNvPr>
          <p:cNvSpPr/>
          <p:nvPr/>
        </p:nvSpPr>
        <p:spPr>
          <a:xfrm>
            <a:off x="1365956" y="2880413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2E1E2-9D14-4FC8-BE92-465A9C550A7F}"/>
              </a:ext>
            </a:extLst>
          </p:cNvPr>
          <p:cNvSpPr/>
          <p:nvPr/>
        </p:nvSpPr>
        <p:spPr>
          <a:xfrm>
            <a:off x="1375895" y="5294038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C083C-EA66-4D73-8CEF-18499C666492}"/>
              </a:ext>
            </a:extLst>
          </p:cNvPr>
          <p:cNvSpPr/>
          <p:nvPr/>
        </p:nvSpPr>
        <p:spPr>
          <a:xfrm>
            <a:off x="5604508" y="434963"/>
            <a:ext cx="6352266" cy="13464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GAME1: GAME2: GAME3: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장소 선택 →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게임기를 </a:t>
            </a:r>
            <a:r>
              <a:rPr lang="ko-KR" altLang="en-US" dirty="0" err="1">
                <a:solidFill>
                  <a:schemeClr val="tx1"/>
                </a:solidFill>
              </a:rPr>
              <a:t>확인하시겠습니까</a:t>
            </a:r>
            <a:r>
              <a:rPr lang="en-US" altLang="ko-KR" dirty="0">
                <a:solidFill>
                  <a:schemeClr val="tx1"/>
                </a:solidFill>
              </a:rPr>
              <a:t>?” </a:t>
            </a:r>
            <a:r>
              <a:rPr lang="ko-KR" altLang="en-US" dirty="0">
                <a:solidFill>
                  <a:schemeClr val="tx1"/>
                </a:solidFill>
              </a:rPr>
              <a:t>→</a:t>
            </a:r>
            <a:r>
              <a:rPr lang="en-US" altLang="ko-KR" dirty="0">
                <a:solidFill>
                  <a:schemeClr val="tx1"/>
                </a:solidFill>
              </a:rPr>
              <a:t> Y or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 입력 →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일 경우 게임 진행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DD79B79-F7B9-4B41-A8E3-AFC70CC70E55}"/>
              </a:ext>
            </a:extLst>
          </p:cNvPr>
          <p:cNvGrpSpPr/>
          <p:nvPr/>
        </p:nvGrpSpPr>
        <p:grpSpPr>
          <a:xfrm>
            <a:off x="6187878" y="3000726"/>
            <a:ext cx="5185526" cy="1490855"/>
            <a:chOff x="6286719" y="2959161"/>
            <a:chExt cx="5185526" cy="1490855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E232F45B-E641-4284-9A8A-7F925CA1F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22026" r="34473" b="57497"/>
            <a:stretch/>
          </p:blipFill>
          <p:spPr>
            <a:xfrm>
              <a:off x="7112613" y="3385210"/>
              <a:ext cx="3637722" cy="97731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767BCB-33DB-4F41-B779-0D6311DF95AC}"/>
                </a:ext>
              </a:extLst>
            </p:cNvPr>
            <p:cNvSpPr/>
            <p:nvPr/>
          </p:nvSpPr>
          <p:spPr>
            <a:xfrm>
              <a:off x="6286719" y="3187841"/>
              <a:ext cx="5185526" cy="1262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248D10-DDA0-4616-8619-F11F755B4F35}"/>
                </a:ext>
              </a:extLst>
            </p:cNvPr>
            <p:cNvSpPr txBox="1"/>
            <p:nvPr/>
          </p:nvSpPr>
          <p:spPr>
            <a:xfrm>
              <a:off x="6906529" y="2959161"/>
              <a:ext cx="39856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&lt;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GAME1: GAME2: GAME3: </a:t>
              </a:r>
              <a:r>
                <a:rPr lang="ko-KR" altLang="en-US" sz="1600" dirty="0"/>
                <a:t>실행 결과</a:t>
              </a:r>
              <a:r>
                <a:rPr lang="en-US" altLang="ko-KR" sz="1600" dirty="0"/>
                <a:t>&gt;</a:t>
              </a:r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C8171A-AA9F-4A91-AB9D-E69D6F50C803}"/>
              </a:ext>
            </a:extLst>
          </p:cNvPr>
          <p:cNvGrpSpPr/>
          <p:nvPr/>
        </p:nvGrpSpPr>
        <p:grpSpPr>
          <a:xfrm>
            <a:off x="5750784" y="4721653"/>
            <a:ext cx="6163698" cy="1662513"/>
            <a:chOff x="5793076" y="4897313"/>
            <a:chExt cx="6163698" cy="1662513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826E659-7B01-47C2-B9F3-CF36EB518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" t="20301" r="40156" b="60296"/>
            <a:stretch/>
          </p:blipFill>
          <p:spPr>
            <a:xfrm>
              <a:off x="6026426" y="5372428"/>
              <a:ext cx="5670948" cy="99998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82470A-D26C-408B-A627-CF5B33496EE1}"/>
                </a:ext>
              </a:extLst>
            </p:cNvPr>
            <p:cNvSpPr/>
            <p:nvPr/>
          </p:nvSpPr>
          <p:spPr>
            <a:xfrm>
              <a:off x="5793076" y="5160862"/>
              <a:ext cx="6163698" cy="13989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1E1AE8-29AB-4C77-9AF9-6D6D006C6468}"/>
                </a:ext>
              </a:extLst>
            </p:cNvPr>
            <p:cNvSpPr txBox="1"/>
            <p:nvPr/>
          </p:nvSpPr>
          <p:spPr>
            <a:xfrm>
              <a:off x="7545530" y="4897313"/>
              <a:ext cx="26327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>
                  <a:solidFill>
                    <a:schemeClr val="tx1"/>
                  </a:solidFill>
                </a:rPr>
                <a:t> TEASE : 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06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F125DF-9357-4769-93A5-E5F43F52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70" y="407590"/>
            <a:ext cx="9054040" cy="47242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3E297A-6605-4564-9921-2B5E52757D9E}"/>
              </a:ext>
            </a:extLst>
          </p:cNvPr>
          <p:cNvSpPr/>
          <p:nvPr/>
        </p:nvSpPr>
        <p:spPr>
          <a:xfrm>
            <a:off x="1246687" y="415978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F2646B-AC0C-470B-A0C6-34C3B9522841}"/>
              </a:ext>
            </a:extLst>
          </p:cNvPr>
          <p:cNvSpPr/>
          <p:nvPr/>
        </p:nvSpPr>
        <p:spPr>
          <a:xfrm>
            <a:off x="195470" y="5473183"/>
            <a:ext cx="7875105" cy="841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EXIT2 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if( </a:t>
            </a:r>
            <a:r>
              <a:rPr lang="ko-KR" altLang="en-US" dirty="0">
                <a:solidFill>
                  <a:schemeClr val="tx1"/>
                </a:solidFill>
              </a:rPr>
              <a:t>획득한 점수 </a:t>
            </a:r>
            <a:r>
              <a:rPr lang="en-US" altLang="ko-KR" dirty="0">
                <a:solidFill>
                  <a:schemeClr val="tx1"/>
                </a:solidFill>
              </a:rPr>
              <a:t>&gt; 400(</a:t>
            </a:r>
            <a:r>
              <a:rPr lang="ko-KR" altLang="en-US" dirty="0">
                <a:solidFill>
                  <a:schemeClr val="tx1"/>
                </a:solidFill>
              </a:rPr>
              <a:t>조건</a:t>
            </a:r>
            <a:r>
              <a:rPr lang="en-US" altLang="ko-KR" dirty="0">
                <a:solidFill>
                  <a:schemeClr val="tx1"/>
                </a:solidFill>
              </a:rPr>
              <a:t>) ) </a:t>
            </a:r>
            <a:r>
              <a:rPr lang="ko-KR" altLang="en-US" dirty="0">
                <a:solidFill>
                  <a:schemeClr val="tx1"/>
                </a:solidFill>
              </a:rPr>
              <a:t>→ 열쇠 획득</a:t>
            </a:r>
            <a:r>
              <a:rPr lang="en-US" altLang="ko-KR" dirty="0">
                <a:solidFill>
                  <a:schemeClr val="tx1"/>
                </a:solidFill>
              </a:rPr>
              <a:t>x, </a:t>
            </a:r>
            <a:r>
              <a:rPr lang="ko-KR" altLang="en-US" dirty="0">
                <a:solidFill>
                  <a:schemeClr val="tx1"/>
                </a:solidFill>
              </a:rPr>
              <a:t>로그아웃은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else </a:t>
            </a:r>
            <a:r>
              <a:rPr lang="ko-KR" altLang="en-US" dirty="0">
                <a:solidFill>
                  <a:schemeClr val="tx1"/>
                </a:solidFill>
              </a:rPr>
              <a:t>→ 열쇠 획득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점수 저장 후 프로그램 바로 종료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E8D1C1-BBBA-48BA-97BA-70982E70CD78}"/>
              </a:ext>
            </a:extLst>
          </p:cNvPr>
          <p:cNvSpPr/>
          <p:nvPr/>
        </p:nvSpPr>
        <p:spPr>
          <a:xfrm>
            <a:off x="1464444" y="3457281"/>
            <a:ext cx="929964" cy="183821"/>
          </a:xfrm>
          <a:prstGeom prst="rect">
            <a:avLst/>
          </a:prstGeom>
          <a:solidFill>
            <a:srgbClr val="FF7C80">
              <a:alpha val="30196"/>
            </a:srgbClr>
          </a:solidFill>
          <a:ln w="190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D452AF-D7E0-4B86-8AEB-83EBEE46C331}"/>
              </a:ext>
            </a:extLst>
          </p:cNvPr>
          <p:cNvSpPr/>
          <p:nvPr/>
        </p:nvSpPr>
        <p:spPr>
          <a:xfrm>
            <a:off x="9414899" y="3225145"/>
            <a:ext cx="2625313" cy="1359816"/>
          </a:xfrm>
          <a:prstGeom prst="rect">
            <a:avLst/>
          </a:prstGeom>
          <a:noFill/>
          <a:ln w="190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열쇠 획득 후 탈출 전에 </a:t>
            </a:r>
            <a:r>
              <a:rPr lang="en-US" altLang="ko-KR" sz="1400" dirty="0" err="1">
                <a:solidFill>
                  <a:schemeClr val="tx1"/>
                </a:solidFill>
              </a:rPr>
              <a:t>WriteData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>
                <a:solidFill>
                  <a:schemeClr val="tx1"/>
                </a:solidFill>
              </a:rPr>
              <a:t>함수 호출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강제종료 시에도 데이터 저장 가능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6B8E8-2500-44C1-BEB9-3B5FFB13084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94408" y="3549192"/>
            <a:ext cx="7020491" cy="355861"/>
          </a:xfrm>
          <a:prstGeom prst="straightConnector1">
            <a:avLst/>
          </a:prstGeom>
          <a:ln w="190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6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50FABC-4DC3-4D89-BE16-2AA1042DBCF8}"/>
              </a:ext>
            </a:extLst>
          </p:cNvPr>
          <p:cNvGrpSpPr/>
          <p:nvPr/>
        </p:nvGrpSpPr>
        <p:grpSpPr>
          <a:xfrm>
            <a:off x="1388162" y="3292259"/>
            <a:ext cx="9475304" cy="2413930"/>
            <a:chOff x="1528969" y="3810419"/>
            <a:chExt cx="9475304" cy="241393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AEAD27A2-9C20-4913-92B6-4A0EC82B2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" t="14759" r="6134" b="56699"/>
            <a:stretch/>
          </p:blipFill>
          <p:spPr>
            <a:xfrm>
              <a:off x="1779104" y="4482547"/>
              <a:ext cx="8975035" cy="147099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78816C-2483-4BEB-AF21-5F5983BDBEF5}"/>
                </a:ext>
              </a:extLst>
            </p:cNvPr>
            <p:cNvSpPr/>
            <p:nvPr/>
          </p:nvSpPr>
          <p:spPr>
            <a:xfrm>
              <a:off x="1528969" y="3995085"/>
              <a:ext cx="9475304" cy="2229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0E64D6-6934-4D41-897C-B7A3742DB65D}"/>
                </a:ext>
              </a:extLst>
            </p:cNvPr>
            <p:cNvSpPr txBox="1"/>
            <p:nvPr/>
          </p:nvSpPr>
          <p:spPr>
            <a:xfrm>
              <a:off x="4492993" y="3810419"/>
              <a:ext cx="3487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EXIT2:</a:t>
              </a:r>
              <a:r>
                <a:rPr lang="en-US" altLang="ko-KR" dirty="0"/>
                <a:t> </a:t>
              </a:r>
              <a:r>
                <a:rPr lang="ko-KR" altLang="en-US" dirty="0"/>
                <a:t>실행 결과 </a:t>
              </a:r>
              <a:r>
                <a:rPr lang="en-US" altLang="ko-KR" dirty="0"/>
                <a:t>(</a:t>
              </a:r>
              <a:r>
                <a:rPr lang="ko-KR" altLang="en-US" dirty="0"/>
                <a:t>점수</a:t>
              </a:r>
              <a:r>
                <a:rPr lang="en-US" altLang="ko-KR" dirty="0"/>
                <a:t>&lt;400)&gt;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DA3D4D-4E7B-4E4C-8CC7-8EFC49F0E2F0}"/>
              </a:ext>
            </a:extLst>
          </p:cNvPr>
          <p:cNvGrpSpPr/>
          <p:nvPr/>
        </p:nvGrpSpPr>
        <p:grpSpPr>
          <a:xfrm>
            <a:off x="1369942" y="538447"/>
            <a:ext cx="9475304" cy="2466913"/>
            <a:chOff x="1620077" y="904461"/>
            <a:chExt cx="9475304" cy="2466913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A8F7E1E-4967-4788-B0E9-21DB94178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" t="17177" r="8195" b="64932"/>
            <a:stretch/>
          </p:blipFill>
          <p:spPr>
            <a:xfrm>
              <a:off x="2007703" y="1470271"/>
              <a:ext cx="8587409" cy="884583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6DA57D9-8FF1-49C1-9FE5-36EB9E848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4" t="17919" r="28519" b="72591"/>
            <a:stretch/>
          </p:blipFill>
          <p:spPr>
            <a:xfrm>
              <a:off x="3568146" y="2448441"/>
              <a:ext cx="5466522" cy="46914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2BA0E2-3B51-4BF9-ADEE-AE89C59C8053}"/>
                </a:ext>
              </a:extLst>
            </p:cNvPr>
            <p:cNvSpPr/>
            <p:nvPr/>
          </p:nvSpPr>
          <p:spPr>
            <a:xfrm>
              <a:off x="1620077" y="1142110"/>
              <a:ext cx="9475304" cy="2229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F4D010-79A6-4E42-9CFE-35F6A6E0F259}"/>
                </a:ext>
              </a:extLst>
            </p:cNvPr>
            <p:cNvSpPr txBox="1"/>
            <p:nvPr/>
          </p:nvSpPr>
          <p:spPr>
            <a:xfrm>
              <a:off x="4412811" y="904461"/>
              <a:ext cx="35003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b="1" dirty="0"/>
                <a:t>EXIT2:</a:t>
              </a:r>
              <a:r>
                <a:rPr lang="en-US" altLang="ko-KR" dirty="0"/>
                <a:t> </a:t>
              </a:r>
              <a:r>
                <a:rPr lang="ko-KR" altLang="en-US" dirty="0"/>
                <a:t>실행 결과 </a:t>
              </a:r>
              <a:r>
                <a:rPr lang="en-US" altLang="ko-KR" dirty="0"/>
                <a:t>(</a:t>
              </a:r>
              <a:r>
                <a:rPr lang="ko-KR" altLang="en-US" dirty="0"/>
                <a:t>점수</a:t>
              </a:r>
              <a:r>
                <a:rPr lang="en-US" altLang="ko-KR" dirty="0"/>
                <a:t>&gt;400)&gt;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8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F8FF56-2525-4218-869B-262E0D66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456011"/>
            <a:ext cx="1021373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CC60-8BBE-442D-8084-FCCDCCF73E4D}"/>
              </a:ext>
            </a:extLst>
          </p:cNvPr>
          <p:cNvSpPr txBox="1"/>
          <p:nvPr/>
        </p:nvSpPr>
        <p:spPr>
          <a:xfrm>
            <a:off x="119270" y="1315962"/>
            <a:ext cx="11607510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/>
              <a:t>Ⅰ. </a:t>
            </a:r>
            <a:r>
              <a:rPr lang="ko-KR" altLang="en-US" b="1" dirty="0"/>
              <a:t>전체 코드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en-US" altLang="ko-KR" dirty="0"/>
              <a:t>   1). </a:t>
            </a:r>
            <a:r>
              <a:rPr lang="ko-KR" altLang="en-US" dirty="0"/>
              <a:t>사용자 정의 함수 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2). </a:t>
            </a:r>
            <a:r>
              <a:rPr lang="ko-KR" altLang="en-US" dirty="0"/>
              <a:t>실행 순서 정리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    - </a:t>
            </a:r>
            <a:r>
              <a:rPr lang="ko-KR" altLang="en-US" sz="1800" dirty="0"/>
              <a:t>회원가입 유무에 따라</a:t>
            </a:r>
            <a:endParaRPr lang="en-US" altLang="ko-KR" sz="1800" dirty="0"/>
          </a:p>
          <a:p>
            <a:pPr>
              <a:spcBef>
                <a:spcPts val="600"/>
              </a:spcBef>
            </a:pPr>
            <a:r>
              <a:rPr lang="en-US" altLang="ko-KR" dirty="0"/>
              <a:t>        - </a:t>
            </a:r>
            <a:r>
              <a:rPr lang="ko-KR" altLang="en-US" sz="1800" dirty="0"/>
              <a:t>점수가 조건</a:t>
            </a:r>
            <a:r>
              <a:rPr lang="en-US" altLang="ko-KR" sz="1800" dirty="0"/>
              <a:t>(400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  <a:r>
              <a:rPr lang="ko-KR" altLang="en-US" sz="1800" dirty="0"/>
              <a:t>이상인지에 따라</a:t>
            </a:r>
            <a:endParaRPr lang="en-US" altLang="ko-KR" sz="1800" dirty="0"/>
          </a:p>
          <a:p>
            <a:pPr>
              <a:spcBef>
                <a:spcPts val="600"/>
              </a:spcBef>
            </a:pPr>
            <a:r>
              <a:rPr lang="en-US" altLang="ko-KR" dirty="0"/>
              <a:t>   3).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b="1" dirty="0"/>
              <a:t>Ⅱ. </a:t>
            </a:r>
            <a:r>
              <a:rPr lang="ko-KR" altLang="en-US" b="1" dirty="0"/>
              <a:t>미니게임 </a:t>
            </a:r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en-US" altLang="ko-KR" dirty="0"/>
              <a:t>   1). </a:t>
            </a:r>
            <a:r>
              <a:rPr lang="ko-KR" altLang="en-US" dirty="0"/>
              <a:t>사용자 정의 헤더 파일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3). </a:t>
            </a:r>
            <a:r>
              <a:rPr lang="ko-KR" altLang="en-US" dirty="0"/>
              <a:t>실행 순서 정리</a:t>
            </a:r>
            <a:endParaRPr lang="en-US" altLang="ko-KR" dirty="0"/>
          </a:p>
          <a:p>
            <a:pPr>
              <a:spcBef>
                <a:spcPts val="600"/>
              </a:spcBef>
            </a:pPr>
            <a:r>
              <a:rPr lang="en-US" altLang="ko-KR" dirty="0"/>
              <a:t>   2). </a:t>
            </a:r>
            <a:r>
              <a:rPr lang="ko-KR" altLang="en-US" dirty="0"/>
              <a:t>코드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24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3295A-60D0-4BE5-A4EE-81184537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8" y="116646"/>
            <a:ext cx="6052932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2800" dirty="0"/>
              <a:t>코드 설명 </a:t>
            </a:r>
            <a:r>
              <a:rPr lang="en-US" altLang="ko-KR" sz="2800" dirty="0"/>
              <a:t>- </a:t>
            </a:r>
            <a:r>
              <a:rPr lang="ko-KR" altLang="en-US" sz="2800" dirty="0"/>
              <a:t>게임</a:t>
            </a:r>
            <a:r>
              <a:rPr lang="en-US" altLang="ko-KR" sz="2800" dirty="0"/>
              <a:t>1(</a:t>
            </a:r>
            <a:r>
              <a:rPr lang="ko-KR" altLang="en-US" sz="2800" dirty="0"/>
              <a:t>카드 뒤집기 게임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44B2F6-0571-463C-B6DA-A9B34BD8A093}"/>
              </a:ext>
            </a:extLst>
          </p:cNvPr>
          <p:cNvGrpSpPr/>
          <p:nvPr/>
        </p:nvGrpSpPr>
        <p:grpSpPr>
          <a:xfrm>
            <a:off x="185256" y="995143"/>
            <a:ext cx="3286125" cy="4266164"/>
            <a:chOff x="4452937" y="1282148"/>
            <a:chExt cx="3286125" cy="42661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6C3683-E3B3-4336-9B90-3550294C3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5"/>
            <a:stretch/>
          </p:blipFill>
          <p:spPr>
            <a:xfrm>
              <a:off x="4452937" y="1580322"/>
              <a:ext cx="3286125" cy="3967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4A2AC7-6CE6-4C61-90FC-3C9E665F1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480" t="-180" b="93146"/>
            <a:stretch/>
          </p:blipFill>
          <p:spPr>
            <a:xfrm>
              <a:off x="4452937" y="1282148"/>
              <a:ext cx="1725888" cy="2981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1D4C7F-9D99-4A50-955A-E71A81B0236C}"/>
              </a:ext>
            </a:extLst>
          </p:cNvPr>
          <p:cNvSpPr txBox="1"/>
          <p:nvPr/>
        </p:nvSpPr>
        <p:spPr>
          <a:xfrm>
            <a:off x="3676649" y="1293317"/>
            <a:ext cx="80745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실행순서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AnimalMainRole</a:t>
            </a:r>
            <a:r>
              <a:rPr lang="en-US" altLang="ko-KR" dirty="0"/>
              <a:t>() -&gt; </a:t>
            </a:r>
            <a:r>
              <a:rPr lang="ko-KR" altLang="en-US" dirty="0"/>
              <a:t>게임 시작 여부</a:t>
            </a:r>
            <a:r>
              <a:rPr lang="en-US" altLang="ko-KR" dirty="0"/>
              <a:t>(choice)</a:t>
            </a:r>
            <a:r>
              <a:rPr lang="ko-KR" altLang="en-US" dirty="0"/>
              <a:t> </a:t>
            </a:r>
            <a:r>
              <a:rPr lang="en-US" altLang="ko-KR" dirty="0"/>
              <a:t>-&gt; {</a:t>
            </a:r>
            <a:r>
              <a:rPr lang="ko-KR" altLang="en-US" dirty="0"/>
              <a:t>랜덤실행 </a:t>
            </a:r>
            <a:r>
              <a:rPr lang="en-US" altLang="ko-KR" dirty="0"/>
              <a:t>-&gt; </a:t>
            </a:r>
            <a:r>
              <a:rPr lang="en-US" altLang="ko-KR" dirty="0" err="1"/>
              <a:t>initAnimalArray</a:t>
            </a:r>
            <a:r>
              <a:rPr lang="en-US" altLang="ko-KR" dirty="0"/>
              <a:t>() -&gt; </a:t>
            </a:r>
            <a:r>
              <a:rPr lang="en-US" altLang="ko-KR" dirty="0" err="1"/>
              <a:t>initAnimalName</a:t>
            </a:r>
            <a:r>
              <a:rPr lang="en-US" altLang="ko-KR" dirty="0"/>
              <a:t>() -&gt; </a:t>
            </a:r>
            <a:r>
              <a:rPr lang="en-US" altLang="ko-KR" dirty="0" err="1"/>
              <a:t>shuffleAnimal</a:t>
            </a:r>
            <a:r>
              <a:rPr lang="en-US" altLang="ko-KR" dirty="0"/>
              <a:t>()} -&gt; </a:t>
            </a:r>
            <a:r>
              <a:rPr lang="en-US" altLang="ko-KR" dirty="0" err="1"/>
              <a:t>PrintQuestion</a:t>
            </a:r>
            <a:r>
              <a:rPr lang="en-US" altLang="ko-KR" dirty="0"/>
              <a:t>() 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D043BA-CD41-4A9D-A8CC-51A17996622A}"/>
              </a:ext>
            </a:extLst>
          </p:cNvPr>
          <p:cNvSpPr/>
          <p:nvPr/>
        </p:nvSpPr>
        <p:spPr>
          <a:xfrm>
            <a:off x="2573263" y="3486044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게임 시작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F2B30-4178-409D-BDE4-4D4BC66F6B30}"/>
              </a:ext>
            </a:extLst>
          </p:cNvPr>
          <p:cNvSpPr/>
          <p:nvPr/>
        </p:nvSpPr>
        <p:spPr>
          <a:xfrm>
            <a:off x="2735569" y="3665876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동물 배열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ECA614-5A66-4714-9B4B-2E03B358C506}"/>
              </a:ext>
            </a:extLst>
          </p:cNvPr>
          <p:cNvSpPr/>
          <p:nvPr/>
        </p:nvSpPr>
        <p:spPr>
          <a:xfrm>
            <a:off x="2668513" y="3842660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동물 이름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8F086-7622-4967-9B81-C22FAFB099A7}"/>
              </a:ext>
            </a:extLst>
          </p:cNvPr>
          <p:cNvSpPr/>
          <p:nvPr/>
        </p:nvSpPr>
        <p:spPr>
          <a:xfrm>
            <a:off x="2613649" y="4013348"/>
            <a:ext cx="2486496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B050"/>
                </a:solidFill>
              </a:rPr>
              <a:t>비어있는</a:t>
            </a:r>
            <a:r>
              <a:rPr lang="ko-KR" altLang="en-US" sz="1200" dirty="0">
                <a:solidFill>
                  <a:srgbClr val="00B050"/>
                </a:solidFill>
              </a:rPr>
              <a:t> 위치에 같은 동물 두기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0DEA68-6012-4620-A573-F1266DD66176}"/>
              </a:ext>
            </a:extLst>
          </p:cNvPr>
          <p:cNvSpPr/>
          <p:nvPr/>
        </p:nvSpPr>
        <p:spPr>
          <a:xfrm>
            <a:off x="2741664" y="4190132"/>
            <a:ext cx="1753523" cy="176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B050"/>
                </a:solidFill>
              </a:rPr>
              <a:t>좌표에서 빈 공간 찾기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4794AB-9A2C-47DA-9702-0B6E21E64174}"/>
              </a:ext>
            </a:extLst>
          </p:cNvPr>
          <p:cNvSpPr/>
          <p:nvPr/>
        </p:nvSpPr>
        <p:spPr>
          <a:xfrm>
            <a:off x="2723377" y="4360820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행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좌표 </a:t>
            </a:r>
            <a:r>
              <a:rPr lang="en-US" altLang="ko-KR" sz="1200" dirty="0">
                <a:solidFill>
                  <a:srgbClr val="00B050"/>
                </a:solidFill>
              </a:rPr>
              <a:t>x</a:t>
            </a:r>
            <a:r>
              <a:rPr lang="ko-KR" altLang="en-US" sz="1200" dirty="0">
                <a:solidFill>
                  <a:srgbClr val="00B050"/>
                </a:solidFill>
              </a:rPr>
              <a:t>값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0FA1A6-CF03-4A16-A757-1368FB3D6A27}"/>
              </a:ext>
            </a:extLst>
          </p:cNvPr>
          <p:cNvSpPr/>
          <p:nvPr/>
        </p:nvSpPr>
        <p:spPr>
          <a:xfrm>
            <a:off x="2723377" y="4531508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열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좌표 </a:t>
            </a:r>
            <a:r>
              <a:rPr lang="en-US" altLang="ko-KR" sz="1200" dirty="0">
                <a:solidFill>
                  <a:srgbClr val="00B050"/>
                </a:solidFill>
              </a:rPr>
              <a:t>y</a:t>
            </a:r>
            <a:r>
              <a:rPr lang="ko-KR" altLang="en-US" sz="1200" dirty="0">
                <a:solidFill>
                  <a:srgbClr val="00B050"/>
                </a:solidFill>
              </a:rPr>
              <a:t>값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E8ACA-3889-4DFC-98EE-78A08DE3D5AB}"/>
              </a:ext>
            </a:extLst>
          </p:cNvPr>
          <p:cNvSpPr/>
          <p:nvPr/>
        </p:nvSpPr>
        <p:spPr>
          <a:xfrm>
            <a:off x="2510017" y="4708292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동물 위치 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B222AF-F23F-4F01-BAE6-C3B7BD221B7B}"/>
              </a:ext>
            </a:extLst>
          </p:cNvPr>
          <p:cNvSpPr/>
          <p:nvPr/>
        </p:nvSpPr>
        <p:spPr>
          <a:xfrm>
            <a:off x="2631937" y="4878980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문제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7B8B15-2720-4259-9522-9EB61665CCD8}"/>
              </a:ext>
            </a:extLst>
          </p:cNvPr>
          <p:cNvSpPr/>
          <p:nvPr/>
        </p:nvSpPr>
        <p:spPr>
          <a:xfrm>
            <a:off x="2638033" y="5055764"/>
            <a:ext cx="1466850" cy="1763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모든 동물을 출력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A11048-9851-4836-8AA0-914538864CD3}"/>
              </a:ext>
            </a:extLst>
          </p:cNvPr>
          <p:cNvGrpSpPr/>
          <p:nvPr/>
        </p:nvGrpSpPr>
        <p:grpSpPr>
          <a:xfrm>
            <a:off x="4735071" y="2734432"/>
            <a:ext cx="6704095" cy="3594151"/>
            <a:chOff x="4759455" y="2907980"/>
            <a:chExt cx="6704095" cy="3594151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B9F8EDBE-552A-471B-AB81-AA17988FC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0" t="17634" r="35617" b="52493"/>
            <a:stretch/>
          </p:blipFill>
          <p:spPr>
            <a:xfrm>
              <a:off x="5189112" y="3429000"/>
              <a:ext cx="2694737" cy="1055165"/>
            </a:xfrm>
            <a:prstGeom prst="rect">
              <a:avLst/>
            </a:prstGeom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3CFF8C7B-2DC8-4689-A8F1-AB0C6DB05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1" r="72404" b="67681"/>
            <a:stretch/>
          </p:blipFill>
          <p:spPr>
            <a:xfrm>
              <a:off x="5222281" y="4707809"/>
              <a:ext cx="2665965" cy="1581948"/>
            </a:xfrm>
            <a:prstGeom prst="rect">
              <a:avLst/>
            </a:prstGeom>
          </p:spPr>
        </p:pic>
        <p:pic>
          <p:nvPicPr>
            <p:cNvPr id="23" name="그림 2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304BAB1-6D49-4801-A2E7-54DCA0406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" t="56824" r="73858" b="6294"/>
            <a:stretch/>
          </p:blipFill>
          <p:spPr>
            <a:xfrm>
              <a:off x="8267293" y="3550062"/>
              <a:ext cx="2939107" cy="252934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1E27BC-EF0D-4E0B-8707-E19EA2749CB4}"/>
                </a:ext>
              </a:extLst>
            </p:cNvPr>
            <p:cNvSpPr/>
            <p:nvPr/>
          </p:nvSpPr>
          <p:spPr>
            <a:xfrm>
              <a:off x="4759455" y="3127335"/>
              <a:ext cx="6704095" cy="3374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4BA976-FBEA-4EF1-B0A2-C7A7F82FF8FA}"/>
                </a:ext>
              </a:extLst>
            </p:cNvPr>
            <p:cNvSpPr txBox="1"/>
            <p:nvPr/>
          </p:nvSpPr>
          <p:spPr>
            <a:xfrm>
              <a:off x="7426665" y="2907980"/>
              <a:ext cx="15101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/>
                <a:t>실행 결과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A22D40-571B-46D4-BA3B-AB738A6A54A5}"/>
              </a:ext>
            </a:extLst>
          </p:cNvPr>
          <p:cNvSpPr/>
          <p:nvPr/>
        </p:nvSpPr>
        <p:spPr>
          <a:xfrm>
            <a:off x="2725662" y="2668855"/>
            <a:ext cx="1617737" cy="1733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20</a:t>
            </a:r>
            <a:r>
              <a:rPr lang="ko-KR" altLang="en-US" sz="1200" dirty="0">
                <a:solidFill>
                  <a:srgbClr val="00B050"/>
                </a:solidFill>
              </a:rPr>
              <a:t>장 카드 깔린 화면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B614E0-4AB1-4CA0-AC6E-39D902B24076}"/>
              </a:ext>
            </a:extLst>
          </p:cNvPr>
          <p:cNvSpPr/>
          <p:nvPr/>
        </p:nvSpPr>
        <p:spPr>
          <a:xfrm>
            <a:off x="2736169" y="2868553"/>
            <a:ext cx="1693941" cy="1733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B050"/>
                </a:solidFill>
              </a:rPr>
              <a:t>카드 뒤집혔는지 확인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80D3A-5790-4300-94D5-FFE89C2FFE30}"/>
              </a:ext>
            </a:extLst>
          </p:cNvPr>
          <p:cNvSpPr/>
          <p:nvPr/>
        </p:nvSpPr>
        <p:spPr>
          <a:xfrm>
            <a:off x="2553209" y="3054277"/>
            <a:ext cx="2181862" cy="16744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B050"/>
                </a:solidFill>
              </a:rPr>
              <a:t>동물 이름의 캐릭터 포인터형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96691-8219-4015-8621-3557B0329D03}"/>
              </a:ext>
            </a:extLst>
          </p:cNvPr>
          <p:cNvSpPr txBox="1"/>
          <p:nvPr/>
        </p:nvSpPr>
        <p:spPr>
          <a:xfrm>
            <a:off x="8345473" y="1500045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F1AD5D-8DC2-4F71-8395-50B2D3B5DF99}"/>
              </a:ext>
            </a:extLst>
          </p:cNvPr>
          <p:cNvGrpSpPr/>
          <p:nvPr/>
        </p:nvGrpSpPr>
        <p:grpSpPr>
          <a:xfrm>
            <a:off x="228599" y="269080"/>
            <a:ext cx="6087360" cy="6225987"/>
            <a:chOff x="228599" y="269081"/>
            <a:chExt cx="5867401" cy="57827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80B51B-5104-4AE0-A60E-20C39F29C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" r="28851"/>
            <a:stretch/>
          </p:blipFill>
          <p:spPr>
            <a:xfrm>
              <a:off x="228599" y="269081"/>
              <a:ext cx="5867401" cy="22764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D93CBE7-D336-4617-8307-4C3D59B1D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970"/>
            <a:stretch/>
          </p:blipFill>
          <p:spPr>
            <a:xfrm>
              <a:off x="228599" y="2545556"/>
              <a:ext cx="5867401" cy="20859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9930FE-98B9-4696-B417-D65DCA72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9" r="19741" b="65078"/>
            <a:stretch/>
          </p:blipFill>
          <p:spPr>
            <a:xfrm>
              <a:off x="228599" y="4631531"/>
              <a:ext cx="5867401" cy="142034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C1488C-20C7-4D9A-A52E-B1B4D93E1066}"/>
              </a:ext>
            </a:extLst>
          </p:cNvPr>
          <p:cNvSpPr txBox="1"/>
          <p:nvPr/>
        </p:nvSpPr>
        <p:spPr>
          <a:xfrm>
            <a:off x="547325" y="2216106"/>
            <a:ext cx="3346757" cy="38520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107E69-224A-492E-A6EF-8710136DC5C3}"/>
              </a:ext>
            </a:extLst>
          </p:cNvPr>
          <p:cNvCxnSpPr>
            <a:cxnSpLocks/>
          </p:cNvCxnSpPr>
          <p:nvPr/>
        </p:nvCxnSpPr>
        <p:spPr>
          <a:xfrm flipV="1">
            <a:off x="3894082" y="1063449"/>
            <a:ext cx="2916621" cy="134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19F7E1-6FE8-46DA-A781-55378905BDFA}"/>
              </a:ext>
            </a:extLst>
          </p:cNvPr>
          <p:cNvSpPr txBox="1"/>
          <p:nvPr/>
        </p:nvSpPr>
        <p:spPr>
          <a:xfrm>
            <a:off x="6810703" y="909560"/>
            <a:ext cx="4903076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시작 여부 확인</a:t>
            </a:r>
            <a:r>
              <a:rPr lang="en-US" altLang="ko-KR" sz="1400" dirty="0"/>
              <a:t>(Y/y/N/n) -&gt; switch-case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Y/y</a:t>
            </a:r>
          </a:p>
          <a:p>
            <a:r>
              <a:rPr lang="ko-KR" altLang="en-US" sz="1400" dirty="0"/>
              <a:t>선택시에 게임 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A3731-026A-48F1-92AC-68FFB63E5491}"/>
              </a:ext>
            </a:extLst>
          </p:cNvPr>
          <p:cNvSpPr txBox="1"/>
          <p:nvPr/>
        </p:nvSpPr>
        <p:spPr>
          <a:xfrm>
            <a:off x="817967" y="4627960"/>
            <a:ext cx="1073896" cy="26649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444A93-C800-4438-AA6F-0B1E117BD0F9}"/>
              </a:ext>
            </a:extLst>
          </p:cNvPr>
          <p:cNvCxnSpPr>
            <a:cxnSpLocks/>
          </p:cNvCxnSpPr>
          <p:nvPr/>
        </p:nvCxnSpPr>
        <p:spPr>
          <a:xfrm flipV="1">
            <a:off x="1891863" y="2083101"/>
            <a:ext cx="4918840" cy="26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BF1AB8-4565-4555-95A5-C4801BBEB38C}"/>
              </a:ext>
            </a:extLst>
          </p:cNvPr>
          <p:cNvSpPr txBox="1"/>
          <p:nvPr/>
        </p:nvSpPr>
        <p:spPr>
          <a:xfrm>
            <a:off x="6810703" y="1821491"/>
            <a:ext cx="366548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실패 횟수를 세주는 </a:t>
            </a:r>
            <a:r>
              <a:rPr lang="en-US" altLang="ko-KR" sz="1400" dirty="0" err="1"/>
              <a:t>failcnt</a:t>
            </a:r>
            <a:r>
              <a:rPr lang="en-US" altLang="ko-KR" sz="1400" dirty="0"/>
              <a:t> -&gt; 0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E9C3C-9ACB-474C-A4A2-8670E17ED0DC}"/>
              </a:ext>
            </a:extLst>
          </p:cNvPr>
          <p:cNvSpPr txBox="1"/>
          <p:nvPr/>
        </p:nvSpPr>
        <p:spPr>
          <a:xfrm>
            <a:off x="786435" y="4935567"/>
            <a:ext cx="758585" cy="26649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4E2F25-6CC6-4C8E-8D9C-C07BFCDE6A98}"/>
              </a:ext>
            </a:extLst>
          </p:cNvPr>
          <p:cNvCxnSpPr>
            <a:cxnSpLocks/>
          </p:cNvCxnSpPr>
          <p:nvPr/>
        </p:nvCxnSpPr>
        <p:spPr>
          <a:xfrm flipV="1">
            <a:off x="1545020" y="2981633"/>
            <a:ext cx="5257801" cy="20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9DA85-A176-466E-81BD-AFA2F6C56EE2}"/>
              </a:ext>
            </a:extLst>
          </p:cNvPr>
          <p:cNvSpPr txBox="1"/>
          <p:nvPr/>
        </p:nvSpPr>
        <p:spPr>
          <a:xfrm>
            <a:off x="6802821" y="2827744"/>
            <a:ext cx="269590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While(1)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무한루프 게임진행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452C7-D987-46AD-9B06-D6B4B81A9381}"/>
              </a:ext>
            </a:extLst>
          </p:cNvPr>
          <p:cNvSpPr txBox="1"/>
          <p:nvPr/>
        </p:nvSpPr>
        <p:spPr>
          <a:xfrm>
            <a:off x="1064960" y="5309418"/>
            <a:ext cx="1079150" cy="33231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9AEE7B-6D6D-49FB-B8E2-D637A69D4E2F}"/>
              </a:ext>
            </a:extLst>
          </p:cNvPr>
          <p:cNvCxnSpPr>
            <a:cxnSpLocks/>
          </p:cNvCxnSpPr>
          <p:nvPr/>
        </p:nvCxnSpPr>
        <p:spPr>
          <a:xfrm flipV="1">
            <a:off x="2144110" y="3907127"/>
            <a:ext cx="4729685" cy="157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E717B1-40AA-4C8B-B701-4FCCA3686F2C}"/>
              </a:ext>
            </a:extLst>
          </p:cNvPr>
          <p:cNvSpPr txBox="1"/>
          <p:nvPr/>
        </p:nvSpPr>
        <p:spPr>
          <a:xfrm>
            <a:off x="6891400" y="3741094"/>
            <a:ext cx="3001461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Select1, 2</a:t>
            </a:r>
            <a:r>
              <a:rPr lang="ko-KR" altLang="en-US" sz="1400" dirty="0"/>
              <a:t>는 사용자가 선택한 두 수</a:t>
            </a:r>
          </a:p>
        </p:txBody>
      </p:sp>
    </p:spTree>
    <p:extLst>
      <p:ext uri="{BB962C8B-B14F-4D97-AF65-F5344CB8AC3E}">
        <p14:creationId xmlns:p14="http://schemas.microsoft.com/office/powerpoint/2010/main" val="354441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5CFC046-0633-4BED-AF28-BEEFD12964F2}"/>
              </a:ext>
            </a:extLst>
          </p:cNvPr>
          <p:cNvGrpSpPr/>
          <p:nvPr/>
        </p:nvGrpSpPr>
        <p:grpSpPr>
          <a:xfrm>
            <a:off x="285350" y="214008"/>
            <a:ext cx="7501189" cy="6431889"/>
            <a:chOff x="285351" y="214008"/>
            <a:chExt cx="7334250" cy="61831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11AFF30-4113-4676-9986-2295D129A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90"/>
            <a:stretch/>
          </p:blipFill>
          <p:spPr>
            <a:xfrm>
              <a:off x="285351" y="2787202"/>
              <a:ext cx="7334250" cy="36099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B268A09-32A4-4133-B6E8-0EB015DB3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733"/>
            <a:stretch/>
          </p:blipFill>
          <p:spPr>
            <a:xfrm>
              <a:off x="285351" y="214008"/>
              <a:ext cx="7334250" cy="257319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BB7FFB-9082-4C21-A447-E6E617F0E670}"/>
              </a:ext>
            </a:extLst>
          </p:cNvPr>
          <p:cNvSpPr txBox="1"/>
          <p:nvPr/>
        </p:nvSpPr>
        <p:spPr>
          <a:xfrm>
            <a:off x="1117512" y="212104"/>
            <a:ext cx="1546860" cy="213566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9EFB97-94C1-473A-A474-F38B748541C5}"/>
              </a:ext>
            </a:extLst>
          </p:cNvPr>
          <p:cNvCxnSpPr>
            <a:cxnSpLocks/>
          </p:cNvCxnSpPr>
          <p:nvPr/>
        </p:nvCxnSpPr>
        <p:spPr>
          <a:xfrm>
            <a:off x="2664372" y="311005"/>
            <a:ext cx="542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971B7C-B1A5-4923-8AD3-5CFA97F19690}"/>
              </a:ext>
            </a:extLst>
          </p:cNvPr>
          <p:cNvSpPr txBox="1"/>
          <p:nvPr/>
        </p:nvSpPr>
        <p:spPr>
          <a:xfrm>
            <a:off x="8089087" y="157116"/>
            <a:ext cx="3211536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같은 카드를 선택했을 때는 무효처리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056B3-FEE4-458B-A004-8D8809528798}"/>
              </a:ext>
            </a:extLst>
          </p:cNvPr>
          <p:cNvSpPr txBox="1"/>
          <p:nvPr/>
        </p:nvSpPr>
        <p:spPr>
          <a:xfrm>
            <a:off x="1117512" y="820857"/>
            <a:ext cx="2634681" cy="83450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26530-C25B-41E5-AF9D-D546EDF84006}"/>
              </a:ext>
            </a:extLst>
          </p:cNvPr>
          <p:cNvCxnSpPr>
            <a:cxnSpLocks/>
          </p:cNvCxnSpPr>
          <p:nvPr/>
        </p:nvCxnSpPr>
        <p:spPr>
          <a:xfrm flipV="1">
            <a:off x="3752193" y="1072055"/>
            <a:ext cx="4332264" cy="1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3A589E-A163-4AF6-9121-56D9EB47447D}"/>
              </a:ext>
            </a:extLst>
          </p:cNvPr>
          <p:cNvSpPr txBox="1"/>
          <p:nvPr/>
        </p:nvSpPr>
        <p:spPr>
          <a:xfrm>
            <a:off x="8084457" y="896607"/>
            <a:ext cx="3211536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, </a:t>
            </a:r>
            <a:r>
              <a:rPr lang="ko-KR" altLang="en-US" sz="1400" dirty="0"/>
              <a:t>열</a:t>
            </a:r>
            <a:r>
              <a:rPr lang="en-US" altLang="ko-KR" sz="1400" dirty="0"/>
              <a:t>(</a:t>
            </a:r>
            <a:r>
              <a:rPr lang="ko-KR" altLang="en-US" sz="1400" dirty="0"/>
              <a:t>정수 좌표</a:t>
            </a:r>
            <a:r>
              <a:rPr lang="en-US" altLang="ko-KR" sz="1400" dirty="0"/>
              <a:t>) -&gt; x,</a:t>
            </a:r>
            <a:r>
              <a:rPr lang="ko-KR" altLang="en-US" sz="1400" dirty="0"/>
              <a:t> </a:t>
            </a:r>
            <a:r>
              <a:rPr lang="en-US" altLang="ko-KR" sz="1400" dirty="0"/>
              <a:t>y(</a:t>
            </a:r>
            <a:r>
              <a:rPr lang="ko-KR" altLang="en-US" sz="1400" dirty="0"/>
              <a:t>좌표</a:t>
            </a:r>
            <a:r>
              <a:rPr lang="en-US" altLang="ko-KR" sz="1400" dirty="0"/>
              <a:t>)</a:t>
            </a:r>
            <a:r>
              <a:rPr lang="ko-KR" altLang="en-US" sz="1400" dirty="0"/>
              <a:t>로 변환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3E7664-0386-4DC7-B6CD-D261E7D46154}"/>
              </a:ext>
            </a:extLst>
          </p:cNvPr>
          <p:cNvCxnSpPr>
            <a:cxnSpLocks/>
          </p:cNvCxnSpPr>
          <p:nvPr/>
        </p:nvCxnSpPr>
        <p:spPr>
          <a:xfrm flipV="1">
            <a:off x="7575331" y="1799923"/>
            <a:ext cx="509126" cy="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081D62-13FD-41F4-85DC-BDC30CB7C442}"/>
              </a:ext>
            </a:extLst>
          </p:cNvPr>
          <p:cNvSpPr txBox="1"/>
          <p:nvPr/>
        </p:nvSpPr>
        <p:spPr>
          <a:xfrm>
            <a:off x="8084456" y="1423642"/>
            <a:ext cx="3440137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이미 선택된 카드인지 확인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이미 뒤집은 카드는 다시 못 뒤집음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카드가 뒤집히지 않았는 지 확인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두 동물이 </a:t>
            </a:r>
            <a:r>
              <a:rPr lang="ko-KR" altLang="en-US" sz="1400" dirty="0" err="1"/>
              <a:t>같은지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DF99D-EEA2-4FD9-B5B3-24FB9D539FED}"/>
              </a:ext>
            </a:extLst>
          </p:cNvPr>
          <p:cNvSpPr txBox="1"/>
          <p:nvPr/>
        </p:nvSpPr>
        <p:spPr>
          <a:xfrm>
            <a:off x="1141160" y="2893238"/>
            <a:ext cx="6434171" cy="155237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501FBA-572D-481E-A501-0B21B490399C}"/>
              </a:ext>
            </a:extLst>
          </p:cNvPr>
          <p:cNvCxnSpPr>
            <a:cxnSpLocks/>
          </p:cNvCxnSpPr>
          <p:nvPr/>
        </p:nvCxnSpPr>
        <p:spPr>
          <a:xfrm>
            <a:off x="7575331" y="3655716"/>
            <a:ext cx="509125" cy="9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113CD9-B775-4195-8BF3-8F750E63D03D}"/>
              </a:ext>
            </a:extLst>
          </p:cNvPr>
          <p:cNvSpPr txBox="1"/>
          <p:nvPr/>
        </p:nvSpPr>
        <p:spPr>
          <a:xfrm>
            <a:off x="8084457" y="3489541"/>
            <a:ext cx="1934530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다른 동물일 경우</a:t>
            </a:r>
            <a:endParaRPr lang="en-US" altLang="ko-KR" sz="1400" dirty="0"/>
          </a:p>
          <a:p>
            <a:r>
              <a:rPr lang="ko-KR" altLang="en-US" sz="1400" dirty="0"/>
              <a:t>틀린 카드를 알려준다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93C5D-650E-43FF-A967-53382271BED8}"/>
              </a:ext>
            </a:extLst>
          </p:cNvPr>
          <p:cNvSpPr txBox="1"/>
          <p:nvPr/>
        </p:nvSpPr>
        <p:spPr>
          <a:xfrm>
            <a:off x="1117511" y="1682162"/>
            <a:ext cx="6457819" cy="418653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9F6E6-134B-41B0-9702-7DDC55B896A6}"/>
              </a:ext>
            </a:extLst>
          </p:cNvPr>
          <p:cNvSpPr txBox="1"/>
          <p:nvPr/>
        </p:nvSpPr>
        <p:spPr>
          <a:xfrm>
            <a:off x="1328720" y="2181987"/>
            <a:ext cx="5639639" cy="62818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79E863-D95C-4992-95C1-9EB2DCF4232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022851" y="2558972"/>
            <a:ext cx="1061605" cy="28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65DB1D-B2DD-4474-81B2-B684C85E3799}"/>
              </a:ext>
            </a:extLst>
          </p:cNvPr>
          <p:cNvSpPr txBox="1"/>
          <p:nvPr/>
        </p:nvSpPr>
        <p:spPr>
          <a:xfrm>
            <a:off x="8084456" y="2583630"/>
            <a:ext cx="3526847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카드가 같을 경우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(“%s </a:t>
            </a:r>
            <a:r>
              <a:rPr lang="ko-KR" altLang="en-US" sz="1400" dirty="0"/>
              <a:t>발견</a:t>
            </a:r>
            <a:r>
              <a:rPr lang="en-US" altLang="ko-KR" sz="1400" dirty="0"/>
              <a:t>“)</a:t>
            </a:r>
          </a:p>
          <a:p>
            <a:r>
              <a:rPr lang="ko-KR" altLang="en-US" sz="1400" dirty="0"/>
              <a:t>선택된 카드는 </a:t>
            </a:r>
            <a:r>
              <a:rPr lang="en-US" altLang="ko-KR" sz="1400" dirty="0"/>
              <a:t>0 -&gt; 1</a:t>
            </a:r>
            <a:r>
              <a:rPr lang="ko-KR" altLang="en-US" sz="1400" dirty="0"/>
              <a:t>로 표기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2B9765-C9B6-4739-849B-F05C8CAE298C}"/>
              </a:ext>
            </a:extLst>
          </p:cNvPr>
          <p:cNvSpPr txBox="1"/>
          <p:nvPr/>
        </p:nvSpPr>
        <p:spPr>
          <a:xfrm>
            <a:off x="1141160" y="4584275"/>
            <a:ext cx="3754033" cy="109667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2BC5F7-DBDE-4748-ABF3-09D295A91E6E}"/>
              </a:ext>
            </a:extLst>
          </p:cNvPr>
          <p:cNvCxnSpPr>
            <a:cxnSpLocks/>
          </p:cNvCxnSpPr>
          <p:nvPr/>
        </p:nvCxnSpPr>
        <p:spPr>
          <a:xfrm flipV="1">
            <a:off x="4899948" y="4986495"/>
            <a:ext cx="3184508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71465C0-6FD5-45D0-870B-BC6167C7D669}"/>
              </a:ext>
            </a:extLst>
          </p:cNvPr>
          <p:cNvSpPr txBox="1"/>
          <p:nvPr/>
        </p:nvSpPr>
        <p:spPr>
          <a:xfrm>
            <a:off x="8084455" y="4509441"/>
            <a:ext cx="3440137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foundAllAnimals</a:t>
            </a:r>
            <a:r>
              <a:rPr lang="en-US" altLang="ko-KR" sz="1400" dirty="0"/>
              <a:t>()</a:t>
            </a:r>
            <a:r>
              <a:rPr lang="ko-KR" altLang="en-US" sz="1400" dirty="0"/>
              <a:t> 가 모든 동물을 찾았는지 확인하는 사용자 정의 함수이다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= 1 </a:t>
            </a:r>
            <a:r>
              <a:rPr lang="ko-KR" altLang="en-US" sz="1400" dirty="0"/>
              <a:t>일 경우 </a:t>
            </a:r>
            <a:r>
              <a:rPr lang="en-US" altLang="ko-KR" sz="1400" dirty="0"/>
              <a:t>-&gt;break(while</a:t>
            </a:r>
            <a:r>
              <a:rPr lang="ko-KR" altLang="en-US" sz="1400" dirty="0"/>
              <a:t>문 탈출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75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384A20-38A0-4083-950C-1D8D62ED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0" y="338186"/>
            <a:ext cx="3070879" cy="188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B44860-0D96-4659-8DE0-42185C67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2423325"/>
            <a:ext cx="3067640" cy="2925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CF866B-D0EC-406C-912B-018F13EBB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71" y="165198"/>
            <a:ext cx="2695575" cy="2228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65DC30-A2BD-42D7-A9D7-D67128837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271" y="2534633"/>
            <a:ext cx="2752725" cy="2333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F13338-42E5-4F71-9D3B-4DEDA5292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271" y="5008843"/>
            <a:ext cx="2275692" cy="166125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3AFD6B-0B9C-4433-BFF6-977B689D482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47009" y="1508817"/>
            <a:ext cx="906577" cy="11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0677C4-5F9B-4202-B3CA-365C08A0447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07596" y="2684935"/>
            <a:ext cx="945990" cy="125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C0F353-7369-4F97-9EAE-71D65EA1137A}"/>
              </a:ext>
            </a:extLst>
          </p:cNvPr>
          <p:cNvSpPr txBox="1"/>
          <p:nvPr/>
        </p:nvSpPr>
        <p:spPr>
          <a:xfrm>
            <a:off x="4153586" y="2423325"/>
            <a:ext cx="2058027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동물 배열과 </a:t>
            </a:r>
            <a:endParaRPr lang="en-US" altLang="ko-KR" sz="1400" dirty="0"/>
          </a:p>
          <a:p>
            <a:r>
              <a:rPr lang="ko-KR" altLang="en-US" sz="1400" dirty="0"/>
              <a:t>동물 이름 배열에 저장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263BC-79AF-4F24-AE1D-D01DF4A03315}"/>
              </a:ext>
            </a:extLst>
          </p:cNvPr>
          <p:cNvSpPr txBox="1"/>
          <p:nvPr/>
        </p:nvSpPr>
        <p:spPr>
          <a:xfrm>
            <a:off x="7155704" y="1097589"/>
            <a:ext cx="1823610" cy="19518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7707F9-B77A-425B-80C8-67AF6766F31E}"/>
              </a:ext>
            </a:extLst>
          </p:cNvPr>
          <p:cNvCxnSpPr>
            <a:cxnSpLocks/>
          </p:cNvCxnSpPr>
          <p:nvPr/>
        </p:nvCxnSpPr>
        <p:spPr>
          <a:xfrm flipV="1">
            <a:off x="8979314" y="748862"/>
            <a:ext cx="598238" cy="4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6A5302-04C3-40D9-A4FF-8B9EB346EB48}"/>
              </a:ext>
            </a:extLst>
          </p:cNvPr>
          <p:cNvSpPr txBox="1"/>
          <p:nvPr/>
        </p:nvSpPr>
        <p:spPr>
          <a:xfrm>
            <a:off x="9577552" y="458001"/>
            <a:ext cx="2317635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getEmptyPosition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비어 있는 위치를 반환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89F59-B556-4D40-A356-5D2F0C304A99}"/>
              </a:ext>
            </a:extLst>
          </p:cNvPr>
          <p:cNvSpPr txBox="1"/>
          <p:nvPr/>
        </p:nvSpPr>
        <p:spPr>
          <a:xfrm>
            <a:off x="7133273" y="1279623"/>
            <a:ext cx="1553526" cy="3618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67320F-53B1-43C3-9C60-BFC82DAFAEE3}"/>
              </a:ext>
            </a:extLst>
          </p:cNvPr>
          <p:cNvCxnSpPr>
            <a:cxnSpLocks/>
          </p:cNvCxnSpPr>
          <p:nvPr/>
        </p:nvCxnSpPr>
        <p:spPr>
          <a:xfrm>
            <a:off x="8672312" y="1508817"/>
            <a:ext cx="76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8237C5-8570-4026-871D-525FC69A206F}"/>
              </a:ext>
            </a:extLst>
          </p:cNvPr>
          <p:cNvSpPr txBox="1"/>
          <p:nvPr/>
        </p:nvSpPr>
        <p:spPr>
          <a:xfrm>
            <a:off x="9435662" y="1222139"/>
            <a:ext cx="1539039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반환한 값</a:t>
            </a:r>
            <a:endParaRPr lang="en-US" altLang="ko-KR" sz="1400" dirty="0"/>
          </a:p>
          <a:p>
            <a:r>
              <a:rPr lang="en-US" altLang="ko-KR" sz="1400" dirty="0"/>
              <a:t>-&gt; x,</a:t>
            </a:r>
            <a:r>
              <a:rPr lang="ko-KR" altLang="en-US" sz="1400" dirty="0"/>
              <a:t> </a:t>
            </a:r>
            <a:r>
              <a:rPr lang="en-US" altLang="ko-KR" sz="1400" dirty="0"/>
              <a:t>y</a:t>
            </a:r>
            <a:r>
              <a:rPr lang="ko-KR" altLang="en-US" sz="1400" dirty="0"/>
              <a:t>로 변경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A58C6-F03C-4EFD-9D8A-7F187D588A58}"/>
              </a:ext>
            </a:extLst>
          </p:cNvPr>
          <p:cNvSpPr txBox="1"/>
          <p:nvPr/>
        </p:nvSpPr>
        <p:spPr>
          <a:xfrm>
            <a:off x="6855695" y="3146818"/>
            <a:ext cx="1829863" cy="18750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91CF53-62DF-4DD1-BE5D-9AD61288E710}"/>
              </a:ext>
            </a:extLst>
          </p:cNvPr>
          <p:cNvCxnSpPr>
            <a:cxnSpLocks/>
          </p:cNvCxnSpPr>
          <p:nvPr/>
        </p:nvCxnSpPr>
        <p:spPr>
          <a:xfrm flipV="1">
            <a:off x="8711727" y="2796544"/>
            <a:ext cx="598238" cy="4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0179D5-3AFC-4B66-BFD3-C8301517CDED}"/>
              </a:ext>
            </a:extLst>
          </p:cNvPr>
          <p:cNvSpPr txBox="1"/>
          <p:nvPr/>
        </p:nvSpPr>
        <p:spPr>
          <a:xfrm>
            <a:off x="9309965" y="2534934"/>
            <a:ext cx="2472263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Rand() % 20</a:t>
            </a:r>
          </a:p>
          <a:p>
            <a:r>
              <a:rPr lang="en-US" altLang="ko-KR" sz="1400" dirty="0"/>
              <a:t>-&gt; 0 ~ 19 </a:t>
            </a:r>
            <a:r>
              <a:rPr lang="ko-KR" altLang="en-US" sz="1400" dirty="0"/>
              <a:t>사이의 숫자 반환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F109B8-31F5-4252-B748-1EBC08579622}"/>
              </a:ext>
            </a:extLst>
          </p:cNvPr>
          <p:cNvSpPr txBox="1"/>
          <p:nvPr/>
        </p:nvSpPr>
        <p:spPr>
          <a:xfrm>
            <a:off x="6907302" y="3334322"/>
            <a:ext cx="1765009" cy="3618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01FB22-D0BB-4CD7-B987-AE33E810C9BC}"/>
              </a:ext>
            </a:extLst>
          </p:cNvPr>
          <p:cNvCxnSpPr>
            <a:cxnSpLocks/>
          </p:cNvCxnSpPr>
          <p:nvPr/>
        </p:nvCxnSpPr>
        <p:spPr>
          <a:xfrm>
            <a:off x="8672311" y="3490017"/>
            <a:ext cx="76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826C59-2BE4-4D6A-88ED-63427185A479}"/>
              </a:ext>
            </a:extLst>
          </p:cNvPr>
          <p:cNvSpPr txBox="1"/>
          <p:nvPr/>
        </p:nvSpPr>
        <p:spPr>
          <a:xfrm>
            <a:off x="9435662" y="3269138"/>
            <a:ext cx="1947042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초기 값 </a:t>
            </a:r>
            <a:r>
              <a:rPr lang="en-US" altLang="ko-KR" sz="1400" dirty="0"/>
              <a:t>= -1</a:t>
            </a:r>
          </a:p>
          <a:p>
            <a:r>
              <a:rPr lang="en-US" altLang="ko-KR" sz="1400" dirty="0"/>
              <a:t>-1</a:t>
            </a:r>
            <a:r>
              <a:rPr lang="ko-KR" altLang="en-US" sz="1400" dirty="0"/>
              <a:t>일 경우 </a:t>
            </a:r>
            <a:r>
              <a:rPr lang="en-US" altLang="ko-KR" sz="1400" dirty="0"/>
              <a:t>-&gt; </a:t>
            </a:r>
            <a:r>
              <a:rPr lang="ko-KR" altLang="en-US" sz="1400" dirty="0"/>
              <a:t>빈 공간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7C7BC-D562-4E71-A5CA-76DB1245CC47}"/>
              </a:ext>
            </a:extLst>
          </p:cNvPr>
          <p:cNvSpPr txBox="1"/>
          <p:nvPr/>
        </p:nvSpPr>
        <p:spPr>
          <a:xfrm>
            <a:off x="6676354" y="5299504"/>
            <a:ext cx="1072398" cy="36819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FF9D1D-4E64-4EFF-B506-B9B847F9A1EB}"/>
              </a:ext>
            </a:extLst>
          </p:cNvPr>
          <p:cNvCxnSpPr>
            <a:cxnSpLocks/>
          </p:cNvCxnSpPr>
          <p:nvPr/>
        </p:nvCxnSpPr>
        <p:spPr>
          <a:xfrm flipV="1">
            <a:off x="7774040" y="5123793"/>
            <a:ext cx="1645855" cy="3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B9603F-3D3F-4270-905E-9D66B5FD5C86}"/>
              </a:ext>
            </a:extLst>
          </p:cNvPr>
          <p:cNvSpPr txBox="1"/>
          <p:nvPr/>
        </p:nvSpPr>
        <p:spPr>
          <a:xfrm>
            <a:off x="9427778" y="4950938"/>
            <a:ext cx="1947042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 -&gt; (</a:t>
            </a:r>
            <a:r>
              <a:rPr lang="ko-KR" altLang="en-US" sz="1400" dirty="0"/>
              <a:t>좌표에서</a:t>
            </a:r>
            <a:r>
              <a:rPr lang="en-US" altLang="ko-KR" sz="1400" dirty="0"/>
              <a:t>) x</a:t>
            </a:r>
            <a:r>
              <a:rPr lang="ko-KR" altLang="en-US" sz="1400" dirty="0"/>
              <a:t>값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44127B-04A8-420E-8A92-A30E92F9F304}"/>
              </a:ext>
            </a:extLst>
          </p:cNvPr>
          <p:cNvSpPr txBox="1"/>
          <p:nvPr/>
        </p:nvSpPr>
        <p:spPr>
          <a:xfrm>
            <a:off x="6707586" y="6166948"/>
            <a:ext cx="1072398" cy="36819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4CC888-3AC0-4EA4-988F-127D6EA26A6A}"/>
              </a:ext>
            </a:extLst>
          </p:cNvPr>
          <p:cNvCxnSpPr>
            <a:cxnSpLocks/>
          </p:cNvCxnSpPr>
          <p:nvPr/>
        </p:nvCxnSpPr>
        <p:spPr>
          <a:xfrm flipV="1">
            <a:off x="7789806" y="6000682"/>
            <a:ext cx="1645855" cy="3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5B6B75-CD6F-45B3-92DD-0EB4FCCB9552}"/>
              </a:ext>
            </a:extLst>
          </p:cNvPr>
          <p:cNvSpPr txBox="1"/>
          <p:nvPr/>
        </p:nvSpPr>
        <p:spPr>
          <a:xfrm>
            <a:off x="9445535" y="5868087"/>
            <a:ext cx="1947042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</a:t>
            </a:r>
            <a:r>
              <a:rPr lang="en-US" altLang="ko-KR" sz="1400" dirty="0"/>
              <a:t> -&gt; (</a:t>
            </a:r>
            <a:r>
              <a:rPr lang="ko-KR" altLang="en-US" sz="1400" dirty="0"/>
              <a:t>좌표에서</a:t>
            </a:r>
            <a:r>
              <a:rPr lang="en-US" altLang="ko-KR" sz="1400" dirty="0"/>
              <a:t>) y</a:t>
            </a:r>
            <a:r>
              <a:rPr lang="ko-KR" altLang="en-US" sz="1400" dirty="0"/>
              <a:t>값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881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2585B23-5D9B-42A4-9802-461A598F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7" y="319087"/>
            <a:ext cx="4705350" cy="2019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7C4051-596C-47F9-BAC6-513F1B4C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6" y="2587116"/>
            <a:ext cx="4034369" cy="34931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0E8231-9F35-4DBE-95D0-EEEEBCECE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422" y="1056264"/>
            <a:ext cx="2714625" cy="220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69125-21A7-4E29-A5D5-C0CB7229AD59}"/>
              </a:ext>
            </a:extLst>
          </p:cNvPr>
          <p:cNvSpPr txBox="1"/>
          <p:nvPr/>
        </p:nvSpPr>
        <p:spPr>
          <a:xfrm>
            <a:off x="723374" y="777711"/>
            <a:ext cx="3296833" cy="110626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D6E04-5CC6-4F7F-B6E7-85D0A1F97EF2}"/>
              </a:ext>
            </a:extLst>
          </p:cNvPr>
          <p:cNvCxnSpPr>
            <a:cxnSpLocks/>
          </p:cNvCxnSpPr>
          <p:nvPr/>
        </p:nvCxnSpPr>
        <p:spPr>
          <a:xfrm flipV="1">
            <a:off x="4020207" y="1190297"/>
            <a:ext cx="1158765" cy="1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779278-6CD6-4427-9E30-7AD046D78A9E}"/>
              </a:ext>
            </a:extLst>
          </p:cNvPr>
          <p:cNvSpPr txBox="1"/>
          <p:nvPr/>
        </p:nvSpPr>
        <p:spPr>
          <a:xfrm>
            <a:off x="5185435" y="928687"/>
            <a:ext cx="2075019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실제</a:t>
            </a:r>
            <a:r>
              <a:rPr lang="en-US" altLang="ko-KR" sz="1400" dirty="0"/>
              <a:t> </a:t>
            </a:r>
            <a:r>
              <a:rPr lang="ko-KR" altLang="en-US" sz="1400" dirty="0"/>
              <a:t>코드에서는 사용 안함</a:t>
            </a:r>
            <a:endParaRPr lang="en-US" altLang="ko-KR" sz="1400" dirty="0"/>
          </a:p>
          <a:p>
            <a:r>
              <a:rPr lang="ko-KR" altLang="en-US" sz="1400" dirty="0"/>
              <a:t>해당 위치에 어느 동물카드가 있는지 확인용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39702-8F50-487A-8E39-A6E663401FDB}"/>
              </a:ext>
            </a:extLst>
          </p:cNvPr>
          <p:cNvSpPr txBox="1"/>
          <p:nvPr/>
        </p:nvSpPr>
        <p:spPr>
          <a:xfrm>
            <a:off x="1222618" y="3949209"/>
            <a:ext cx="3081369" cy="677971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93032B-8E86-4B10-9019-6DB4C05DD2AA}"/>
              </a:ext>
            </a:extLst>
          </p:cNvPr>
          <p:cNvCxnSpPr>
            <a:cxnSpLocks/>
          </p:cNvCxnSpPr>
          <p:nvPr/>
        </p:nvCxnSpPr>
        <p:spPr>
          <a:xfrm flipV="1">
            <a:off x="4303987" y="3700480"/>
            <a:ext cx="719617" cy="58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33568B-C5DB-40A4-AC8A-AFD0509B0116}"/>
              </a:ext>
            </a:extLst>
          </p:cNvPr>
          <p:cNvSpPr txBox="1"/>
          <p:nvPr/>
        </p:nvSpPr>
        <p:spPr>
          <a:xfrm>
            <a:off x="5023605" y="3425989"/>
            <a:ext cx="2457250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카드가 같으면 </a:t>
            </a:r>
            <a:r>
              <a:rPr lang="en-US" altLang="ko-KR" sz="1400" dirty="0"/>
              <a:t>!= 0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동물 이름을 보여준다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D871-6F81-4625-8FEE-315B73C210B7}"/>
              </a:ext>
            </a:extLst>
          </p:cNvPr>
          <p:cNvSpPr txBox="1"/>
          <p:nvPr/>
        </p:nvSpPr>
        <p:spPr>
          <a:xfrm>
            <a:off x="1202694" y="4633764"/>
            <a:ext cx="1595685" cy="76726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83D3F1-95DC-4ADB-84C3-F0484E7F483B}"/>
              </a:ext>
            </a:extLst>
          </p:cNvPr>
          <p:cNvCxnSpPr>
            <a:cxnSpLocks/>
          </p:cNvCxnSpPr>
          <p:nvPr/>
        </p:nvCxnSpPr>
        <p:spPr>
          <a:xfrm flipV="1">
            <a:off x="2771185" y="4792718"/>
            <a:ext cx="2307165" cy="22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7404AD-9BF5-42FD-BA75-F3E8D0E4FDD0}"/>
              </a:ext>
            </a:extLst>
          </p:cNvPr>
          <p:cNvSpPr txBox="1"/>
          <p:nvPr/>
        </p:nvSpPr>
        <p:spPr>
          <a:xfrm>
            <a:off x="5070467" y="4513591"/>
            <a:ext cx="2457250" cy="738664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카드가 다르면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카드가 안 뒤집힌다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즉 뒷면인 숫자를 보여준다</a:t>
            </a:r>
            <a:r>
              <a:rPr lang="en-US" altLang="ko-KR" sz="1400" dirty="0"/>
              <a:t>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88EDE5-502B-4D28-A6A2-B37DF8B1ACA4}"/>
              </a:ext>
            </a:extLst>
          </p:cNvPr>
          <p:cNvCxnSpPr>
            <a:cxnSpLocks/>
          </p:cNvCxnSpPr>
          <p:nvPr/>
        </p:nvCxnSpPr>
        <p:spPr>
          <a:xfrm flipV="1">
            <a:off x="8385950" y="2822028"/>
            <a:ext cx="2027174" cy="14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7FEF3-6052-43C1-A5F4-7C6F299B7184}"/>
              </a:ext>
            </a:extLst>
          </p:cNvPr>
          <p:cNvSpPr txBox="1"/>
          <p:nvPr/>
        </p:nvSpPr>
        <p:spPr>
          <a:xfrm>
            <a:off x="10413124" y="2560418"/>
            <a:ext cx="1533873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동물을</a:t>
            </a:r>
            <a:endParaRPr lang="en-US" altLang="ko-KR" sz="1400" dirty="0"/>
          </a:p>
          <a:p>
            <a:r>
              <a:rPr lang="ko-KR" altLang="en-US" sz="1400" dirty="0"/>
              <a:t>다 찾은 경우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0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EAAF1-9CCD-483C-BF6E-6C30A96C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9" y="185836"/>
            <a:ext cx="5665306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2800" dirty="0"/>
              <a:t>코드 설명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</a:t>
            </a:r>
            <a:r>
              <a:rPr lang="en-US" altLang="ko-KR" sz="2800" dirty="0"/>
              <a:t>2(</a:t>
            </a:r>
            <a:r>
              <a:rPr lang="ko-KR" altLang="en-US" sz="2800" dirty="0"/>
              <a:t>별 피하기 게임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7412C0-1D4F-4357-94C9-2DB01F57DB4C}"/>
              </a:ext>
            </a:extLst>
          </p:cNvPr>
          <p:cNvGrpSpPr/>
          <p:nvPr/>
        </p:nvGrpSpPr>
        <p:grpSpPr>
          <a:xfrm>
            <a:off x="289269" y="914620"/>
            <a:ext cx="4408210" cy="5567690"/>
            <a:chOff x="218149" y="904460"/>
            <a:chExt cx="4408210" cy="556769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21CF5D3-D21F-45AF-A0D9-C58D5D47DA45}"/>
                </a:ext>
              </a:extLst>
            </p:cNvPr>
            <p:cNvGrpSpPr/>
            <p:nvPr/>
          </p:nvGrpSpPr>
          <p:grpSpPr>
            <a:xfrm>
              <a:off x="218149" y="904460"/>
              <a:ext cx="3498574" cy="5567690"/>
              <a:chOff x="218149" y="904460"/>
              <a:chExt cx="3498574" cy="556769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20E8041-383B-41A9-A897-737633874D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174" r="18000" b="95406"/>
              <a:stretch/>
            </p:blipFill>
            <p:spPr>
              <a:xfrm>
                <a:off x="218149" y="904460"/>
                <a:ext cx="1463317" cy="25648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FB37B0D-32A7-458A-973A-D8F00CD0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49" y="1160944"/>
                <a:ext cx="3498574" cy="5311206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F07CFF-3C1B-474E-A51B-49902EE8B040}"/>
                </a:ext>
              </a:extLst>
            </p:cNvPr>
            <p:cNvSpPr/>
            <p:nvPr/>
          </p:nvSpPr>
          <p:spPr>
            <a:xfrm>
              <a:off x="2549909" y="5496371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벽 생성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A1EA4A-3CB3-4251-97DD-CCB4A2497859}"/>
                </a:ext>
              </a:extLst>
            </p:cNvPr>
            <p:cNvSpPr/>
            <p:nvPr/>
          </p:nvSpPr>
          <p:spPr>
            <a:xfrm>
              <a:off x="1601713" y="4970420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게임 시작 화면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5CC3C3E-DA80-491C-AFB7-EFA003C36CC4}"/>
                </a:ext>
              </a:extLst>
            </p:cNvPr>
            <p:cNvSpPr/>
            <p:nvPr/>
          </p:nvSpPr>
          <p:spPr>
            <a:xfrm>
              <a:off x="2335138" y="5146721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사용자 위치 지정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C2C7A1-1209-4646-BF6B-800C6A793726}"/>
                </a:ext>
              </a:extLst>
            </p:cNvPr>
            <p:cNvSpPr/>
            <p:nvPr/>
          </p:nvSpPr>
          <p:spPr>
            <a:xfrm>
              <a:off x="3133316" y="5323022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별 생성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730B9E-A1BB-4977-A046-CD9E84AC8C43}"/>
                </a:ext>
              </a:extLst>
            </p:cNvPr>
            <p:cNvSpPr/>
            <p:nvPr/>
          </p:nvSpPr>
          <p:spPr>
            <a:xfrm>
              <a:off x="2549909" y="5675726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게임 화면 생성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BFCCD3-8E5A-4487-874C-A361F769EC85}"/>
                </a:ext>
              </a:extLst>
            </p:cNvPr>
            <p:cNvSpPr/>
            <p:nvPr/>
          </p:nvSpPr>
          <p:spPr>
            <a:xfrm>
              <a:off x="3159509" y="5843843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별 내려오기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F6FBFB-A540-4395-B310-C068DCA8BCA3}"/>
                </a:ext>
              </a:extLst>
            </p:cNvPr>
            <p:cNvSpPr/>
            <p:nvPr/>
          </p:nvSpPr>
          <p:spPr>
            <a:xfrm>
              <a:off x="2574293" y="6020627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별 강타 체크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CE2528-34F7-47D9-8BDC-CF4B306BF88F}"/>
                </a:ext>
              </a:extLst>
            </p:cNvPr>
            <p:cNvSpPr/>
            <p:nvPr/>
          </p:nvSpPr>
          <p:spPr>
            <a:xfrm>
              <a:off x="2708405" y="6203507"/>
              <a:ext cx="1466850" cy="1763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B050"/>
                  </a:solidFill>
                </a:rPr>
                <a:t>사용자 이동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2CD0297-9EFB-484C-ADC4-7E8E22E43198}"/>
              </a:ext>
            </a:extLst>
          </p:cNvPr>
          <p:cNvSpPr txBox="1"/>
          <p:nvPr/>
        </p:nvSpPr>
        <p:spPr>
          <a:xfrm>
            <a:off x="4016759" y="1160944"/>
            <a:ext cx="77344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실행순서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StarGame</a:t>
            </a:r>
            <a:r>
              <a:rPr lang="en-US" altLang="ko-KR" dirty="0"/>
              <a:t>() </a:t>
            </a:r>
            <a:r>
              <a:rPr lang="ko-KR" altLang="en-US" dirty="0"/>
              <a:t>→ </a:t>
            </a:r>
            <a:r>
              <a:rPr lang="en-US" altLang="ko-KR" dirty="0"/>
              <a:t>{</a:t>
            </a:r>
            <a:r>
              <a:rPr lang="ko-KR" altLang="en-US" dirty="0"/>
              <a:t>게임 실행 여부 </a:t>
            </a:r>
            <a:r>
              <a:rPr lang="en-US" altLang="ko-KR" dirty="0"/>
              <a:t>: </a:t>
            </a:r>
            <a:r>
              <a:rPr lang="en-US" altLang="ko-KR" dirty="0" err="1"/>
              <a:t>gamemenu_s</a:t>
            </a:r>
            <a:r>
              <a:rPr lang="en-US" altLang="ko-KR" dirty="0"/>
              <a:t>() </a:t>
            </a:r>
            <a:r>
              <a:rPr lang="ko-KR" altLang="en-US" dirty="0"/>
              <a:t>→ </a:t>
            </a:r>
            <a:r>
              <a:rPr lang="en-US" altLang="ko-KR" dirty="0" err="1"/>
              <a:t>MakeWall</a:t>
            </a:r>
            <a:r>
              <a:rPr lang="en-US" altLang="ko-KR" dirty="0"/>
              <a:t>(map) </a:t>
            </a:r>
            <a:r>
              <a:rPr lang="ko-KR" altLang="en-US" dirty="0"/>
              <a:t>→ </a:t>
            </a:r>
            <a:r>
              <a:rPr lang="en-US" altLang="ko-KR" dirty="0" err="1"/>
              <a:t>StarCreate</a:t>
            </a:r>
            <a:r>
              <a:rPr lang="en-US" altLang="ko-KR" dirty="0"/>
              <a:t>(map) </a:t>
            </a:r>
            <a:r>
              <a:rPr lang="ko-KR" altLang="en-US" dirty="0"/>
              <a:t>→</a:t>
            </a:r>
            <a:r>
              <a:rPr lang="en-US" altLang="ko-KR" dirty="0"/>
              <a:t> Init(map) </a:t>
            </a:r>
            <a:r>
              <a:rPr lang="ko-KR" altLang="en-US" dirty="0"/>
              <a:t>→ </a:t>
            </a:r>
            <a:r>
              <a:rPr lang="en-US" altLang="ko-KR" dirty="0"/>
              <a:t>{</a:t>
            </a:r>
            <a:r>
              <a:rPr lang="en-US" altLang="ko-KR" dirty="0" err="1"/>
              <a:t>Star_Update</a:t>
            </a:r>
            <a:r>
              <a:rPr lang="en-US" altLang="ko-KR" dirty="0"/>
              <a:t>(map) </a:t>
            </a:r>
            <a:r>
              <a:rPr lang="ko-KR" altLang="en-US" dirty="0"/>
              <a:t>→ </a:t>
            </a:r>
            <a:r>
              <a:rPr lang="en-US" altLang="ko-KR" dirty="0" err="1"/>
              <a:t>MapDraw</a:t>
            </a:r>
            <a:r>
              <a:rPr lang="en-US" altLang="ko-KR" dirty="0"/>
              <a:t>(map) </a:t>
            </a:r>
            <a:r>
              <a:rPr lang="ko-KR" altLang="en-US" dirty="0"/>
              <a:t>→ </a:t>
            </a:r>
            <a:r>
              <a:rPr lang="en-US" altLang="ko-KR" dirty="0" err="1"/>
              <a:t>PlayerMove</a:t>
            </a:r>
            <a:r>
              <a:rPr lang="en-US" altLang="ko-KR" dirty="0"/>
              <a:t>(map)}}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53AC2-0C54-4197-9647-EF79D7B07AD1}"/>
              </a:ext>
            </a:extLst>
          </p:cNvPr>
          <p:cNvSpPr txBox="1"/>
          <p:nvPr/>
        </p:nvSpPr>
        <p:spPr>
          <a:xfrm>
            <a:off x="8983980" y="1373917"/>
            <a:ext cx="24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99D9A920-F17A-438A-A90E-3461BA9C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3" t="18764" r="28077" b="47777"/>
          <a:stretch/>
        </p:blipFill>
        <p:spPr>
          <a:xfrm>
            <a:off x="5025434" y="2994166"/>
            <a:ext cx="3512123" cy="1352469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EA55E5D9-0AB3-4C3B-A873-F708F4E0A7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6831" r="62791" b="9067"/>
          <a:stretch/>
        </p:blipFill>
        <p:spPr>
          <a:xfrm>
            <a:off x="8628160" y="2994166"/>
            <a:ext cx="2763082" cy="329135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A84E66-FBE2-42D8-8F90-6B34789A7AE4}"/>
              </a:ext>
            </a:extLst>
          </p:cNvPr>
          <p:cNvSpPr/>
          <p:nvPr/>
        </p:nvSpPr>
        <p:spPr>
          <a:xfrm>
            <a:off x="4927952" y="2688738"/>
            <a:ext cx="6582175" cy="3793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43743-CF94-470F-A708-92F4A8F2BE96}"/>
              </a:ext>
            </a:extLst>
          </p:cNvPr>
          <p:cNvSpPr txBox="1"/>
          <p:nvPr/>
        </p:nvSpPr>
        <p:spPr>
          <a:xfrm>
            <a:off x="7473799" y="2461102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341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3E9820-6336-4DC9-8A97-14B4D2E0E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5"/>
          <a:stretch/>
        </p:blipFill>
        <p:spPr>
          <a:xfrm>
            <a:off x="3969968" y="380736"/>
            <a:ext cx="4103958" cy="3048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BDB0DE-5CBD-414A-B4AA-B678E3E3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52" y="380736"/>
            <a:ext cx="3267075" cy="592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034A7-6956-411E-B1C7-9B4025123F91}"/>
              </a:ext>
            </a:extLst>
          </p:cNvPr>
          <p:cNvSpPr txBox="1"/>
          <p:nvPr/>
        </p:nvSpPr>
        <p:spPr>
          <a:xfrm>
            <a:off x="1501140" y="4541520"/>
            <a:ext cx="815340" cy="36933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BB7AEB-60E6-4FEC-BB29-CFECECD8084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16480" y="4695409"/>
            <a:ext cx="2021204" cy="5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CB4305-B1EA-4CEC-84BE-8CECA15C85C9}"/>
              </a:ext>
            </a:extLst>
          </p:cNvPr>
          <p:cNvSpPr txBox="1"/>
          <p:nvPr/>
        </p:nvSpPr>
        <p:spPr>
          <a:xfrm>
            <a:off x="4337684" y="4541520"/>
            <a:ext cx="3152776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맵 생성 이후 초기화 전</a:t>
            </a:r>
            <a:r>
              <a:rPr lang="en-US" altLang="ko-KR" sz="1400" dirty="0"/>
              <a:t>, </a:t>
            </a:r>
            <a:r>
              <a:rPr lang="ko-KR" altLang="en-US" sz="1400" dirty="0"/>
              <a:t>맵 잠시 유지</a:t>
            </a:r>
          </a:p>
        </p:txBody>
      </p:sp>
    </p:spTree>
    <p:extLst>
      <p:ext uri="{BB962C8B-B14F-4D97-AF65-F5344CB8AC3E}">
        <p14:creationId xmlns:p14="http://schemas.microsoft.com/office/powerpoint/2010/main" val="219575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3B39DD-EA16-4D58-8940-084F9B64BEA0}"/>
              </a:ext>
            </a:extLst>
          </p:cNvPr>
          <p:cNvGrpSpPr/>
          <p:nvPr/>
        </p:nvGrpSpPr>
        <p:grpSpPr>
          <a:xfrm>
            <a:off x="313054" y="806155"/>
            <a:ext cx="5954395" cy="2057400"/>
            <a:chOff x="517525" y="327660"/>
            <a:chExt cx="5954395" cy="20574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BF44F4-966A-4D74-9076-5F5052F3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25" y="327660"/>
              <a:ext cx="2724150" cy="2057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901841-1595-4E33-8CEB-0D4051B83C66}"/>
                </a:ext>
              </a:extLst>
            </p:cNvPr>
            <p:cNvSpPr txBox="1"/>
            <p:nvPr/>
          </p:nvSpPr>
          <p:spPr>
            <a:xfrm>
              <a:off x="1064260" y="1325880"/>
              <a:ext cx="1871980" cy="411480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DE923C7-2D9F-48E0-9DED-0FD1597F0FF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936240" y="581070"/>
              <a:ext cx="1238884" cy="928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F937E1-1A97-4107-A7B6-646A7C807336}"/>
                </a:ext>
              </a:extLst>
            </p:cNvPr>
            <p:cNvSpPr txBox="1"/>
            <p:nvPr/>
          </p:nvSpPr>
          <p:spPr>
            <a:xfrm>
              <a:off x="4175124" y="427181"/>
              <a:ext cx="2296796" cy="30777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양 끝 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로 초기화 → 벽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F95C98-9E77-47B0-A770-79EA4C2F45A9}"/>
              </a:ext>
            </a:extLst>
          </p:cNvPr>
          <p:cNvGrpSpPr/>
          <p:nvPr/>
        </p:nvGrpSpPr>
        <p:grpSpPr>
          <a:xfrm>
            <a:off x="313054" y="3362960"/>
            <a:ext cx="6180455" cy="2381250"/>
            <a:chOff x="365125" y="2618150"/>
            <a:chExt cx="6180455" cy="23812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BA298B-BD1C-4789-8DB0-A59DABAA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125" y="2618150"/>
              <a:ext cx="3476625" cy="238125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C0F9EAE-7993-4CAC-B4C5-B89E9CA21A9C}"/>
                </a:ext>
              </a:extLst>
            </p:cNvPr>
            <p:cNvSpPr/>
            <p:nvPr/>
          </p:nvSpPr>
          <p:spPr>
            <a:xfrm>
              <a:off x="911860" y="3616960"/>
              <a:ext cx="1689100" cy="1046480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9ADF9B5-DE1E-4B5B-822E-048ACEDE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960" y="4140200"/>
              <a:ext cx="1647825" cy="5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8D0F50-946F-48C1-88C7-7FE1965C0BA9}"/>
                </a:ext>
              </a:extLst>
            </p:cNvPr>
            <p:cNvSpPr txBox="1"/>
            <p:nvPr/>
          </p:nvSpPr>
          <p:spPr>
            <a:xfrm>
              <a:off x="4248784" y="3768135"/>
              <a:ext cx="2296796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양 끝 열을 제외하고 한 행에서 랜덤으로 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으로 초기화 → 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DC3794-D17C-4B9D-930B-383BC9CCB4A3}"/>
              </a:ext>
            </a:extLst>
          </p:cNvPr>
          <p:cNvGrpSpPr/>
          <p:nvPr/>
        </p:nvGrpSpPr>
        <p:grpSpPr>
          <a:xfrm>
            <a:off x="7041514" y="899859"/>
            <a:ext cx="3753485" cy="4919991"/>
            <a:chOff x="7041514" y="899859"/>
            <a:chExt cx="3753485" cy="49199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361349-9010-472F-8AF0-96E9429C6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1514" y="899859"/>
              <a:ext cx="3600450" cy="399097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9590EC-3ED2-41B1-B854-A2D02CFE9209}"/>
                </a:ext>
              </a:extLst>
            </p:cNvPr>
            <p:cNvSpPr/>
            <p:nvPr/>
          </p:nvSpPr>
          <p:spPr>
            <a:xfrm>
              <a:off x="7956548" y="2215854"/>
              <a:ext cx="2559051" cy="1848145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C742627-1CD8-405C-BF24-AE8A223433C3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00" y="4063999"/>
              <a:ext cx="0" cy="1187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A87352-5538-4F72-B9C2-6BF2F3EDD4D7}"/>
                </a:ext>
              </a:extLst>
            </p:cNvPr>
            <p:cNvSpPr txBox="1"/>
            <p:nvPr/>
          </p:nvSpPr>
          <p:spPr>
            <a:xfrm>
              <a:off x="7677147" y="5296630"/>
              <a:ext cx="3117852" cy="523220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Init, </a:t>
              </a:r>
              <a:r>
                <a:rPr lang="en-US" altLang="ko-KR" sz="1400" dirty="0" err="1"/>
                <a:t>MakeWall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StarCreate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함수에서 초기화한 값을 이용하여 맵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16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F6F688-E658-47FF-8499-BFEB480A3735}"/>
              </a:ext>
            </a:extLst>
          </p:cNvPr>
          <p:cNvGrpSpPr/>
          <p:nvPr/>
        </p:nvGrpSpPr>
        <p:grpSpPr>
          <a:xfrm>
            <a:off x="173583" y="369888"/>
            <a:ext cx="5423357" cy="5829300"/>
            <a:chOff x="379095" y="341630"/>
            <a:chExt cx="5423357" cy="582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E359CD8-1052-4E04-919B-C5707E5A6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95" y="341630"/>
              <a:ext cx="3067050" cy="58293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C8C5E1-AF7C-4937-BCB8-D4295224943A}"/>
                </a:ext>
              </a:extLst>
            </p:cNvPr>
            <p:cNvSpPr/>
            <p:nvPr/>
          </p:nvSpPr>
          <p:spPr>
            <a:xfrm>
              <a:off x="1415414" y="1491980"/>
              <a:ext cx="1949955" cy="29197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AB09ACB-8FB0-442F-9DF3-9F75A9D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69" y="1491980"/>
              <a:ext cx="414779" cy="46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95FA30-B28A-4FDC-B009-5FCE2F05DD18}"/>
                </a:ext>
              </a:extLst>
            </p:cNvPr>
            <p:cNvSpPr txBox="1"/>
            <p:nvPr/>
          </p:nvSpPr>
          <p:spPr>
            <a:xfrm>
              <a:off x="3799203" y="1184203"/>
              <a:ext cx="2003249" cy="95410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이미 올라간 별일 경우</a:t>
              </a:r>
              <a:endParaRPr lang="en-US" altLang="ko-KR" sz="1400" dirty="0"/>
            </a:p>
            <a:p>
              <a:r>
                <a:rPr lang="en-US" altLang="ko-KR" sz="1400" dirty="0"/>
                <a:t>if(y+1 &gt;= HEIGHT)</a:t>
              </a:r>
            </a:p>
            <a:p>
              <a:r>
                <a:rPr lang="ko-KR" altLang="en-US" sz="1400" dirty="0"/>
                <a:t>→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로 초기화한 곳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별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다시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으로 초기화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83AAC7-23BC-4BCA-ABEE-87763800D28D}"/>
                </a:ext>
              </a:extLst>
            </p:cNvPr>
            <p:cNvSpPr/>
            <p:nvPr/>
          </p:nvSpPr>
          <p:spPr>
            <a:xfrm>
              <a:off x="1622621" y="4478941"/>
              <a:ext cx="1337396" cy="206182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95B3C9A-DA30-41B6-A818-52931688A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70" y="4582032"/>
              <a:ext cx="5938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E9949F-A017-4B55-9254-803CE9576A2E}"/>
                </a:ext>
              </a:extLst>
            </p:cNvPr>
            <p:cNvSpPr txBox="1"/>
            <p:nvPr/>
          </p:nvSpPr>
          <p:spPr>
            <a:xfrm>
              <a:off x="3597974" y="4411914"/>
              <a:ext cx="1768980" cy="30777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다시 별 위치 지정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25C5E8F-8F90-432E-AF9E-0C68866CC6F8}"/>
                </a:ext>
              </a:extLst>
            </p:cNvPr>
            <p:cNvSpPr/>
            <p:nvPr/>
          </p:nvSpPr>
          <p:spPr>
            <a:xfrm>
              <a:off x="1674558" y="5240698"/>
              <a:ext cx="1337396" cy="206182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931FA76-5B65-4C1F-BD38-A89B857BE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954" y="5375875"/>
              <a:ext cx="641023" cy="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0270BE-A682-4A95-8FB0-5F38F389A377}"/>
                </a:ext>
              </a:extLst>
            </p:cNvPr>
            <p:cNvSpPr txBox="1"/>
            <p:nvPr/>
          </p:nvSpPr>
          <p:spPr>
            <a:xfrm>
              <a:off x="3671830" y="5223227"/>
              <a:ext cx="2003249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다 올라가지 않은 별일 경우</a:t>
              </a:r>
              <a:endParaRPr lang="en-US" altLang="ko-KR" sz="1400" dirty="0"/>
            </a:p>
            <a:p>
              <a:r>
                <a:rPr lang="en-US" altLang="ko-KR" sz="1400" dirty="0"/>
                <a:t>((y+1)</a:t>
              </a:r>
              <a:r>
                <a:rPr lang="ko-KR" altLang="en-US" sz="1400" dirty="0"/>
                <a:t>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별 위치 이동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089DD5-75B1-4925-907C-3D22F0938751}"/>
              </a:ext>
            </a:extLst>
          </p:cNvPr>
          <p:cNvGrpSpPr/>
          <p:nvPr/>
        </p:nvGrpSpPr>
        <p:grpSpPr>
          <a:xfrm>
            <a:off x="5762746" y="188269"/>
            <a:ext cx="5948707" cy="2190750"/>
            <a:chOff x="5875867" y="216000"/>
            <a:chExt cx="5948707" cy="2190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786E66-34D5-4E3E-BEEB-7B3C33D9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867" y="216000"/>
              <a:ext cx="3848100" cy="21907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D3801D-FF83-4B4B-BD72-2493CF7E64D8}"/>
                </a:ext>
              </a:extLst>
            </p:cNvPr>
            <p:cNvSpPr txBox="1"/>
            <p:nvPr/>
          </p:nvSpPr>
          <p:spPr>
            <a:xfrm>
              <a:off x="9733394" y="221303"/>
              <a:ext cx="2091180" cy="307777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별에 맞았는지 체크하기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3BF512-39A0-47A8-B3B7-33E6782408A4}"/>
              </a:ext>
            </a:extLst>
          </p:cNvPr>
          <p:cNvGrpSpPr/>
          <p:nvPr/>
        </p:nvGrpSpPr>
        <p:grpSpPr>
          <a:xfrm>
            <a:off x="5762746" y="2520714"/>
            <a:ext cx="6322416" cy="3838575"/>
            <a:chOff x="5858865" y="2531963"/>
            <a:chExt cx="6322416" cy="38385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0127674-A3E5-4F76-A4E0-3FB4ABE8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8865" y="2531963"/>
              <a:ext cx="4095750" cy="383857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DACAEC-C472-41EA-A161-589194028824}"/>
                </a:ext>
              </a:extLst>
            </p:cNvPr>
            <p:cNvSpPr/>
            <p:nvPr/>
          </p:nvSpPr>
          <p:spPr>
            <a:xfrm>
              <a:off x="6481352" y="3800883"/>
              <a:ext cx="3196553" cy="598531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DC409B7-085B-48C4-A7CB-EC22B4973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7905" y="3961435"/>
              <a:ext cx="5938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0DD36-7AD0-4AB7-9AD4-1DE91AAAEAAB}"/>
                </a:ext>
              </a:extLst>
            </p:cNvPr>
            <p:cNvSpPr txBox="1"/>
            <p:nvPr/>
          </p:nvSpPr>
          <p:spPr>
            <a:xfrm>
              <a:off x="10325287" y="3656183"/>
              <a:ext cx="1759876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키보드 </a:t>
              </a:r>
              <a:r>
                <a:rPr lang="en-US" altLang="ko-KR" sz="1400" dirty="0"/>
                <a:t>A</a:t>
              </a:r>
            </a:p>
            <a:p>
              <a:r>
                <a:rPr lang="ko-KR" altLang="en-US" sz="1400" dirty="0"/>
                <a:t>↓</a:t>
              </a:r>
              <a:endParaRPr lang="en-US" altLang="ko-KR" sz="1400" dirty="0"/>
            </a:p>
            <a:p>
              <a:r>
                <a:rPr lang="ko-KR" altLang="en-US" sz="1400" dirty="0"/>
                <a:t>왼쪽으로 </a:t>
              </a:r>
              <a:r>
                <a:rPr lang="ko-KR" altLang="en-US" sz="1400" dirty="0" err="1"/>
                <a:t>한칸</a:t>
              </a:r>
              <a:r>
                <a:rPr lang="ko-KR" altLang="en-US" sz="1400" dirty="0"/>
                <a:t> 이동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286FBE-C904-4DC0-93D4-04965CEDB135}"/>
                </a:ext>
              </a:extLst>
            </p:cNvPr>
            <p:cNvSpPr/>
            <p:nvPr/>
          </p:nvSpPr>
          <p:spPr>
            <a:xfrm>
              <a:off x="6481351" y="4480113"/>
              <a:ext cx="3196553" cy="598531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A9FA0D-C3FF-42EA-9238-56E3ACC13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5864" y="4804511"/>
              <a:ext cx="5938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D7E099-0648-430D-A148-46314EFE9C2A}"/>
                </a:ext>
              </a:extLst>
            </p:cNvPr>
            <p:cNvSpPr txBox="1"/>
            <p:nvPr/>
          </p:nvSpPr>
          <p:spPr>
            <a:xfrm>
              <a:off x="10271792" y="4610290"/>
              <a:ext cx="1909489" cy="738664"/>
            </a:xfrm>
            <a:prstGeom prst="rect">
              <a:avLst/>
            </a:prstGeom>
            <a:noFill/>
            <a:ln w="19050"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키보드 </a:t>
              </a:r>
              <a:r>
                <a:rPr lang="en-US" altLang="ko-KR" sz="1400" dirty="0"/>
                <a:t>D</a:t>
              </a:r>
            </a:p>
            <a:p>
              <a:r>
                <a:rPr lang="ko-KR" altLang="en-US" sz="1400" dirty="0"/>
                <a:t>↓</a:t>
              </a:r>
              <a:endParaRPr lang="en-US" altLang="ko-KR" sz="1400" dirty="0"/>
            </a:p>
            <a:p>
              <a:r>
                <a:rPr lang="ko-KR" altLang="en-US" sz="1400" dirty="0"/>
                <a:t>오른쪽으로 </a:t>
              </a:r>
              <a:r>
                <a:rPr lang="ko-KR" altLang="en-US" sz="1400" dirty="0" err="1"/>
                <a:t>한칸</a:t>
              </a:r>
              <a:r>
                <a:rPr lang="ko-KR" altLang="en-US" sz="1400" dirty="0"/>
                <a:t>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0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9C9C-31F9-4DC0-B141-6D4DB410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7" y="297621"/>
            <a:ext cx="7295323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ko-KR" altLang="en-US" sz="2800" dirty="0"/>
              <a:t>코드 설명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</a:t>
            </a:r>
            <a:r>
              <a:rPr lang="en-US" altLang="ko-KR" sz="2800" dirty="0"/>
              <a:t>3(</a:t>
            </a:r>
            <a:r>
              <a:rPr lang="ko-KR" altLang="en-US" sz="2800" dirty="0"/>
              <a:t>행운의 숫자 맞추기 게임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8E955F-1E2A-4864-BC58-B19F1ACE573D}"/>
              </a:ext>
            </a:extLst>
          </p:cNvPr>
          <p:cNvGrpSpPr/>
          <p:nvPr/>
        </p:nvGrpSpPr>
        <p:grpSpPr>
          <a:xfrm>
            <a:off x="186236" y="1121258"/>
            <a:ext cx="2981325" cy="2100677"/>
            <a:chOff x="4605337" y="2252662"/>
            <a:chExt cx="2981325" cy="21006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2A8DD7-D3C7-4CBC-99D4-AACC588AD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34" b="10712"/>
            <a:stretch/>
          </p:blipFill>
          <p:spPr>
            <a:xfrm>
              <a:off x="4605337" y="2514600"/>
              <a:ext cx="2981325" cy="18387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28E6A4-5530-47F9-A289-FC89CFB67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556" b="88866"/>
            <a:stretch/>
          </p:blipFill>
          <p:spPr>
            <a:xfrm>
              <a:off x="4605337" y="2252662"/>
              <a:ext cx="1444279" cy="26193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B84561-9667-4559-B649-F3B1FFDF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6" y="3276905"/>
            <a:ext cx="5092774" cy="245983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307D85C-FF85-406B-A7E1-13AC1958F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7" t="20577" r="28110" b="48585"/>
          <a:stretch/>
        </p:blipFill>
        <p:spPr>
          <a:xfrm>
            <a:off x="5547828" y="1574600"/>
            <a:ext cx="3289955" cy="119223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10D50E1-DD4F-4CB8-86E1-6C8BCD1CF5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9217" r="41230" b="12578"/>
          <a:stretch/>
        </p:blipFill>
        <p:spPr>
          <a:xfrm>
            <a:off x="8954080" y="1574599"/>
            <a:ext cx="2899165" cy="36104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7EDA44-56E4-4EC5-ABB5-F3EC75F97B38}"/>
              </a:ext>
            </a:extLst>
          </p:cNvPr>
          <p:cNvSpPr/>
          <p:nvPr/>
        </p:nvSpPr>
        <p:spPr>
          <a:xfrm>
            <a:off x="5423589" y="1325149"/>
            <a:ext cx="6582175" cy="41423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17FC5-70C9-48BB-86FC-8D0C278BB541}"/>
              </a:ext>
            </a:extLst>
          </p:cNvPr>
          <p:cNvSpPr txBox="1"/>
          <p:nvPr/>
        </p:nvSpPr>
        <p:spPr>
          <a:xfrm>
            <a:off x="8082692" y="1067561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B7EF9-9D66-4DB0-B158-76B831CF6390}"/>
              </a:ext>
            </a:extLst>
          </p:cNvPr>
          <p:cNvSpPr/>
          <p:nvPr/>
        </p:nvSpPr>
        <p:spPr>
          <a:xfrm>
            <a:off x="1008200" y="2910223"/>
            <a:ext cx="1337396" cy="261938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9F04FA-E369-4D6B-A9CA-2AB69F0C10AD}"/>
              </a:ext>
            </a:extLst>
          </p:cNvPr>
          <p:cNvCxnSpPr>
            <a:cxnSpLocks/>
          </p:cNvCxnSpPr>
          <p:nvPr/>
        </p:nvCxnSpPr>
        <p:spPr>
          <a:xfrm flipV="1">
            <a:off x="2345596" y="2755721"/>
            <a:ext cx="1105358" cy="28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711CBA-9F71-44EB-B095-27C1F8036BE7}"/>
              </a:ext>
            </a:extLst>
          </p:cNvPr>
          <p:cNvSpPr txBox="1"/>
          <p:nvPr/>
        </p:nvSpPr>
        <p:spPr>
          <a:xfrm>
            <a:off x="3455895" y="2204942"/>
            <a:ext cx="1768980" cy="95410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 점수 </a:t>
            </a:r>
            <a:r>
              <a:rPr lang="en-US" altLang="ko-KR" sz="1400" dirty="0"/>
              <a:t>100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ko-KR" altLang="en-US" sz="1400" dirty="0"/>
              <a:t>→ 한 번 틀릴 때마다 </a:t>
            </a:r>
            <a:r>
              <a:rPr lang="en-US" altLang="ko-KR" sz="1400" dirty="0"/>
              <a:t>25</a:t>
            </a:r>
            <a:r>
              <a:rPr lang="ko-KR" altLang="en-US" sz="1400" dirty="0"/>
              <a:t>점 감점</a:t>
            </a:r>
            <a:r>
              <a:rPr lang="en-US" altLang="ko-KR" sz="1400" dirty="0"/>
              <a:t>(</a:t>
            </a:r>
            <a:r>
              <a:rPr lang="ko-KR" altLang="en-US" sz="1400" dirty="0"/>
              <a:t>총 </a:t>
            </a:r>
            <a:r>
              <a:rPr lang="en-US" altLang="ko-KR" sz="1400" dirty="0"/>
              <a:t>4</a:t>
            </a:r>
            <a:r>
              <a:rPr lang="ko-KR" altLang="en-US" sz="1400" dirty="0"/>
              <a:t>번의 기회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54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A1CD8B-943C-48AA-88FA-0CB1DDBC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16646"/>
            <a:ext cx="4151072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사용된 사용자 정의 함수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033D39-62B9-4DD5-AE10-7B7FF554E4D7}"/>
              </a:ext>
            </a:extLst>
          </p:cNvPr>
          <p:cNvGrpSpPr/>
          <p:nvPr/>
        </p:nvGrpSpPr>
        <p:grpSpPr>
          <a:xfrm>
            <a:off x="3102803" y="802620"/>
            <a:ext cx="5195682" cy="5848201"/>
            <a:chOff x="119269" y="766761"/>
            <a:chExt cx="5195682" cy="58482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8C6647-3B82-4AC9-8D51-978C1C8DF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3"/>
            <a:stretch/>
          </p:blipFill>
          <p:spPr>
            <a:xfrm>
              <a:off x="119269" y="766761"/>
              <a:ext cx="5195682" cy="584820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E5D5C0-E71B-4534-82D3-BEF1EEA2CDC7}"/>
                </a:ext>
              </a:extLst>
            </p:cNvPr>
            <p:cNvSpPr/>
            <p:nvPr/>
          </p:nvSpPr>
          <p:spPr>
            <a:xfrm>
              <a:off x="1847850" y="785811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게임 시작 화면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77F750-3271-41CA-A4C5-0C5991717861}"/>
                </a:ext>
              </a:extLst>
            </p:cNvPr>
            <p:cNvSpPr/>
            <p:nvPr/>
          </p:nvSpPr>
          <p:spPr>
            <a:xfrm>
              <a:off x="2095784" y="1029976"/>
              <a:ext cx="1250758" cy="19110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메인 메뉴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BFDB20-B603-4075-8EA2-DAF5F997F3F0}"/>
                </a:ext>
              </a:extLst>
            </p:cNvPr>
            <p:cNvSpPr/>
            <p:nvPr/>
          </p:nvSpPr>
          <p:spPr>
            <a:xfrm>
              <a:off x="1781882" y="1252115"/>
              <a:ext cx="2927277" cy="2222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입력 값</a:t>
              </a:r>
              <a:r>
                <a:rPr lang="en-US" altLang="ko-KR" sz="1400" dirty="0">
                  <a:solidFill>
                    <a:srgbClr val="00B050"/>
                  </a:solidFill>
                </a:rPr>
                <a:t>(int</a:t>
              </a:r>
              <a:r>
                <a:rPr lang="ko-KR" altLang="en-US" sz="1400" dirty="0">
                  <a:solidFill>
                    <a:srgbClr val="00B050"/>
                  </a:solidFill>
                </a:rPr>
                <a:t>형</a:t>
              </a:r>
              <a:r>
                <a:rPr lang="en-US" altLang="ko-KR" sz="1400" dirty="0">
                  <a:solidFill>
                    <a:srgbClr val="00B050"/>
                  </a:solidFill>
                </a:rPr>
                <a:t>)</a:t>
              </a:r>
              <a:r>
                <a:rPr lang="ko-KR" altLang="en-US" sz="1400" dirty="0">
                  <a:solidFill>
                    <a:srgbClr val="00B050"/>
                  </a:solidFill>
                </a:rPr>
                <a:t>을 받아들이는 함수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1E7158-E9C5-4752-9A99-EBF03263A96F}"/>
                </a:ext>
              </a:extLst>
            </p:cNvPr>
            <p:cNvSpPr/>
            <p:nvPr/>
          </p:nvSpPr>
          <p:spPr>
            <a:xfrm>
              <a:off x="1522575" y="1470478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FBADF6-D7F6-46E1-B780-41A7C8CB1A3E}"/>
                </a:ext>
              </a:extLst>
            </p:cNvPr>
            <p:cNvSpPr/>
            <p:nvPr/>
          </p:nvSpPr>
          <p:spPr>
            <a:xfrm>
              <a:off x="1522574" y="1702487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회원가입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8BC01B-965D-4639-B2B3-61E29BEA7294}"/>
                </a:ext>
              </a:extLst>
            </p:cNvPr>
            <p:cNvSpPr/>
            <p:nvPr/>
          </p:nvSpPr>
          <p:spPr>
            <a:xfrm>
              <a:off x="2000249" y="1936093"/>
              <a:ext cx="2162892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로그인 이후 게임 설명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373C3B-05F5-4170-98BA-9AB531C11182}"/>
                </a:ext>
              </a:extLst>
            </p:cNvPr>
            <p:cNvSpPr/>
            <p:nvPr/>
          </p:nvSpPr>
          <p:spPr>
            <a:xfrm>
              <a:off x="2245914" y="2152864"/>
              <a:ext cx="1466850" cy="20706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게임 전 선택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2EA782-7E48-4BF0-9855-92EF0BE6BEFD}"/>
                </a:ext>
              </a:extLst>
            </p:cNvPr>
            <p:cNvSpPr/>
            <p:nvPr/>
          </p:nvSpPr>
          <p:spPr>
            <a:xfrm>
              <a:off x="2696290" y="2384875"/>
              <a:ext cx="1662349" cy="216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B050"/>
                  </a:solidFill>
                </a:rPr>
                <a:t>게임 전 선택 메뉴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69D262F-3656-425F-89AC-6435E350D10D}"/>
                </a:ext>
              </a:extLst>
            </p:cNvPr>
            <p:cNvSpPr/>
            <p:nvPr/>
          </p:nvSpPr>
          <p:spPr>
            <a:xfrm>
              <a:off x="2177673" y="2616884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탐색 장소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15A36F-3C20-4F77-B422-DC531D5E1AC5}"/>
                </a:ext>
              </a:extLst>
            </p:cNvPr>
            <p:cNvSpPr/>
            <p:nvPr/>
          </p:nvSpPr>
          <p:spPr>
            <a:xfrm>
              <a:off x="1701876" y="2814825"/>
              <a:ext cx="3007283" cy="216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입력 값</a:t>
              </a:r>
              <a:r>
                <a:rPr lang="en-US" altLang="ko-KR" sz="1400" dirty="0">
                  <a:solidFill>
                    <a:srgbClr val="00B050"/>
                  </a:solidFill>
                </a:rPr>
                <a:t>(char</a:t>
              </a:r>
              <a:r>
                <a:rPr lang="ko-KR" altLang="en-US" sz="1400" dirty="0">
                  <a:solidFill>
                    <a:srgbClr val="00B050"/>
                  </a:solidFill>
                </a:rPr>
                <a:t>형</a:t>
              </a:r>
              <a:r>
                <a:rPr lang="en-US" altLang="ko-KR" sz="1400" dirty="0">
                  <a:solidFill>
                    <a:srgbClr val="00B050"/>
                  </a:solidFill>
                </a:rPr>
                <a:t>)</a:t>
              </a:r>
              <a:r>
                <a:rPr lang="ko-KR" altLang="en-US" sz="1400" dirty="0">
                  <a:solidFill>
                    <a:srgbClr val="00B050"/>
                  </a:solidFill>
                </a:rPr>
                <a:t>을 받아들이는 함수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CDE53B-EB7B-4B4A-ADC6-D7813D3279FF}"/>
                </a:ext>
              </a:extLst>
            </p:cNvPr>
            <p:cNvSpPr/>
            <p:nvPr/>
          </p:nvSpPr>
          <p:spPr>
            <a:xfrm>
              <a:off x="2082138" y="3053621"/>
              <a:ext cx="1466850" cy="18573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탐색 장소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893572-77A0-4484-90DA-5D85F869B0E0}"/>
                </a:ext>
              </a:extLst>
            </p:cNvPr>
            <p:cNvSpPr/>
            <p:nvPr/>
          </p:nvSpPr>
          <p:spPr>
            <a:xfrm>
              <a:off x="1797804" y="3256323"/>
              <a:ext cx="2119771" cy="21676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00B050"/>
                  </a:solidFill>
                </a:rPr>
                <a:t>사용자 정보 불러오기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6A0C98-65CF-4A74-ADF4-B8DABF693E3A}"/>
                </a:ext>
              </a:extLst>
            </p:cNvPr>
            <p:cNvSpPr/>
            <p:nvPr/>
          </p:nvSpPr>
          <p:spPr>
            <a:xfrm>
              <a:off x="1879691" y="3506269"/>
              <a:ext cx="1589649" cy="19414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rgbClr val="00B050"/>
                  </a:solidFill>
                </a:rPr>
                <a:t>사용자 정보 저장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2A19B7-8B74-4AD7-BD69-11FCE45A4238}"/>
              </a:ext>
            </a:extLst>
          </p:cNvPr>
          <p:cNvCxnSpPr>
            <a:cxnSpLocks/>
          </p:cNvCxnSpPr>
          <p:nvPr/>
        </p:nvCxnSpPr>
        <p:spPr>
          <a:xfrm flipH="1">
            <a:off x="6415700" y="3861860"/>
            <a:ext cx="2487626" cy="0"/>
          </a:xfrm>
          <a:prstGeom prst="straightConnector1">
            <a:avLst/>
          </a:prstGeom>
          <a:ln w="190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2387F2-5CB1-4365-A494-70D2E0D6488F}"/>
              </a:ext>
            </a:extLst>
          </p:cNvPr>
          <p:cNvGrpSpPr/>
          <p:nvPr/>
        </p:nvGrpSpPr>
        <p:grpSpPr>
          <a:xfrm flipH="1">
            <a:off x="2277035" y="2285106"/>
            <a:ext cx="966530" cy="1802797"/>
            <a:chOff x="6524064" y="849945"/>
            <a:chExt cx="2395818" cy="281290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1FF5C7C-F08E-4177-AFEB-5122A219141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064" y="851924"/>
              <a:ext cx="23958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87360C5-6D22-4931-BE4D-9CD4BDEA8BB0}"/>
                </a:ext>
              </a:extLst>
            </p:cNvPr>
            <p:cNvCxnSpPr/>
            <p:nvPr/>
          </p:nvCxnSpPr>
          <p:spPr>
            <a:xfrm>
              <a:off x="8919882" y="849945"/>
              <a:ext cx="0" cy="28129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99A8897-A319-4B25-AC7D-49EE550A2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906" y="3660838"/>
              <a:ext cx="23639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5462-AB12-4059-8A17-D53ED507CD5F}"/>
              </a:ext>
            </a:extLst>
          </p:cNvPr>
          <p:cNvGrpSpPr/>
          <p:nvPr/>
        </p:nvGrpSpPr>
        <p:grpSpPr>
          <a:xfrm>
            <a:off x="6628058" y="3189035"/>
            <a:ext cx="2058404" cy="1102258"/>
            <a:chOff x="6397080" y="849945"/>
            <a:chExt cx="2522802" cy="281290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AE36C23-41CB-4ADE-9B07-E0CFE10074D2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80" y="849945"/>
              <a:ext cx="2522802" cy="197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B8E2E26-8F7A-4BC8-B128-B777526A16FD}"/>
                </a:ext>
              </a:extLst>
            </p:cNvPr>
            <p:cNvCxnSpPr/>
            <p:nvPr/>
          </p:nvCxnSpPr>
          <p:spPr>
            <a:xfrm>
              <a:off x="8919882" y="849945"/>
              <a:ext cx="0" cy="281290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842548-C983-4B52-80A5-60652A8F2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519" y="3660838"/>
              <a:ext cx="1299363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DB09721-82F9-48C4-9ABA-EA3AEF6508FA}"/>
              </a:ext>
            </a:extLst>
          </p:cNvPr>
          <p:cNvSpPr txBox="1"/>
          <p:nvPr/>
        </p:nvSpPr>
        <p:spPr>
          <a:xfrm>
            <a:off x="8898902" y="3542128"/>
            <a:ext cx="2712479" cy="646331"/>
          </a:xfrm>
          <a:prstGeom prst="rect">
            <a:avLst/>
          </a:prstGeom>
          <a:noFill/>
          <a:ln w="19050">
            <a:solidFill>
              <a:srgbClr val="FF66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함수에서 사용되는 열거형 상수</a:t>
            </a:r>
          </a:p>
        </p:txBody>
      </p:sp>
    </p:spTree>
    <p:extLst>
      <p:ext uri="{BB962C8B-B14F-4D97-AF65-F5344CB8AC3E}">
        <p14:creationId xmlns:p14="http://schemas.microsoft.com/office/powerpoint/2010/main" val="1372589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DD44B-E360-4BDE-BA6D-C653E1F0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3" y="364110"/>
            <a:ext cx="6953250" cy="5715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0A9560-40E9-45F5-9FFC-4E2A481CC568}"/>
              </a:ext>
            </a:extLst>
          </p:cNvPr>
          <p:cNvSpPr/>
          <p:nvPr/>
        </p:nvSpPr>
        <p:spPr>
          <a:xfrm>
            <a:off x="1073120" y="970333"/>
            <a:ext cx="1337396" cy="311712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AC722B-E1E9-4B4F-B52B-6C870E4F6469}"/>
              </a:ext>
            </a:extLst>
          </p:cNvPr>
          <p:cNvCxnSpPr>
            <a:cxnSpLocks/>
          </p:cNvCxnSpPr>
          <p:nvPr/>
        </p:nvCxnSpPr>
        <p:spPr>
          <a:xfrm flipV="1">
            <a:off x="2410516" y="1036948"/>
            <a:ext cx="521220" cy="8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25AF7A-4CB9-4D58-901F-942E38FF0BDF}"/>
              </a:ext>
            </a:extLst>
          </p:cNvPr>
          <p:cNvSpPr txBox="1"/>
          <p:nvPr/>
        </p:nvSpPr>
        <p:spPr>
          <a:xfrm>
            <a:off x="2956390" y="883059"/>
            <a:ext cx="2689643" cy="30777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0~9</a:t>
            </a:r>
            <a:r>
              <a:rPr lang="ko-KR" altLang="en-US" sz="1400" dirty="0">
                <a:solidFill>
                  <a:schemeClr val="bg1"/>
                </a:solidFill>
              </a:rPr>
              <a:t>중에 랜덤으로 숫자 뽑기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C6A5E7-2823-4193-97B7-2A0564F93319}"/>
              </a:ext>
            </a:extLst>
          </p:cNvPr>
          <p:cNvSpPr/>
          <p:nvPr/>
        </p:nvSpPr>
        <p:spPr>
          <a:xfrm>
            <a:off x="1508324" y="4356126"/>
            <a:ext cx="2545202" cy="523220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7FBADC-E19E-48E5-A6BA-10F02E543598}"/>
              </a:ext>
            </a:extLst>
          </p:cNvPr>
          <p:cNvCxnSpPr>
            <a:cxnSpLocks/>
          </p:cNvCxnSpPr>
          <p:nvPr/>
        </p:nvCxnSpPr>
        <p:spPr>
          <a:xfrm>
            <a:off x="4062331" y="4636590"/>
            <a:ext cx="50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434AD7-73F2-44C0-B7E3-9395D9931767}"/>
              </a:ext>
            </a:extLst>
          </p:cNvPr>
          <p:cNvSpPr txBox="1"/>
          <p:nvPr/>
        </p:nvSpPr>
        <p:spPr>
          <a:xfrm>
            <a:off x="4599659" y="4374980"/>
            <a:ext cx="1496341" cy="31955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틀릴 경우 </a:t>
            </a:r>
            <a:r>
              <a:rPr lang="en-US" altLang="ko-KR" sz="1400" dirty="0">
                <a:solidFill>
                  <a:schemeClr val="bg1"/>
                </a:solidFill>
              </a:rPr>
              <a:t>-25</a:t>
            </a:r>
            <a:r>
              <a:rPr lang="ko-KR" altLang="en-US" sz="1400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5DE2B1-0D00-47E3-AA94-4E51260139A8}"/>
              </a:ext>
            </a:extLst>
          </p:cNvPr>
          <p:cNvSpPr/>
          <p:nvPr/>
        </p:nvSpPr>
        <p:spPr>
          <a:xfrm>
            <a:off x="980423" y="2128883"/>
            <a:ext cx="2545202" cy="171257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18895E-68A9-4927-9CA7-CBDA3345EE60}"/>
              </a:ext>
            </a:extLst>
          </p:cNvPr>
          <p:cNvCxnSpPr>
            <a:cxnSpLocks/>
          </p:cNvCxnSpPr>
          <p:nvPr/>
        </p:nvCxnSpPr>
        <p:spPr>
          <a:xfrm>
            <a:off x="3525625" y="2214511"/>
            <a:ext cx="50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96EA9F-3614-4FC1-8DBB-0A85797044A4}"/>
              </a:ext>
            </a:extLst>
          </p:cNvPr>
          <p:cNvSpPr txBox="1"/>
          <p:nvPr/>
        </p:nvSpPr>
        <p:spPr>
          <a:xfrm>
            <a:off x="4062331" y="2128883"/>
            <a:ext cx="1496341" cy="319559"/>
          </a:xfrm>
          <a:prstGeom prst="rect">
            <a:avLst/>
          </a:prstGeom>
          <a:noFill/>
          <a:ln w="1905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총 </a:t>
            </a:r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ko-KR" altLang="en-US" sz="1400" dirty="0">
                <a:solidFill>
                  <a:schemeClr val="bg1"/>
                </a:solidFill>
              </a:rPr>
              <a:t>번의 기회</a:t>
            </a:r>
          </a:p>
        </p:txBody>
      </p:sp>
    </p:spTree>
    <p:extLst>
      <p:ext uri="{BB962C8B-B14F-4D97-AF65-F5344CB8AC3E}">
        <p14:creationId xmlns:p14="http://schemas.microsoft.com/office/powerpoint/2010/main" val="371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04FD2999-855E-4F38-A9F3-A7A49090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8" y="126585"/>
            <a:ext cx="6211957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회원가입 유무에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291C3-2E9A-435E-9803-EE41F7C19CDB}"/>
              </a:ext>
            </a:extLst>
          </p:cNvPr>
          <p:cNvSpPr txBox="1"/>
          <p:nvPr/>
        </p:nvSpPr>
        <p:spPr>
          <a:xfrm>
            <a:off x="172278" y="844621"/>
            <a:ext cx="11607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처음 실행한 경우</a:t>
            </a:r>
            <a:r>
              <a:rPr lang="en-US" altLang="ko-KR" dirty="0"/>
              <a:t>(</a:t>
            </a:r>
            <a:r>
              <a:rPr lang="ko-KR" altLang="en-US" dirty="0"/>
              <a:t>회원가입 </a:t>
            </a:r>
            <a:r>
              <a:rPr lang="en-US" altLang="ko-KR" dirty="0"/>
              <a:t>x)&gt;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r>
              <a:rPr lang="en-US" altLang="ko-KR" dirty="0"/>
              <a:t>(Join) </a:t>
            </a:r>
            <a:r>
              <a:rPr lang="ko-KR" altLang="en-US" dirty="0"/>
              <a:t>→ 로그인</a:t>
            </a:r>
            <a:r>
              <a:rPr lang="en-US" altLang="ko-KR" dirty="0"/>
              <a:t>(</a:t>
            </a:r>
            <a:r>
              <a:rPr lang="en-US" altLang="ko-KR" dirty="0" err="1"/>
              <a:t>LogIn</a:t>
            </a:r>
            <a:r>
              <a:rPr lang="en-US" altLang="ko-KR" dirty="0"/>
              <a:t>) </a:t>
            </a:r>
            <a:r>
              <a:rPr lang="ko-KR" altLang="en-US" dirty="0"/>
              <a:t>→ 게임설명</a:t>
            </a:r>
            <a:r>
              <a:rPr lang="en-US" altLang="ko-KR" dirty="0"/>
              <a:t>(</a:t>
            </a:r>
            <a:r>
              <a:rPr lang="en-US" altLang="ko-KR" dirty="0" err="1"/>
              <a:t>FirstStory</a:t>
            </a:r>
            <a:r>
              <a:rPr lang="en-US" altLang="ko-KR" dirty="0"/>
              <a:t>) </a:t>
            </a:r>
            <a:r>
              <a:rPr lang="ko-KR" altLang="en-US" dirty="0"/>
              <a:t>→ 게임 전 선택</a:t>
            </a:r>
            <a:r>
              <a:rPr lang="en-US" altLang="ko-KR" dirty="0"/>
              <a:t>(</a:t>
            </a:r>
            <a:r>
              <a:rPr lang="en-US" altLang="ko-KR" dirty="0" err="1"/>
              <a:t>BeforeGame</a:t>
            </a:r>
            <a:r>
              <a:rPr lang="en-US" altLang="ko-KR" dirty="0"/>
              <a:t>)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새롭게 게임 시작 → 게임 종류 선택</a:t>
            </a:r>
            <a:r>
              <a:rPr lang="en-US" altLang="ko-KR" dirty="0"/>
              <a:t>(</a:t>
            </a:r>
            <a:r>
              <a:rPr lang="en-US" altLang="ko-KR" dirty="0" err="1"/>
              <a:t>GameMenu</a:t>
            </a:r>
            <a:r>
              <a:rPr lang="en-US" altLang="ko-KR" dirty="0"/>
              <a:t>) </a:t>
            </a:r>
            <a:r>
              <a:rPr lang="ko-KR" altLang="en-US" dirty="0"/>
              <a:t>→ 게임 진행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3292E4-42FE-4836-916E-F7BF95122B81}"/>
              </a:ext>
            </a:extLst>
          </p:cNvPr>
          <p:cNvGrpSpPr/>
          <p:nvPr/>
        </p:nvGrpSpPr>
        <p:grpSpPr>
          <a:xfrm>
            <a:off x="351183" y="2307926"/>
            <a:ext cx="11019184" cy="3897475"/>
            <a:chOff x="172278" y="2198595"/>
            <a:chExt cx="11019184" cy="3897475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196619B6-4635-4825-8A5E-249FB6D83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7" t="16871" r="30933" b="42898"/>
            <a:stretch/>
          </p:blipFill>
          <p:spPr>
            <a:xfrm>
              <a:off x="172278" y="2198801"/>
              <a:ext cx="3515139" cy="1612378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36D6924-D0D0-495C-8D9C-6B34529B0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10" t="24466" r="43904" b="57039"/>
            <a:stretch/>
          </p:blipFill>
          <p:spPr>
            <a:xfrm>
              <a:off x="4133032" y="2198595"/>
              <a:ext cx="3101419" cy="914400"/>
            </a:xfrm>
            <a:prstGeom prst="rect">
              <a:avLst/>
            </a:prstGeom>
          </p:spPr>
        </p:pic>
        <p:pic>
          <p:nvPicPr>
            <p:cNvPr id="6" name="그림 5" descr="텍스트, 스크린샷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BD6ACBFD-08EF-4A90-84AF-212BBA037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40" t="28966" r="45502" b="60403"/>
            <a:stretch/>
          </p:blipFill>
          <p:spPr>
            <a:xfrm>
              <a:off x="4133032" y="3204986"/>
              <a:ext cx="1802796" cy="52558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9207EC1-6B49-4CCA-99ED-820BFDE3D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67" t="16026" r="31018" b="37537"/>
            <a:stretch/>
          </p:blipFill>
          <p:spPr>
            <a:xfrm>
              <a:off x="7680066" y="2198596"/>
              <a:ext cx="3213221" cy="169852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F5B5D3-991F-4864-B088-4FE8A4E27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82" t="15619" r="29862" b="37182"/>
            <a:stretch/>
          </p:blipFill>
          <p:spPr>
            <a:xfrm>
              <a:off x="172278" y="4241406"/>
              <a:ext cx="3515139" cy="1854664"/>
            </a:xfrm>
            <a:prstGeom prst="rect">
              <a:avLst/>
            </a:prstGeom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2D9EB6-409D-4DCA-ADBD-D7D99B95C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7" t="20131" r="44688" b="65328"/>
            <a:stretch/>
          </p:blipFill>
          <p:spPr>
            <a:xfrm>
              <a:off x="4138423" y="4261476"/>
              <a:ext cx="3164161" cy="781103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B3768C8F-9FD2-42BD-80B6-2C916D6F2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3" t="17433" r="33750" b="54973"/>
            <a:stretch/>
          </p:blipFill>
          <p:spPr>
            <a:xfrm>
              <a:off x="7775592" y="4261476"/>
              <a:ext cx="3415870" cy="1160563"/>
            </a:xfrm>
            <a:prstGeom prst="rect">
              <a:avLst/>
            </a:prstGeom>
          </p:spPr>
        </p:pic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2AFBA5D0-1038-4D0D-B3D4-C57652BEB627}"/>
                </a:ext>
              </a:extLst>
            </p:cNvPr>
            <p:cNvSpPr/>
            <p:nvPr/>
          </p:nvSpPr>
          <p:spPr>
            <a:xfrm>
              <a:off x="3755550" y="2318422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03C90E7-D472-439A-86B2-81FCED4EC97B}"/>
                </a:ext>
              </a:extLst>
            </p:cNvPr>
            <p:cNvSpPr/>
            <p:nvPr/>
          </p:nvSpPr>
          <p:spPr>
            <a:xfrm>
              <a:off x="7302584" y="2300591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16831B3-F031-42CA-8DEC-E1D85738A6D3}"/>
                </a:ext>
              </a:extLst>
            </p:cNvPr>
            <p:cNvSpPr/>
            <p:nvPr/>
          </p:nvSpPr>
          <p:spPr>
            <a:xfrm>
              <a:off x="3755550" y="4331049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E79CCD4-FC5A-4436-AFA0-D971F1AB5028}"/>
                </a:ext>
              </a:extLst>
            </p:cNvPr>
            <p:cNvSpPr/>
            <p:nvPr/>
          </p:nvSpPr>
          <p:spPr>
            <a:xfrm>
              <a:off x="7369276" y="4331049"/>
              <a:ext cx="309349" cy="2981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BC76CD-73AC-489F-BC89-0548690129B1}"/>
              </a:ext>
            </a:extLst>
          </p:cNvPr>
          <p:cNvSpPr/>
          <p:nvPr/>
        </p:nvSpPr>
        <p:spPr>
          <a:xfrm>
            <a:off x="1762012" y="2985372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22EF45-AA37-4F13-AE31-F75CEAC514F2}"/>
              </a:ext>
            </a:extLst>
          </p:cNvPr>
          <p:cNvSpPr/>
          <p:nvPr/>
        </p:nvSpPr>
        <p:spPr>
          <a:xfrm>
            <a:off x="1492310" y="2995310"/>
            <a:ext cx="201569" cy="155393"/>
          </a:xfrm>
          <a:prstGeom prst="ellipse">
            <a:avLst/>
          </a:prstGeom>
          <a:solidFill>
            <a:srgbClr val="FF99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4CA6C5-87E5-4BFD-B65B-6E16102CEBFD}"/>
              </a:ext>
            </a:extLst>
          </p:cNvPr>
          <p:cNvSpPr/>
          <p:nvPr/>
        </p:nvSpPr>
        <p:spPr>
          <a:xfrm>
            <a:off x="1495625" y="2829656"/>
            <a:ext cx="201569" cy="155393"/>
          </a:xfrm>
          <a:prstGeom prst="ellipse">
            <a:avLst/>
          </a:prstGeom>
          <a:solidFill>
            <a:srgbClr val="FF99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EB0A18-A630-41DA-AD92-6C3A14F9503A}"/>
              </a:ext>
            </a:extLst>
          </p:cNvPr>
          <p:cNvSpPr/>
          <p:nvPr/>
        </p:nvSpPr>
        <p:spPr>
          <a:xfrm>
            <a:off x="1755388" y="2819721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3C80B-9565-468A-9773-5EF49A553C5F}"/>
              </a:ext>
            </a:extLst>
          </p:cNvPr>
          <p:cNvSpPr/>
          <p:nvPr/>
        </p:nvSpPr>
        <p:spPr>
          <a:xfrm>
            <a:off x="8557067" y="2804882"/>
            <a:ext cx="1879545" cy="170232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7CE16F-A591-4CA9-820A-D8EA9504331F}"/>
              </a:ext>
            </a:extLst>
          </p:cNvPr>
          <p:cNvSpPr/>
          <p:nvPr/>
        </p:nvSpPr>
        <p:spPr>
          <a:xfrm>
            <a:off x="1593094" y="4914963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7C54E-4872-4A41-9A3A-49439125DD2D}"/>
              </a:ext>
            </a:extLst>
          </p:cNvPr>
          <p:cNvSpPr/>
          <p:nvPr/>
        </p:nvSpPr>
        <p:spPr>
          <a:xfrm>
            <a:off x="6659328" y="4759570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6424C-7218-4BC2-A1AC-96788DF5B6C7}"/>
              </a:ext>
            </a:extLst>
          </p:cNvPr>
          <p:cNvSpPr txBox="1"/>
          <p:nvPr/>
        </p:nvSpPr>
        <p:spPr>
          <a:xfrm>
            <a:off x="119269" y="981455"/>
            <a:ext cx="11631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이미 회원가입이 되어있는 경우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en-US" altLang="ko-KR" dirty="0" err="1"/>
              <a:t>LogIn</a:t>
            </a:r>
            <a:r>
              <a:rPr lang="en-US" altLang="ko-KR" dirty="0"/>
              <a:t>) </a:t>
            </a:r>
            <a:r>
              <a:rPr lang="ko-KR" altLang="en-US" dirty="0"/>
              <a:t>→ 게임설명</a:t>
            </a:r>
            <a:r>
              <a:rPr lang="en-US" altLang="ko-KR" dirty="0"/>
              <a:t>(</a:t>
            </a:r>
            <a:r>
              <a:rPr lang="en-US" altLang="ko-KR" dirty="0" err="1"/>
              <a:t>FirstStory</a:t>
            </a:r>
            <a:r>
              <a:rPr lang="en-US" altLang="ko-KR" dirty="0"/>
              <a:t>) </a:t>
            </a:r>
            <a:r>
              <a:rPr lang="ko-KR" altLang="en-US" dirty="0"/>
              <a:t>→ 게임 전 선택</a:t>
            </a:r>
            <a:r>
              <a:rPr lang="en-US" altLang="ko-KR" dirty="0"/>
              <a:t>(</a:t>
            </a:r>
            <a:r>
              <a:rPr lang="en-US" altLang="ko-KR" dirty="0" err="1"/>
              <a:t>BeforeGame</a:t>
            </a:r>
            <a:r>
              <a:rPr lang="en-US" altLang="ko-KR" dirty="0"/>
              <a:t>)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새롭게 게임 시작</a:t>
            </a:r>
            <a:r>
              <a:rPr lang="en-US" altLang="ko-KR" dirty="0"/>
              <a:t>(</a:t>
            </a:r>
            <a:r>
              <a:rPr lang="ko-KR" altLang="en-US" dirty="0"/>
              <a:t>이전 점수는 </a:t>
            </a:r>
            <a:r>
              <a:rPr lang="en-US" altLang="ko-KR" dirty="0"/>
              <a:t>0</a:t>
            </a:r>
            <a:r>
              <a:rPr lang="ko-KR" altLang="en-US" dirty="0"/>
              <a:t>으로 리셋</a:t>
            </a:r>
            <a:r>
              <a:rPr lang="en-US" altLang="ko-KR" dirty="0"/>
              <a:t>) / </a:t>
            </a:r>
            <a:r>
              <a:rPr lang="ko-KR" altLang="en-US" dirty="0" err="1"/>
              <a:t>이어서하기</a:t>
            </a:r>
            <a:r>
              <a:rPr lang="en-US" altLang="ko-KR" dirty="0"/>
              <a:t>(</a:t>
            </a:r>
            <a:r>
              <a:rPr lang="ko-KR" altLang="en-US" dirty="0"/>
              <a:t>이전 점수에 이어서</a:t>
            </a:r>
            <a:r>
              <a:rPr lang="en-US" altLang="ko-KR" dirty="0"/>
              <a:t>) </a:t>
            </a:r>
            <a:r>
              <a:rPr lang="ko-KR" altLang="en-US" dirty="0"/>
              <a:t>→ 게임 종류 선택</a:t>
            </a:r>
            <a:r>
              <a:rPr lang="en-US" altLang="ko-KR" dirty="0"/>
              <a:t>(</a:t>
            </a:r>
            <a:r>
              <a:rPr lang="en-US" altLang="ko-KR" dirty="0" err="1"/>
              <a:t>GameMenu</a:t>
            </a:r>
            <a:r>
              <a:rPr lang="en-US" altLang="ko-KR" dirty="0"/>
              <a:t>) </a:t>
            </a:r>
            <a:r>
              <a:rPr lang="ko-KR" altLang="en-US" dirty="0"/>
              <a:t>→ 게임 진행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E44534-ABCB-4CE0-9225-C4FBA4E511B9}"/>
              </a:ext>
            </a:extLst>
          </p:cNvPr>
          <p:cNvSpPr txBox="1">
            <a:spLocks/>
          </p:cNvSpPr>
          <p:nvPr/>
        </p:nvSpPr>
        <p:spPr>
          <a:xfrm>
            <a:off x="119269" y="126585"/>
            <a:ext cx="6291584" cy="56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회원 가입 유무에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367C87F-5F1E-415D-90F1-323AAAE66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6871" r="30933" b="42898"/>
          <a:stretch/>
        </p:blipFill>
        <p:spPr>
          <a:xfrm>
            <a:off x="351183" y="2308132"/>
            <a:ext cx="3515139" cy="16123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B1AAD7-A172-46BB-BAE2-F5C752860418}"/>
              </a:ext>
            </a:extLst>
          </p:cNvPr>
          <p:cNvSpPr/>
          <p:nvPr/>
        </p:nvSpPr>
        <p:spPr>
          <a:xfrm>
            <a:off x="1755388" y="2819721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073FE0B-D68E-469E-B580-5432081E10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0" t="24466" r="43904" b="57039"/>
          <a:stretch/>
        </p:blipFill>
        <p:spPr>
          <a:xfrm>
            <a:off x="4311937" y="2307926"/>
            <a:ext cx="3101419" cy="9144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0A17A4-4BC3-43CF-A875-FE77561CE620}"/>
              </a:ext>
            </a:extLst>
          </p:cNvPr>
          <p:cNvSpPr/>
          <p:nvPr/>
        </p:nvSpPr>
        <p:spPr>
          <a:xfrm>
            <a:off x="3934455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ACB81A-7723-460C-ADA0-6ECC0ACC7630}"/>
              </a:ext>
            </a:extLst>
          </p:cNvPr>
          <p:cNvSpPr/>
          <p:nvPr/>
        </p:nvSpPr>
        <p:spPr>
          <a:xfrm>
            <a:off x="7481489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488E699-DA61-480B-BA63-EC01AF353B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7890228" y="2307926"/>
            <a:ext cx="3213221" cy="16985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0469D-DCE1-43AA-A981-D7516EB1D45D}"/>
              </a:ext>
            </a:extLst>
          </p:cNvPr>
          <p:cNvSpPr/>
          <p:nvPr/>
        </p:nvSpPr>
        <p:spPr>
          <a:xfrm>
            <a:off x="8557067" y="2932365"/>
            <a:ext cx="1879545" cy="138826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627C8B-0F10-40C9-822D-48A26CCDC0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351183" y="4350737"/>
            <a:ext cx="3515139" cy="18546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7507E-C65D-4D5F-B3CD-ED1B10E21393}"/>
              </a:ext>
            </a:extLst>
          </p:cNvPr>
          <p:cNvSpPr/>
          <p:nvPr/>
        </p:nvSpPr>
        <p:spPr>
          <a:xfrm>
            <a:off x="1593094" y="5024292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D3B541-A86C-491A-A5A0-21BFB10BFB6D}"/>
              </a:ext>
            </a:extLst>
          </p:cNvPr>
          <p:cNvSpPr/>
          <p:nvPr/>
        </p:nvSpPr>
        <p:spPr>
          <a:xfrm>
            <a:off x="3934455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0D3D455-9084-4957-8FAB-01F1CC84EF8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22026" r="34473" b="57497"/>
          <a:stretch/>
        </p:blipFill>
        <p:spPr>
          <a:xfrm>
            <a:off x="4357515" y="4350737"/>
            <a:ext cx="3055841" cy="820983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92163D-13D9-4D8E-9BA2-71452A8309DE}"/>
              </a:ext>
            </a:extLst>
          </p:cNvPr>
          <p:cNvSpPr/>
          <p:nvPr/>
        </p:nvSpPr>
        <p:spPr>
          <a:xfrm>
            <a:off x="7548181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A1AF292-9218-4243-827F-C4E191D372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2" t="19387" r="26973" b="43544"/>
          <a:stretch/>
        </p:blipFill>
        <p:spPr>
          <a:xfrm>
            <a:off x="7904549" y="4350737"/>
            <a:ext cx="3573546" cy="146959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BC2027-4BDF-4AE5-A8EE-042EF6BADC4F}"/>
              </a:ext>
            </a:extLst>
          </p:cNvPr>
          <p:cNvSpPr/>
          <p:nvPr/>
        </p:nvSpPr>
        <p:spPr>
          <a:xfrm>
            <a:off x="6410853" y="4709875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283E82-82F3-45AD-9C2F-709471428AE9}"/>
              </a:ext>
            </a:extLst>
          </p:cNvPr>
          <p:cNvSpPr/>
          <p:nvPr/>
        </p:nvSpPr>
        <p:spPr>
          <a:xfrm>
            <a:off x="11196047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2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6424C-7218-4BC2-A1AC-96788DF5B6C7}"/>
              </a:ext>
            </a:extLst>
          </p:cNvPr>
          <p:cNvSpPr txBox="1"/>
          <p:nvPr/>
        </p:nvSpPr>
        <p:spPr>
          <a:xfrm>
            <a:off x="119269" y="981455"/>
            <a:ext cx="116312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획득 점수가 </a:t>
            </a:r>
            <a:r>
              <a:rPr lang="en-US" altLang="ko-KR" dirty="0"/>
              <a:t>400</a:t>
            </a:r>
            <a:r>
              <a:rPr lang="ko-KR" altLang="en-US" dirty="0"/>
              <a:t>점 미만</a:t>
            </a:r>
            <a:r>
              <a:rPr lang="en-US" altLang="ko-KR" dirty="0"/>
              <a:t> ( ex). </a:t>
            </a:r>
            <a:r>
              <a:rPr lang="ko-KR" altLang="en-US" dirty="0"/>
              <a:t>첫 실행 시 획득 점수 </a:t>
            </a:r>
            <a:r>
              <a:rPr lang="en-US" altLang="ko-KR" dirty="0"/>
              <a:t>8</a:t>
            </a:r>
            <a:r>
              <a:rPr lang="ko-KR" altLang="en-US" dirty="0"/>
              <a:t>점 </a:t>
            </a:r>
            <a:r>
              <a:rPr lang="en-US" altLang="ko-KR" dirty="0"/>
              <a:t>)&gt;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진행 → 획득 점수 </a:t>
            </a:r>
            <a:r>
              <a:rPr lang="en-US" altLang="ko-KR" dirty="0"/>
              <a:t>400</a:t>
            </a:r>
            <a:r>
              <a:rPr lang="ko-KR" altLang="en-US" dirty="0"/>
              <a:t>점 미만</a:t>
            </a:r>
            <a:r>
              <a:rPr lang="en-US" altLang="ko-KR" dirty="0"/>
              <a:t>(</a:t>
            </a:r>
            <a:r>
              <a:rPr lang="ko-KR" altLang="en-US" dirty="0"/>
              <a:t>열쇠획득</a:t>
            </a:r>
            <a:r>
              <a:rPr lang="en-US" altLang="ko-KR" dirty="0"/>
              <a:t>x)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이어서 게임도 가능</a:t>
            </a:r>
            <a:r>
              <a:rPr lang="en-US" altLang="ko-KR" dirty="0"/>
              <a:t> but, </a:t>
            </a:r>
            <a:r>
              <a:rPr lang="ko-KR" altLang="en-US" dirty="0"/>
              <a:t>게임을 그만하고 </a:t>
            </a:r>
            <a:r>
              <a:rPr lang="ko-KR" altLang="en-US" dirty="0" err="1"/>
              <a:t>싶어진</a:t>
            </a:r>
            <a:r>
              <a:rPr lang="ko-KR" altLang="en-US" dirty="0"/>
              <a:t> 상황을 가정</a:t>
            </a:r>
            <a:r>
              <a:rPr lang="en-US" altLang="ko-KR" dirty="0"/>
              <a:t>) </a:t>
            </a:r>
            <a:r>
              <a:rPr lang="ko-KR" altLang="en-US" dirty="0"/>
              <a:t>→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E44534-ABCB-4CE0-9225-C4FBA4E511B9}"/>
              </a:ext>
            </a:extLst>
          </p:cNvPr>
          <p:cNvSpPr txBox="1">
            <a:spLocks/>
          </p:cNvSpPr>
          <p:nvPr/>
        </p:nvSpPr>
        <p:spPr>
          <a:xfrm>
            <a:off x="119269" y="126585"/>
            <a:ext cx="8437798" cy="56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점수가 조건</a:t>
            </a:r>
            <a:r>
              <a:rPr lang="en-US" altLang="ko-KR" sz="2800" dirty="0"/>
              <a:t>(400</a:t>
            </a:r>
            <a:r>
              <a:rPr lang="ko-KR" altLang="en-US" sz="2800" dirty="0"/>
              <a:t>점</a:t>
            </a:r>
            <a:r>
              <a:rPr lang="en-US" altLang="ko-KR" sz="2800" dirty="0"/>
              <a:t>)</a:t>
            </a:r>
            <a:r>
              <a:rPr lang="ko-KR" altLang="en-US" sz="2800" dirty="0"/>
              <a:t>이상인지에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0A17A4-4BC3-43CF-A875-FE77561CE620}"/>
              </a:ext>
            </a:extLst>
          </p:cNvPr>
          <p:cNvSpPr/>
          <p:nvPr/>
        </p:nvSpPr>
        <p:spPr>
          <a:xfrm>
            <a:off x="3945225" y="250931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ACB81A-7723-460C-ADA0-6ECC0ACC7630}"/>
              </a:ext>
            </a:extLst>
          </p:cNvPr>
          <p:cNvSpPr/>
          <p:nvPr/>
        </p:nvSpPr>
        <p:spPr>
          <a:xfrm>
            <a:off x="7668270" y="248570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D3B541-A86C-491A-A5A0-21BFB10BFB6D}"/>
              </a:ext>
            </a:extLst>
          </p:cNvPr>
          <p:cNvSpPr/>
          <p:nvPr/>
        </p:nvSpPr>
        <p:spPr>
          <a:xfrm>
            <a:off x="3934455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F92163D-13D9-4D8E-9BA2-71452A8309DE}"/>
              </a:ext>
            </a:extLst>
          </p:cNvPr>
          <p:cNvSpPr/>
          <p:nvPr/>
        </p:nvSpPr>
        <p:spPr>
          <a:xfrm>
            <a:off x="8176430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A1AF292-9218-4243-827F-C4E191D37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2" t="19387" r="26973" b="43544"/>
          <a:stretch/>
        </p:blipFill>
        <p:spPr>
          <a:xfrm>
            <a:off x="272898" y="2381966"/>
            <a:ext cx="3573546" cy="14695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FF1585D-94C6-4E69-9881-646E8985F2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2" b="82729"/>
          <a:stretch/>
        </p:blipFill>
        <p:spPr>
          <a:xfrm>
            <a:off x="6573562" y="781273"/>
            <a:ext cx="3057456" cy="92333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8CB09B19-3321-4A4F-B14E-6E946B2B98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579793" y="4301232"/>
            <a:ext cx="3213221" cy="169852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1E507E2-DC45-449B-9DEB-E6FB7225F7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6" t="14759" r="24535" b="56699"/>
          <a:stretch/>
        </p:blipFill>
        <p:spPr>
          <a:xfrm>
            <a:off x="8102291" y="2380568"/>
            <a:ext cx="3710584" cy="11886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F17541E-1BEB-4721-BB10-06A8990A16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4354825" y="2380568"/>
            <a:ext cx="3219206" cy="16985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A186B1-750F-4E0B-AFDF-B5D5E42532A5}"/>
              </a:ext>
            </a:extLst>
          </p:cNvPr>
          <p:cNvSpPr/>
          <p:nvPr/>
        </p:nvSpPr>
        <p:spPr>
          <a:xfrm>
            <a:off x="5498712" y="3351303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D1DDEBA-E1AF-458F-9F78-1E13FE119E92}"/>
              </a:ext>
            </a:extLst>
          </p:cNvPr>
          <p:cNvSpPr/>
          <p:nvPr/>
        </p:nvSpPr>
        <p:spPr>
          <a:xfrm>
            <a:off x="11196047" y="2427753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E87E3B2-07E9-4EAB-8D07-B812A510F3EC}"/>
              </a:ext>
            </a:extLst>
          </p:cNvPr>
          <p:cNvSpPr/>
          <p:nvPr/>
        </p:nvSpPr>
        <p:spPr>
          <a:xfrm>
            <a:off x="129003" y="444038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A8AEB3-5132-4AF4-8ED1-28336FB5BA82}"/>
              </a:ext>
            </a:extLst>
          </p:cNvPr>
          <p:cNvSpPr/>
          <p:nvPr/>
        </p:nvSpPr>
        <p:spPr>
          <a:xfrm>
            <a:off x="1306558" y="5150493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742B233A-6921-47BA-9327-6B22568529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6" t="14759" r="24535" b="56699"/>
          <a:stretch/>
        </p:blipFill>
        <p:spPr>
          <a:xfrm>
            <a:off x="4354825" y="4329348"/>
            <a:ext cx="3710584" cy="1188619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BB2DB6B-07A7-4527-A5DC-B60529D6C2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6871" r="30933" b="42898"/>
          <a:stretch/>
        </p:blipFill>
        <p:spPr>
          <a:xfrm>
            <a:off x="8627220" y="4329348"/>
            <a:ext cx="3373037" cy="154719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695FF6-0F4C-4BDC-B6E0-60BFA932B435}"/>
              </a:ext>
            </a:extLst>
          </p:cNvPr>
          <p:cNvSpPr/>
          <p:nvPr/>
        </p:nvSpPr>
        <p:spPr>
          <a:xfrm>
            <a:off x="9927242" y="5092674"/>
            <a:ext cx="753113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6424C-7218-4BC2-A1AC-96788DF5B6C7}"/>
              </a:ext>
            </a:extLst>
          </p:cNvPr>
          <p:cNvSpPr txBox="1"/>
          <p:nvPr/>
        </p:nvSpPr>
        <p:spPr>
          <a:xfrm>
            <a:off x="129003" y="922315"/>
            <a:ext cx="11376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획득 점수가 </a:t>
            </a:r>
            <a:r>
              <a:rPr lang="en-US" altLang="ko-KR" dirty="0"/>
              <a:t>400</a:t>
            </a:r>
            <a:r>
              <a:rPr lang="ko-KR" altLang="en-US" dirty="0"/>
              <a:t>점 이상</a:t>
            </a:r>
            <a:r>
              <a:rPr lang="en-US" altLang="ko-KR" dirty="0"/>
              <a:t> ( ex). </a:t>
            </a:r>
            <a:r>
              <a:rPr lang="ko-KR" altLang="en-US" dirty="0"/>
              <a:t>첫 실행 시 획득 점수 </a:t>
            </a:r>
            <a:r>
              <a:rPr lang="en-US" altLang="ko-KR" dirty="0"/>
              <a:t>8</a:t>
            </a:r>
            <a:r>
              <a:rPr lang="ko-KR" altLang="en-US" dirty="0"/>
              <a:t>점 → 이후 로그인하여 </a:t>
            </a:r>
            <a:r>
              <a:rPr lang="en-US" altLang="ko-KR" dirty="0"/>
              <a:t>400</a:t>
            </a:r>
            <a:r>
              <a:rPr lang="ko-KR" altLang="en-US" dirty="0"/>
              <a:t>점 이상 획득</a:t>
            </a:r>
            <a:r>
              <a:rPr lang="en-US" altLang="ko-KR" dirty="0"/>
              <a:t>)&gt;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이어서 게임 진행</a:t>
            </a:r>
            <a:r>
              <a:rPr lang="en-US" altLang="ko-KR" dirty="0"/>
              <a:t>(8</a:t>
            </a:r>
            <a:r>
              <a:rPr lang="ko-KR" altLang="en-US" dirty="0"/>
              <a:t>점인 상태</a:t>
            </a:r>
            <a:r>
              <a:rPr lang="en-US" altLang="ko-KR" dirty="0"/>
              <a:t>)</a:t>
            </a:r>
            <a:r>
              <a:rPr lang="ko-KR" altLang="en-US" dirty="0"/>
              <a:t> → 획득 점수 </a:t>
            </a:r>
            <a:r>
              <a:rPr lang="en-US" altLang="ko-KR" dirty="0"/>
              <a:t>400</a:t>
            </a:r>
            <a:r>
              <a:rPr lang="ko-KR" altLang="en-US" dirty="0"/>
              <a:t>점 이상</a:t>
            </a:r>
            <a:r>
              <a:rPr lang="en-US" altLang="ko-KR" dirty="0"/>
              <a:t>(</a:t>
            </a:r>
            <a:r>
              <a:rPr lang="ko-KR" altLang="en-US" dirty="0"/>
              <a:t>열쇠획득</a:t>
            </a:r>
            <a:r>
              <a:rPr lang="en-US" altLang="ko-KR" dirty="0"/>
              <a:t>o)</a:t>
            </a:r>
            <a:r>
              <a:rPr lang="ko-KR" altLang="en-US" dirty="0"/>
              <a:t> → 프로그램 종료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E44534-ABCB-4CE0-9225-C4FBA4E511B9}"/>
              </a:ext>
            </a:extLst>
          </p:cNvPr>
          <p:cNvSpPr txBox="1">
            <a:spLocks/>
          </p:cNvSpPr>
          <p:nvPr/>
        </p:nvSpPr>
        <p:spPr>
          <a:xfrm>
            <a:off x="119269" y="126585"/>
            <a:ext cx="8437798" cy="5643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실행 순서 정리</a:t>
            </a:r>
            <a:r>
              <a:rPr lang="en-US" altLang="ko-KR" sz="2800" dirty="0"/>
              <a:t>(</a:t>
            </a:r>
            <a:r>
              <a:rPr lang="ko-KR" altLang="en-US" sz="2800" dirty="0"/>
              <a:t>점수가 조건</a:t>
            </a:r>
            <a:r>
              <a:rPr lang="en-US" altLang="ko-KR" sz="2800" dirty="0"/>
              <a:t>(400</a:t>
            </a:r>
            <a:r>
              <a:rPr lang="ko-KR" altLang="en-US" sz="2800" dirty="0"/>
              <a:t>점</a:t>
            </a:r>
            <a:r>
              <a:rPr lang="en-US" altLang="ko-KR" sz="2800" dirty="0"/>
              <a:t>)</a:t>
            </a:r>
            <a:r>
              <a:rPr lang="ko-KR" altLang="en-US" sz="2800" dirty="0"/>
              <a:t>이상인지에 따라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50A17A4-4BC3-43CF-A875-FE77561CE620}"/>
              </a:ext>
            </a:extLst>
          </p:cNvPr>
          <p:cNvSpPr/>
          <p:nvPr/>
        </p:nvSpPr>
        <p:spPr>
          <a:xfrm>
            <a:off x="3945225" y="250931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ACB81A-7723-460C-ADA0-6ECC0ACC7630}"/>
              </a:ext>
            </a:extLst>
          </p:cNvPr>
          <p:cNvSpPr/>
          <p:nvPr/>
        </p:nvSpPr>
        <p:spPr>
          <a:xfrm>
            <a:off x="7668270" y="2485706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D3B541-A86C-491A-A5A0-21BFB10BFB6D}"/>
              </a:ext>
            </a:extLst>
          </p:cNvPr>
          <p:cNvSpPr/>
          <p:nvPr/>
        </p:nvSpPr>
        <p:spPr>
          <a:xfrm>
            <a:off x="4354825" y="4470840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8CB09B19-3321-4A4F-B14E-6E946B2B9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6026" r="31018" b="37537"/>
          <a:stretch/>
        </p:blipFill>
        <p:spPr>
          <a:xfrm>
            <a:off x="483248" y="2376735"/>
            <a:ext cx="3213221" cy="16985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F17541E-1BEB-4721-BB10-06A8990A1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5619" r="29862" b="37182"/>
          <a:stretch/>
        </p:blipFill>
        <p:spPr>
          <a:xfrm>
            <a:off x="4354825" y="2380568"/>
            <a:ext cx="3219206" cy="169852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A186B1-750F-4E0B-AFDF-B5D5E42532A5}"/>
              </a:ext>
            </a:extLst>
          </p:cNvPr>
          <p:cNvSpPr/>
          <p:nvPr/>
        </p:nvSpPr>
        <p:spPr>
          <a:xfrm>
            <a:off x="5522823" y="3126119"/>
            <a:ext cx="573177" cy="133916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D1DDEBA-E1AF-458F-9F78-1E13FE119E92}"/>
              </a:ext>
            </a:extLst>
          </p:cNvPr>
          <p:cNvSpPr/>
          <p:nvPr/>
        </p:nvSpPr>
        <p:spPr>
          <a:xfrm>
            <a:off x="11422341" y="2470545"/>
            <a:ext cx="309349" cy="2981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A8AEB3-5132-4AF4-8ED1-28336FB5BA82}"/>
              </a:ext>
            </a:extLst>
          </p:cNvPr>
          <p:cNvSpPr/>
          <p:nvPr/>
        </p:nvSpPr>
        <p:spPr>
          <a:xfrm>
            <a:off x="1207166" y="3002845"/>
            <a:ext cx="889991" cy="147859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92EC2C-6B47-4629-9730-8B173DD6A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" r="62303" b="84918"/>
          <a:stretch/>
        </p:blipFill>
        <p:spPr>
          <a:xfrm>
            <a:off x="10137912" y="707786"/>
            <a:ext cx="1966925" cy="79618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FCB41AD1-73D2-4E73-9D86-4C871254E3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6" t="23110" r="36998" b="60563"/>
          <a:stretch/>
        </p:blipFill>
        <p:spPr>
          <a:xfrm>
            <a:off x="8065409" y="2388577"/>
            <a:ext cx="3243442" cy="78852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213942-0F38-4B09-BE5F-85AC81D8BFE3}"/>
              </a:ext>
            </a:extLst>
          </p:cNvPr>
          <p:cNvSpPr/>
          <p:nvPr/>
        </p:nvSpPr>
        <p:spPr>
          <a:xfrm>
            <a:off x="10406383" y="2782837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18272269-2D70-446D-A502-918AB43E1A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5" t="20188" r="27874" b="48148"/>
          <a:stretch/>
        </p:blipFill>
        <p:spPr>
          <a:xfrm>
            <a:off x="483249" y="4405699"/>
            <a:ext cx="3771326" cy="13994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B32B43-A919-46AA-B1C1-09EFBB36C6A0}"/>
              </a:ext>
            </a:extLst>
          </p:cNvPr>
          <p:cNvSpPr/>
          <p:nvPr/>
        </p:nvSpPr>
        <p:spPr>
          <a:xfrm>
            <a:off x="2607479" y="5498195"/>
            <a:ext cx="188734" cy="155393"/>
          </a:xfrm>
          <a:prstGeom prst="rect">
            <a:avLst/>
          </a:prstGeom>
          <a:solidFill>
            <a:srgbClr val="FF99CC">
              <a:alpha val="30196"/>
            </a:srgbClr>
          </a:solidFill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7D9F301F-19A4-4652-BB1C-D2B4EB3806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t="17177" r="21742" b="64932"/>
          <a:stretch/>
        </p:blipFill>
        <p:spPr>
          <a:xfrm>
            <a:off x="4792467" y="4405699"/>
            <a:ext cx="4975924" cy="874216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A4706C51-177C-4380-81E0-B5BAFC05E5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18335" r="35289" b="73879"/>
          <a:stretch/>
        </p:blipFill>
        <p:spPr>
          <a:xfrm>
            <a:off x="4792466" y="5279915"/>
            <a:ext cx="4975925" cy="4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8A71B5-E08E-4CA1-9301-28CC7777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1022811"/>
            <a:ext cx="4912065" cy="578575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040F9CF-B396-4E56-B4F8-2860F10A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116646"/>
            <a:ext cx="1756665" cy="564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코드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9A42D-61F5-44C8-967B-2EE506B2D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143" y="233474"/>
            <a:ext cx="5087774" cy="2457462"/>
          </a:xfrm>
          <a:prstGeom prst="rect">
            <a:avLst/>
          </a:prstGeom>
          <a:ln w="19050">
            <a:solidFill>
              <a:srgbClr val="00FF00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22FE09-7B94-4B4F-BDEA-C8D4ACCFFC5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2328419" y="1462205"/>
            <a:ext cx="2903724" cy="1080235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95EA6F-BF2E-48E0-AC37-C05617BC3C63}"/>
              </a:ext>
            </a:extLst>
          </p:cNvPr>
          <p:cNvSpPr/>
          <p:nvPr/>
        </p:nvSpPr>
        <p:spPr>
          <a:xfrm>
            <a:off x="1611985" y="2700393"/>
            <a:ext cx="1131216" cy="183821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2137F8-976E-40A0-AA05-9E4BD47FAF52}"/>
              </a:ext>
            </a:extLst>
          </p:cNvPr>
          <p:cNvSpPr/>
          <p:nvPr/>
        </p:nvSpPr>
        <p:spPr>
          <a:xfrm>
            <a:off x="952106" y="2405751"/>
            <a:ext cx="1376313" cy="273377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80318A-AFB2-4A20-8F9E-B41E9329020D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2743201" y="2792304"/>
            <a:ext cx="2522352" cy="697618"/>
          </a:xfrm>
          <a:prstGeom prst="straightConnector1">
            <a:avLst/>
          </a:prstGeom>
          <a:ln w="190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1A4B3B7-1B99-4E21-BF63-CC56EFFC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553" y="2832697"/>
            <a:ext cx="2381250" cy="1314450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93B83A-69C2-4630-B21E-A0DF1F573DC8}"/>
              </a:ext>
            </a:extLst>
          </p:cNvPr>
          <p:cNvSpPr/>
          <p:nvPr/>
        </p:nvSpPr>
        <p:spPr>
          <a:xfrm>
            <a:off x="5421852" y="2862811"/>
            <a:ext cx="281363" cy="200900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B02916C-F12E-41CA-867B-3717F2F8C1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09" t="49731" r="38462" b="45681"/>
          <a:stretch/>
        </p:blipFill>
        <p:spPr>
          <a:xfrm>
            <a:off x="2659799" y="4327699"/>
            <a:ext cx="2762053" cy="24077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EC9CDE-02CD-4021-B114-C96146E23B79}"/>
              </a:ext>
            </a:extLst>
          </p:cNvPr>
          <p:cNvSpPr/>
          <p:nvPr/>
        </p:nvSpPr>
        <p:spPr>
          <a:xfrm>
            <a:off x="2679775" y="4337235"/>
            <a:ext cx="2757340" cy="257078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42C31F-035E-4EFF-9ACB-0AFDA63FA2DB}"/>
              </a:ext>
            </a:extLst>
          </p:cNvPr>
          <p:cNvSpPr/>
          <p:nvPr/>
        </p:nvSpPr>
        <p:spPr>
          <a:xfrm>
            <a:off x="1385315" y="3501642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A47C14-8768-43EE-98DD-4698B9CFFA3A}"/>
              </a:ext>
            </a:extLst>
          </p:cNvPr>
          <p:cNvSpPr/>
          <p:nvPr/>
        </p:nvSpPr>
        <p:spPr>
          <a:xfrm>
            <a:off x="1385315" y="4319276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E4A7B-3491-478F-B228-1D894F7B7517}"/>
              </a:ext>
            </a:extLst>
          </p:cNvPr>
          <p:cNvSpPr/>
          <p:nvPr/>
        </p:nvSpPr>
        <p:spPr>
          <a:xfrm>
            <a:off x="1394742" y="5146337"/>
            <a:ext cx="594314" cy="183821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AA8339-A066-4A0E-9AFB-F3AAF6F521C7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2367093" y="4450229"/>
            <a:ext cx="208208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ED5C834D-9BFE-45F8-8C00-2E01C1DE9FF0}"/>
              </a:ext>
            </a:extLst>
          </p:cNvPr>
          <p:cNvSpPr/>
          <p:nvPr/>
        </p:nvSpPr>
        <p:spPr>
          <a:xfrm flipH="1">
            <a:off x="2060078" y="3570300"/>
            <a:ext cx="307015" cy="1759858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770912-9763-450B-B732-664B01247CFB}"/>
              </a:ext>
            </a:extLst>
          </p:cNvPr>
          <p:cNvSpPr/>
          <p:nvPr/>
        </p:nvSpPr>
        <p:spPr>
          <a:xfrm>
            <a:off x="2677882" y="4603849"/>
            <a:ext cx="2757340" cy="257079"/>
          </a:xfrm>
          <a:prstGeom prst="rect">
            <a:avLst/>
          </a:prstGeom>
          <a:solidFill>
            <a:srgbClr val="FFFF00">
              <a:alpha val="30196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</a:t>
            </a:r>
            <a:r>
              <a:rPr lang="ko-KR" altLang="en-US" sz="1400" dirty="0">
                <a:solidFill>
                  <a:schemeClr val="tx1"/>
                </a:solidFill>
              </a:rPr>
              <a:t>함수에 사용된 열거형 상수</a:t>
            </a: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A3FBBC1-71F3-4071-936E-2FCAB352F1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t="16871" r="30933" b="42898"/>
          <a:stretch/>
        </p:blipFill>
        <p:spPr>
          <a:xfrm>
            <a:off x="6795777" y="4520400"/>
            <a:ext cx="4336330" cy="198905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89E741-9B1D-4844-AADF-1D910959EF48}"/>
              </a:ext>
            </a:extLst>
          </p:cNvPr>
          <p:cNvSpPr/>
          <p:nvPr/>
        </p:nvSpPr>
        <p:spPr>
          <a:xfrm>
            <a:off x="6507911" y="4335761"/>
            <a:ext cx="4912065" cy="2358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10E549-5DF9-47B6-B4CF-488D7F0ADEE6}"/>
              </a:ext>
            </a:extLst>
          </p:cNvPr>
          <p:cNvSpPr txBox="1"/>
          <p:nvPr/>
        </p:nvSpPr>
        <p:spPr>
          <a:xfrm>
            <a:off x="8208852" y="4133765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7FBBA8-2C76-4F66-9FBF-047747412CE2}"/>
              </a:ext>
            </a:extLst>
          </p:cNvPr>
          <p:cNvSpPr txBox="1"/>
          <p:nvPr/>
        </p:nvSpPr>
        <p:spPr>
          <a:xfrm>
            <a:off x="1611985" y="722962"/>
            <a:ext cx="20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2958DE-15BC-4E89-8A59-D1952CB3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1" y="467928"/>
            <a:ext cx="5873979" cy="2313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882C75-2C43-46C4-8AED-F8EC5220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108" y="467928"/>
            <a:ext cx="5457825" cy="557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ED40A-4F9E-43D3-9D7B-62AF58D076DE}"/>
              </a:ext>
            </a:extLst>
          </p:cNvPr>
          <p:cNvSpPr txBox="1"/>
          <p:nvPr/>
        </p:nvSpPr>
        <p:spPr>
          <a:xfrm>
            <a:off x="2197476" y="98596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F437-70BA-4772-A431-9D14F4D1B5CA}"/>
              </a:ext>
            </a:extLst>
          </p:cNvPr>
          <p:cNvSpPr txBox="1"/>
          <p:nvPr/>
        </p:nvSpPr>
        <p:spPr>
          <a:xfrm>
            <a:off x="8240598" y="98596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C563E3-8C93-44A6-8CC7-56FB39FF9739}"/>
              </a:ext>
            </a:extLst>
          </p:cNvPr>
          <p:cNvSpPr/>
          <p:nvPr/>
        </p:nvSpPr>
        <p:spPr>
          <a:xfrm>
            <a:off x="610685" y="822008"/>
            <a:ext cx="3904754" cy="219039"/>
          </a:xfrm>
          <a:prstGeom prst="rect">
            <a:avLst/>
          </a:prstGeom>
          <a:solidFill>
            <a:srgbClr val="FFFF99">
              <a:alpha val="2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A72BD5-1DE0-4455-9D88-3550D6E348A7}"/>
              </a:ext>
            </a:extLst>
          </p:cNvPr>
          <p:cNvCxnSpPr>
            <a:cxnSpLocks/>
          </p:cNvCxnSpPr>
          <p:nvPr/>
        </p:nvCxnSpPr>
        <p:spPr>
          <a:xfrm>
            <a:off x="2544366" y="1041047"/>
            <a:ext cx="0" cy="194725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293D8-19D6-416A-AF70-D1F1959C9117}"/>
              </a:ext>
            </a:extLst>
          </p:cNvPr>
          <p:cNvSpPr/>
          <p:nvPr/>
        </p:nvSpPr>
        <p:spPr>
          <a:xfrm>
            <a:off x="831463" y="3015100"/>
            <a:ext cx="3425805" cy="868745"/>
          </a:xfrm>
          <a:prstGeom prst="rect">
            <a:avLst/>
          </a:prstGeom>
          <a:noFill/>
          <a:ln w="19050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동적 메모리 할당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↓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회원가입을 할 때에만 메모리 공간 확보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2C31371-0C21-4DDE-AB16-DFBDF1F85C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0" t="24466" r="43904" b="57039"/>
          <a:stretch/>
        </p:blipFill>
        <p:spPr>
          <a:xfrm>
            <a:off x="1099240" y="4830352"/>
            <a:ext cx="3101419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33C0D-891F-482F-99F5-6BE9A1920593}"/>
              </a:ext>
            </a:extLst>
          </p:cNvPr>
          <p:cNvSpPr/>
          <p:nvPr/>
        </p:nvSpPr>
        <p:spPr>
          <a:xfrm>
            <a:off x="610685" y="4623975"/>
            <a:ext cx="4078531" cy="1302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F08AF-E9BD-4801-AB5C-6808BC4573D9}"/>
              </a:ext>
            </a:extLst>
          </p:cNvPr>
          <p:cNvSpPr txBox="1"/>
          <p:nvPr/>
        </p:nvSpPr>
        <p:spPr>
          <a:xfrm>
            <a:off x="1853990" y="4392323"/>
            <a:ext cx="15101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9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2801</Words>
  <Application>Microsoft Office PowerPoint</Application>
  <PresentationFormat>와이드스크린</PresentationFormat>
  <Paragraphs>275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돋움체</vt:lpstr>
      <vt:lpstr>맑은 고딕</vt:lpstr>
      <vt:lpstr>Arial</vt:lpstr>
      <vt:lpstr>Office 테마</vt:lpstr>
      <vt:lpstr>PowerPoint 프레젠테이션</vt:lpstr>
      <vt:lpstr>목차</vt:lpstr>
      <vt:lpstr>사용된 사용자 정의 함수</vt:lpstr>
      <vt:lpstr>실행 순서 정리(회원가입 유무에 따라) </vt:lpstr>
      <vt:lpstr>PowerPoint 프레젠테이션</vt:lpstr>
      <vt:lpstr>PowerPoint 프레젠테이션</vt:lpstr>
      <vt:lpstr>PowerPoint 프레젠테이션</vt:lpstr>
      <vt:lpstr>코드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설명 - 게임1(카드 뒤집기 게임)</vt:lpstr>
      <vt:lpstr>PowerPoint 프레젠테이션</vt:lpstr>
      <vt:lpstr>PowerPoint 프레젠테이션</vt:lpstr>
      <vt:lpstr>PowerPoint 프레젠테이션</vt:lpstr>
      <vt:lpstr>PowerPoint 프레젠테이션</vt:lpstr>
      <vt:lpstr>코드 설명 – 게임2(별 피하기 게임)</vt:lpstr>
      <vt:lpstr>PowerPoint 프레젠테이션</vt:lpstr>
      <vt:lpstr>PowerPoint 프레젠테이션</vt:lpstr>
      <vt:lpstr>PowerPoint 프레젠테이션</vt:lpstr>
      <vt:lpstr>코드 설명 – 게임3(행운의 숫자 맞추기 게임)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최지원 (AI학부)</dc:creator>
  <cp:lastModifiedBy>박명은 (AI학부)</cp:lastModifiedBy>
  <cp:revision>52</cp:revision>
  <dcterms:created xsi:type="dcterms:W3CDTF">2021-11-28T18:45:28Z</dcterms:created>
  <dcterms:modified xsi:type="dcterms:W3CDTF">2021-12-02T00:29:55Z</dcterms:modified>
</cp:coreProperties>
</file>