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98BB0-A2E4-DAC5-F414-2724FA5DD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99543D-CEC3-2FBE-3FA9-78B9FA7A0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BE07B-53D6-7B75-90C0-BFA0AB06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81B2-C293-48B5-96CE-5EA71C836C3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2E408-D81D-D57E-53A3-C790F6C9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6A9DE-5875-3C96-B104-92969A6C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27D-8088-414A-A1E6-DE6E1431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8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B416B-68B8-80D8-B4EF-29675FF5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58EFAF-3876-8C30-92ED-40A511798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587DF-0120-A13E-4B80-9BBF2C7F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81B2-C293-48B5-96CE-5EA71C836C3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B2511-566E-2126-7921-E2BAD430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FF1A7-F540-783E-BE54-93F2A79C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27D-8088-414A-A1E6-DE6E1431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5AC752-BC1C-24E3-6CC1-EA826CD31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4E02A6-8CC4-007B-25B0-142E11686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7E49C-AD48-5464-E0FA-6F51A06C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81B2-C293-48B5-96CE-5EA71C836C3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485C4-C9F6-F39A-0ACF-29469A74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78DB2-B53A-7142-3D12-74882591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27D-8088-414A-A1E6-DE6E1431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0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D89CE-2FA5-3D5D-046D-7370FCB9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060AA-5C95-8C61-4316-479D61D4E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6C556-DB66-3255-5775-22A5866B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81B2-C293-48B5-96CE-5EA71C836C3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51BB9-7C30-1A61-65D8-FAE0E0CE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5236C-9EE3-66C1-D7FA-F2E03AD8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27D-8088-414A-A1E6-DE6E1431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10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C61D6-50BD-8722-1B14-95382D822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C00F9B-4B28-8CEF-42E8-72636893C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B4EEF-91C0-3BDA-1463-055670AC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81B2-C293-48B5-96CE-5EA71C836C3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E669F-DFB2-9C07-E5E4-53C8AA78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A0B50-B488-2BDA-26E0-B7102642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27D-8088-414A-A1E6-DE6E1431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A3E9E-DB08-D83F-C840-F9D3E6B6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0CADE-04EE-8569-30B0-6CCD31E22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62B25B-14C7-E6D2-1AC6-5850EBEE2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98FB2E-4E78-4D2F-A195-72E4AEC0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81B2-C293-48B5-96CE-5EA71C836C3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5B05C2-98D5-F464-A5E6-25B863C7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D0338-993B-0683-1E34-C9740A70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27D-8088-414A-A1E6-DE6E1431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15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D64DF-B858-41F6-A2EE-1B5FA8DC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CF35AA-4A1C-6666-E798-30FDCCBC6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E79557-C3CD-B4C0-7766-D9ED08528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2F7485-B4AB-B354-ECD6-34D7D672E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23575A-CBAA-41BB-84A5-000C994A6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320B96-D580-F0BB-FCA6-852A49E9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81B2-C293-48B5-96CE-5EA71C836C3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FDD350-F562-A7D3-7577-61AC02F5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0925D9-6F3F-7399-8D3D-4C05AC41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27D-8088-414A-A1E6-DE6E1431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7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C94EB-A2DB-1112-3668-D1A131BC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A93036-405A-F294-1B02-09AEC974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81B2-C293-48B5-96CE-5EA71C836C3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2A2608-B3A7-A001-5846-4C94BD13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32E3EC-D41A-A1A3-6C25-FE8F7BDF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27D-8088-414A-A1E6-DE6E1431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07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DB48B0-8B8B-9D1A-309F-2E749E4F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81B2-C293-48B5-96CE-5EA71C836C3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BD7DBC-E255-6A6E-7075-AF50F977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FFA6F-42C5-C2E7-DEB6-826950FD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27D-8088-414A-A1E6-DE6E1431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0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31DE1-3D14-596F-A80A-66818DCB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E6C7C-3019-8FAE-D1B8-6C1AC2D30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B4E4CE-B877-B784-9CBD-A0F185960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81E5BC-EA35-9DA7-39A2-BB1ED2D9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81B2-C293-48B5-96CE-5EA71C836C3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B0443F-87BB-F755-AE2A-8BB75691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292CD-2051-7F11-B981-387345EB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27D-8088-414A-A1E6-DE6E1431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6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E3D97-3FB4-DCCB-E3CE-5ADAB7FB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CCDBE7-6FA5-BBC9-1D28-539BB14D9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96D064-A81A-C3E4-CB23-1150CB621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7BE9EF-2ED9-065E-1BFE-AD9F3898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81B2-C293-48B5-96CE-5EA71C836C3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1E19A-4FB8-C056-F2B2-A326994A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DB026-6BC6-D786-833B-B94E6B8A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27D-8088-414A-A1E6-DE6E1431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0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3C4A20-7EC1-AADF-1B7C-A049337F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256659-87F3-9FC1-9885-30145CB98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A2C11-2113-48E1-83DC-150E0F8DC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81B2-C293-48B5-96CE-5EA71C836C3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B9F61D-657A-F9F1-7156-DE269332A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19906-5F04-0ED6-5F92-B29F98FE4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227D-8088-414A-A1E6-DE6E1431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8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10" Type="http://schemas.openxmlformats.org/officeDocument/2006/relationships/image" Target="../media/image4.png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9DB61-2CB6-1D19-A370-F3A82693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 5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49B84E8-3D42-11AB-C6B7-CE6AE4A9B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rtl="0">
              <a:spcAft>
                <a:spcPts val="1200"/>
              </a:spcAft>
              <a:buNone/>
            </a:pPr>
            <a:r>
              <a:rPr lang="en-US" altLang="zh-CN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Changed the reward model from simple MSE to combination of optical flow, frame difference, spatial gradient and MSE. </a:t>
            </a:r>
            <a:endParaRPr lang="en-US" altLang="zh-CN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altLang="zh-CN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Use 2d convolution with average frame + text embedding and cross attention as the latent reward model. </a:t>
            </a:r>
            <a:endParaRPr lang="en-US" altLang="zh-CN" b="0" dirty="0">
              <a:effectLst/>
            </a:endParaRPr>
          </a:p>
          <a:p>
            <a:pPr>
              <a:buNone/>
            </a:pPr>
            <a:br>
              <a:rPr lang="en-US" altLang="zh-CN" b="0" dirty="0">
                <a:effectLst/>
              </a:rPr>
            </a:br>
            <a:br>
              <a:rPr lang="en-US" altLang="zh-CN" b="0" dirty="0">
                <a:effectLst/>
              </a:rPr>
            </a:b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6C49D8-AE7C-3AC7-4077-145467B9D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63" y="3772263"/>
            <a:ext cx="8414327" cy="25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72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51F84-B2E4-FBD4-B869-AC81B312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 5</a:t>
            </a:r>
            <a:endParaRPr lang="zh-CN" altLang="en-US" dirty="0"/>
          </a:p>
        </p:txBody>
      </p:sp>
      <p:pic>
        <p:nvPicPr>
          <p:cNvPr id="6" name="output-nofinetuned">
            <a:hlinkClick r:id="" action="ppaction://media"/>
            <a:extLst>
              <a:ext uri="{FF2B5EF4-FFF2-40B4-BE49-F238E27FC236}">
                <a16:creationId xmlns:a16="http://schemas.microsoft.com/office/drawing/2014/main" id="{44A0BE3F-70B9-2910-9734-DC434734182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119340" y="3519054"/>
            <a:ext cx="4319896" cy="2879581"/>
          </a:xfrm>
        </p:spPr>
      </p:pic>
      <p:pic>
        <p:nvPicPr>
          <p:cNvPr id="7" name="video_fixed">
            <a:hlinkClick r:id="" action="ppaction://media"/>
            <a:extLst>
              <a:ext uri="{FF2B5EF4-FFF2-40B4-BE49-F238E27FC236}">
                <a16:creationId xmlns:a16="http://schemas.microsoft.com/office/drawing/2014/main" id="{F8337780-A66D-73CA-FF50-1947BC7EB194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42497" y="3683233"/>
            <a:ext cx="4664941" cy="2624029"/>
          </a:xfrm>
          <a:prstGeom prst="rect">
            <a:avLst/>
          </a:prstGeom>
        </p:spPr>
      </p:pic>
      <p:pic>
        <p:nvPicPr>
          <p:cNvPr id="8" name="output-finetuned">
            <a:hlinkClick r:id="" action="ppaction://media"/>
            <a:extLst>
              <a:ext uri="{FF2B5EF4-FFF2-40B4-BE49-F238E27FC236}">
                <a16:creationId xmlns:a16="http://schemas.microsoft.com/office/drawing/2014/main" id="{1F3459BA-41D5-ABBF-DB13-CB9BF7D41EF1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119340" y="549069"/>
            <a:ext cx="4319896" cy="28799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50C92CC-A8B2-995B-F25C-F505BE449F41}"/>
              </a:ext>
            </a:extLst>
          </p:cNvPr>
          <p:cNvSpPr txBox="1"/>
          <p:nvPr/>
        </p:nvSpPr>
        <p:spPr>
          <a:xfrm>
            <a:off x="923636" y="1579418"/>
            <a:ext cx="392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Result of checkpoint 510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2BCAF9-8DDA-2BF8-B3E9-4F2324187E73}"/>
              </a:ext>
            </a:extLst>
          </p:cNvPr>
          <p:cNvSpPr txBox="1"/>
          <p:nvPr/>
        </p:nvSpPr>
        <p:spPr>
          <a:xfrm>
            <a:off x="1010352" y="3202476"/>
            <a:ext cx="392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16482A-1B6A-9F46-6E40-0D3E2610C260}"/>
              </a:ext>
            </a:extLst>
          </p:cNvPr>
          <p:cNvSpPr txBox="1"/>
          <p:nvPr/>
        </p:nvSpPr>
        <p:spPr>
          <a:xfrm>
            <a:off x="5407438" y="1505300"/>
            <a:ext cx="392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finetune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F2F56-A747-6E52-6CF6-D32A517CD91E}"/>
              </a:ext>
            </a:extLst>
          </p:cNvPr>
          <p:cNvSpPr txBox="1"/>
          <p:nvPr/>
        </p:nvSpPr>
        <p:spPr>
          <a:xfrm>
            <a:off x="5370655" y="4810581"/>
            <a:ext cx="392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Before finetune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6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612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</Words>
  <Application>Microsoft Office PowerPoint</Application>
  <PresentationFormat>宽屏</PresentationFormat>
  <Paragraphs>9</Paragraphs>
  <Slides>2</Slides>
  <Notes>0</Notes>
  <HiddenSlides>0</HiddenSlides>
  <MMClips>3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Week 5</vt:lpstr>
      <vt:lpstr>Week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子豪 王</dc:creator>
  <cp:lastModifiedBy>子豪 王</cp:lastModifiedBy>
  <cp:revision>7</cp:revision>
  <dcterms:created xsi:type="dcterms:W3CDTF">2025-04-01T23:27:35Z</dcterms:created>
  <dcterms:modified xsi:type="dcterms:W3CDTF">2025-04-01T23:31:44Z</dcterms:modified>
</cp:coreProperties>
</file>