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15"/>
  </p:notesMasterIdLst>
  <p:handoutMasterIdLst>
    <p:handoutMasterId r:id="rId16"/>
  </p:handoutMasterIdLst>
  <p:sldIdLst>
    <p:sldId id="264" r:id="rId5"/>
    <p:sldId id="276" r:id="rId6"/>
    <p:sldId id="282" r:id="rId7"/>
    <p:sldId id="281" r:id="rId8"/>
    <p:sldId id="283" r:id="rId9"/>
    <p:sldId id="279" r:id="rId10"/>
    <p:sldId id="268" r:id="rId11"/>
    <p:sldId id="284" r:id="rId12"/>
    <p:sldId id="280" r:id="rId13"/>
    <p:sldId id="274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howGuides="1">
      <p:cViewPr varScale="1">
        <p:scale>
          <a:sx n="72" d="100"/>
          <a:sy n="72" d="100"/>
        </p:scale>
        <p:origin x="66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Crawl</a:t>
          </a:r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Collect all the blog related data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Data includes blog id, comments, commenters id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Classify</a:t>
          </a:r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Classify into related &amp; non-related posts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Classification depends on user preferences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Presentation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Suggest related article/blog to the end-user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45676"/>
          <a:ext cx="80010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Crawl</a:t>
          </a:r>
        </a:p>
      </dsp:txBody>
      <dsp:txXfrm>
        <a:off x="36296" y="81972"/>
        <a:ext cx="7928408" cy="670943"/>
      </dsp:txXfrm>
    </dsp:sp>
    <dsp:sp modelId="{CD5F6E02-AD43-4E7A-935B-DDF5D6C74800}">
      <dsp:nvSpPr>
        <dsp:cNvPr id="0" name=""/>
        <dsp:cNvSpPr/>
      </dsp:nvSpPr>
      <dsp:spPr>
        <a:xfrm>
          <a:off x="0" y="789211"/>
          <a:ext cx="800100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3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Collect all the blog related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Data includes blog id, comments, commenters id</a:t>
          </a:r>
        </a:p>
      </dsp:txBody>
      <dsp:txXfrm>
        <a:off x="0" y="789211"/>
        <a:ext cx="8001000" cy="834210"/>
      </dsp:txXfrm>
    </dsp:sp>
    <dsp:sp modelId="{81203336-F3DE-4B3A-BCF4-0F68C23AC2BB}">
      <dsp:nvSpPr>
        <dsp:cNvPr id="0" name=""/>
        <dsp:cNvSpPr/>
      </dsp:nvSpPr>
      <dsp:spPr>
        <a:xfrm>
          <a:off x="0" y="1623421"/>
          <a:ext cx="80010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Classify</a:t>
          </a:r>
        </a:p>
      </dsp:txBody>
      <dsp:txXfrm>
        <a:off x="36296" y="1659717"/>
        <a:ext cx="7928408" cy="670943"/>
      </dsp:txXfrm>
    </dsp:sp>
    <dsp:sp modelId="{782956A5-ADC8-4959-B856-589B9D9B9635}">
      <dsp:nvSpPr>
        <dsp:cNvPr id="0" name=""/>
        <dsp:cNvSpPr/>
      </dsp:nvSpPr>
      <dsp:spPr>
        <a:xfrm>
          <a:off x="0" y="2366956"/>
          <a:ext cx="800100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3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Classify into related &amp; non-related posts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Classification depends on user preferences</a:t>
          </a:r>
        </a:p>
      </dsp:txBody>
      <dsp:txXfrm>
        <a:off x="0" y="2366956"/>
        <a:ext cx="8001000" cy="834210"/>
      </dsp:txXfrm>
    </dsp:sp>
    <dsp:sp modelId="{D64CB5D5-837D-47FC-9E42-A26D800BC695}">
      <dsp:nvSpPr>
        <dsp:cNvPr id="0" name=""/>
        <dsp:cNvSpPr/>
      </dsp:nvSpPr>
      <dsp:spPr>
        <a:xfrm>
          <a:off x="0" y="3201166"/>
          <a:ext cx="80010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Presentation</a:t>
          </a:r>
        </a:p>
      </dsp:txBody>
      <dsp:txXfrm>
        <a:off x="36296" y="3237462"/>
        <a:ext cx="7928408" cy="670943"/>
      </dsp:txXfrm>
    </dsp:sp>
    <dsp:sp modelId="{08B7B17B-8600-44B0-B235-389E5D71D804}">
      <dsp:nvSpPr>
        <dsp:cNvPr id="0" name=""/>
        <dsp:cNvSpPr/>
      </dsp:nvSpPr>
      <dsp:spPr>
        <a:xfrm>
          <a:off x="0" y="3944701"/>
          <a:ext cx="80010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3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Suggest related article/blog to the end-user</a:t>
          </a:r>
        </a:p>
      </dsp:txBody>
      <dsp:txXfrm>
        <a:off x="0" y="3944701"/>
        <a:ext cx="8001000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12/5/2016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89D-1883-43B7-AD7A-62AF377BAC1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BBDA-5973-46EC-AA0C-FB086802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5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8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58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1344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74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7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1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6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6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89D-1883-43B7-AD7A-62AF377BAC1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BBDA-5973-46EC-AA0C-FB086802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4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9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9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88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2.bp.blogspot.com/_ET_2IZa04mo/RulaI3brmfI/AAAAAAAAAFI/7d5I0FKGjUI/s1600-h/02.png" TargetMode="External"/><Relationship Id="rId2" Type="http://schemas.openxmlformats.org/officeDocument/2006/relationships/hyperlink" Target="http://www.kdnuggets.com/images/active-data-mining-blogs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2743200"/>
            <a:ext cx="3657600" cy="990600"/>
          </a:xfrm>
        </p:spPr>
        <p:txBody>
          <a:bodyPr/>
          <a:lstStyle/>
          <a:p>
            <a:r>
              <a:rPr lang="en-US" sz="4200" b="1" dirty="0"/>
              <a:t>Web Mining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30" y="1295400"/>
            <a:ext cx="7341421" cy="525780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53415" y="3924300"/>
            <a:ext cx="3659686" cy="591267"/>
          </a:xfrm>
        </p:spPr>
        <p:txBody>
          <a:bodyPr>
            <a:noAutofit/>
          </a:bodyPr>
          <a:lstStyle/>
          <a:p>
            <a:r>
              <a:rPr lang="en-US" sz="2000" dirty="0"/>
              <a:t>Team </a:t>
            </a:r>
            <a:r>
              <a:rPr lang="en-US" sz="2000" dirty="0" err="1"/>
              <a:t>Cylon</a:t>
            </a:r>
            <a:r>
              <a:rPr lang="en-US" sz="2000" dirty="0"/>
              <a:t> and Garfunkel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212" y="2362200"/>
            <a:ext cx="5715000" cy="1727208"/>
          </a:xfrm>
        </p:spPr>
        <p:txBody>
          <a:bodyPr>
            <a:noAutofit/>
          </a:bodyPr>
          <a:lstStyle/>
          <a:p>
            <a:r>
              <a:rPr lang="en-US" sz="8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5943" y="412961"/>
            <a:ext cx="9402274" cy="882439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74172" y="1447800"/>
            <a:ext cx="8944211" cy="4195481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Design</a:t>
            </a:r>
          </a:p>
          <a:p>
            <a:r>
              <a:rPr lang="en-US" sz="3200" dirty="0"/>
              <a:t>Implementation</a:t>
            </a:r>
          </a:p>
          <a:p>
            <a:r>
              <a:rPr lang="en-US" sz="3200" dirty="0"/>
              <a:t>Conclusion</a:t>
            </a:r>
          </a:p>
          <a:p>
            <a:r>
              <a:rPr lang="en-US" sz="3200" dirty="0"/>
              <a:t>References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5943" y="1828800"/>
            <a:ext cx="9402274" cy="954157"/>
          </a:xfrm>
        </p:spPr>
        <p:txBody>
          <a:bodyPr/>
          <a:lstStyle/>
          <a:p>
            <a:r>
              <a:rPr lang="en-US" sz="3600" dirty="0"/>
              <a:t>What are blogs ?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5943" y="2489169"/>
            <a:ext cx="8944211" cy="863631"/>
          </a:xfrm>
        </p:spPr>
        <p:txBody>
          <a:bodyPr>
            <a:normAutofit/>
          </a:bodyPr>
          <a:lstStyle/>
          <a:p>
            <a:r>
              <a:rPr lang="en-US" sz="2400" dirty="0"/>
              <a:t>A Website or webpage with constant new contents regarding a topic and maintained by an individual</a:t>
            </a:r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836612" y="609600"/>
            <a:ext cx="9402274" cy="990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/>
              <a:t>Introduction</a:t>
            </a:r>
            <a:endParaRPr lang="en-US" sz="3600" b="1" dirty="0"/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645943" y="3352801"/>
            <a:ext cx="9402274" cy="8481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Why do you write it?</a:t>
            </a:r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645943" y="4227443"/>
            <a:ext cx="8944211" cy="1639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24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To express opinions regarding politics or new technology</a:t>
            </a:r>
          </a:p>
          <a:p>
            <a:r>
              <a:rPr lang="en-US" sz="2400" dirty="0"/>
              <a:t>To share thoughts and knowledge</a:t>
            </a:r>
          </a:p>
          <a:p>
            <a:r>
              <a:rPr lang="en-US" sz="2400" dirty="0"/>
              <a:t>To present new ideas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97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918882"/>
          </a:xfrm>
        </p:spPr>
        <p:txBody>
          <a:bodyPr/>
          <a:lstStyle/>
          <a:p>
            <a:r>
              <a:rPr lang="en-US" b="1" dirty="0"/>
              <a:t>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500" y="1524000"/>
            <a:ext cx="3803433" cy="3538735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38711" y="1524000"/>
            <a:ext cx="7513101" cy="449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Many blogging platforms like Blogger.com, Wordpress.com, Typepad.com, etc.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Focusing on one platform i.e. WordPress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Finding the relevant blog based on posts, likes, comments using data mining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Classifying these blogs as related or non-related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3866" y="1524000"/>
            <a:ext cx="7467946" cy="4195763"/>
          </a:xfrm>
        </p:spPr>
        <p:txBody>
          <a:bodyPr>
            <a:noAutofit/>
          </a:bodyPr>
          <a:lstStyle/>
          <a:p>
            <a:r>
              <a:rPr lang="en-US" sz="2000" dirty="0"/>
              <a:t>Generated using WordPress APIs</a:t>
            </a:r>
          </a:p>
          <a:p>
            <a:r>
              <a:rPr lang="en-US" sz="2000" dirty="0"/>
              <a:t>The APIs will fetch blogger and their post details</a:t>
            </a:r>
          </a:p>
          <a:p>
            <a:r>
              <a:rPr lang="en-US" sz="2000" dirty="0"/>
              <a:t>We will store details into ‘</a:t>
            </a:r>
            <a:r>
              <a:rPr lang="en-US" sz="2000" dirty="0" err="1"/>
              <a:t>web_mining</a:t>
            </a:r>
            <a:r>
              <a:rPr lang="en-US" sz="2000" dirty="0"/>
              <a:t>’ database</a:t>
            </a:r>
          </a:p>
          <a:p>
            <a:r>
              <a:rPr lang="en-US" sz="2000" dirty="0"/>
              <a:t>The database consists of three tables:</a:t>
            </a:r>
          </a:p>
          <a:p>
            <a:pPr marL="342900" indent="-342900">
              <a:buAutoNum type="arabicPeriod"/>
            </a:pPr>
            <a:r>
              <a:rPr lang="en-US" sz="2000" dirty="0"/>
              <a:t>posts :  It stores post details</a:t>
            </a:r>
          </a:p>
          <a:p>
            <a:pPr marL="342900" indent="-342900">
              <a:buAutoNum type="arabicPeriod"/>
            </a:pPr>
            <a:r>
              <a:rPr lang="en-US" sz="2000" dirty="0"/>
              <a:t>bloggers :  It stores blogger details</a:t>
            </a:r>
          </a:p>
          <a:p>
            <a:pPr marL="342900" indent="-342900">
              <a:buAutoNum type="arabicPeriod"/>
            </a:pPr>
            <a:r>
              <a:rPr lang="en-US" sz="2000" dirty="0"/>
              <a:t>comments : It stores comments done on a particular post</a:t>
            </a:r>
          </a:p>
        </p:txBody>
      </p:sp>
    </p:spTree>
    <p:extLst>
      <p:ext uri="{BB962C8B-B14F-4D97-AF65-F5344CB8AC3E}">
        <p14:creationId xmlns:p14="http://schemas.microsoft.com/office/powerpoint/2010/main" val="36013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  <a:br>
              <a:rPr lang="en-US" dirty="0"/>
            </a:br>
            <a:r>
              <a:rPr lang="en-US" sz="3600" dirty="0"/>
              <a:t>Three Stages are:</a:t>
            </a:r>
            <a:endParaRPr lang="en-US" dirty="0"/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1141132"/>
              </p:ext>
            </p:extLst>
          </p:nvPr>
        </p:nvGraphicFramePr>
        <p:xfrm>
          <a:off x="912812" y="1853248"/>
          <a:ext cx="8001000" cy="4503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Blogger may link his blog in another’s blogpost</a:t>
            </a:r>
          </a:p>
          <a:p>
            <a:r>
              <a:rPr lang="en-US" dirty="0"/>
              <a:t>Based on blog URL, the program crawls through the different blog and thus it is able to find related blog posts.</a:t>
            </a:r>
          </a:p>
          <a:p>
            <a:r>
              <a:rPr lang="en-US" dirty="0"/>
              <a:t>Present blogs to end user with the most popular one on the top of the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5943" y="1371600"/>
            <a:ext cx="8944211" cy="4881281"/>
          </a:xfrm>
        </p:spPr>
        <p:txBody>
          <a:bodyPr>
            <a:normAutofit/>
          </a:bodyPr>
          <a:lstStyle/>
          <a:p>
            <a:r>
              <a:rPr lang="en-US" sz="2400" dirty="0"/>
              <a:t>Project only focuses on single blogging platform i.e. Wordpress.com</a:t>
            </a:r>
          </a:p>
          <a:p>
            <a:r>
              <a:rPr lang="en-US" sz="2400" dirty="0"/>
              <a:t>It could be extended to other platforms like Facebook, twitter, Bloggers, etc. to collect more trending topics</a:t>
            </a:r>
          </a:p>
          <a:p>
            <a:r>
              <a:rPr lang="en-US" sz="2400" dirty="0"/>
              <a:t>This will help to combine all of them and users will search from one single platform.</a:t>
            </a:r>
          </a:p>
        </p:txBody>
      </p:sp>
    </p:spTree>
    <p:extLst>
      <p:ext uri="{BB962C8B-B14F-4D97-AF65-F5344CB8AC3E}">
        <p14:creationId xmlns:p14="http://schemas.microsoft.com/office/powerpoint/2010/main" val="142231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025" y="1219201"/>
            <a:ext cx="8944211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http://www.kdnuggets.com/images/active-data-mining-blogs.jpg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http://2.bp.blogspot.com/_ET_2IZa04mo/RulaI3brmfI/AAAAAAAAAFI/7d5I0FKGjUI/s1600-h/02.png</a:t>
            </a:r>
            <a:endParaRPr lang="en-US" dirty="0"/>
          </a:p>
          <a:p>
            <a:r>
              <a:rPr lang="en-US" dirty="0"/>
              <a:t>P. Mika. Social networks and the semantic web. In Proceedings of the 2004 IEEE/WIC/ACM International </a:t>
            </a:r>
            <a:r>
              <a:rPr lang="fr-FR" dirty="0" err="1"/>
              <a:t>Conference</a:t>
            </a:r>
            <a:r>
              <a:rPr lang="fr-FR" dirty="0"/>
              <a:t> on Web Intelligence, pages 285{291. IEEE </a:t>
            </a:r>
            <a:r>
              <a:rPr lang="en-US" dirty="0"/>
              <a:t>Computer Society, 2004.</a:t>
            </a:r>
          </a:p>
          <a:p>
            <a:r>
              <a:rPr lang="en-US" dirty="0"/>
              <a:t>M. A. Russell. Mining the Social Web: Data Mining Facebook, Twitter, LinkedIn, Google+, GitHub, and More. " O'Reilly Media, Inc.", 2013.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2199</TotalTime>
  <Words>415</Words>
  <Application>Microsoft Office PowerPoint</Application>
  <PresentationFormat>Custom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Web Mining</vt:lpstr>
      <vt:lpstr>Contents</vt:lpstr>
      <vt:lpstr>What are blogs ? </vt:lpstr>
      <vt:lpstr>Design</vt:lpstr>
      <vt:lpstr>Data Set Description</vt:lpstr>
      <vt:lpstr>Implementation Three Stages are:</vt:lpstr>
      <vt:lpstr>Conclusion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Chirag Narendra Kular</dc:creator>
  <cp:lastModifiedBy>Chirag Narendra Kular</cp:lastModifiedBy>
  <cp:revision>33</cp:revision>
  <dcterms:created xsi:type="dcterms:W3CDTF">2016-12-03T23:17:04Z</dcterms:created>
  <dcterms:modified xsi:type="dcterms:W3CDTF">2016-12-06T00:06:56Z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