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  <p:sldId id="265" r:id="rId9"/>
    <p:sldId id="267" r:id="rId10"/>
    <p:sldId id="268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434"/>
    <a:srgbClr val="201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306FC-17F2-4252-9607-2F1D78D8948E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68FCB-C455-42BA-A4B7-370C315C6C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8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65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85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00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CC43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-67243"/>
            <a:ext cx="3606349" cy="3606349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10374284" y="606830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BF00ED2-2899-422B-AF9D-F2C29123AA14}" type="slidenum">
              <a:rPr lang="fr-FR" smtClean="0">
                <a:solidFill>
                  <a:srgbClr val="20160D"/>
                </a:solidFill>
              </a:rPr>
              <a:pPr algn="ctr"/>
              <a:t>‹N°›</a:t>
            </a:fld>
            <a:endParaRPr lang="fr-FR" dirty="0">
              <a:solidFill>
                <a:srgbClr val="2016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9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99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82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01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4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49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21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6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6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F23B9-B8E4-47AE-9651-1D7467353FC5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44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FCC434"/>
                </a:solidFill>
              </a:rPr>
              <a:t>Projet One Bee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3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de Chart.js à </a:t>
            </a:r>
            <a:r>
              <a:rPr lang="fr-FR" dirty="0" err="1"/>
              <a:t>Highcharts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Conseillé par le client</a:t>
            </a:r>
          </a:p>
          <a:p>
            <a:endParaRPr lang="fr-FR" dirty="0"/>
          </a:p>
          <a:p>
            <a:r>
              <a:rPr lang="fr-FR" dirty="0"/>
              <a:t>Options supplémentaires</a:t>
            </a:r>
          </a:p>
          <a:p>
            <a:endParaRPr lang="fr-FR" dirty="0"/>
          </a:p>
          <a:p>
            <a:r>
              <a:rPr lang="fr-FR" dirty="0"/>
              <a:t>Export pris en charge</a:t>
            </a:r>
          </a:p>
        </p:txBody>
      </p:sp>
    </p:spTree>
    <p:extLst>
      <p:ext uri="{BB962C8B-B14F-4D97-AF65-F5344CB8AC3E}">
        <p14:creationId xmlns:p14="http://schemas.microsoft.com/office/powerpoint/2010/main" val="98860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 dans le groupe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Répartition des différentes fonctionnalités : </a:t>
            </a:r>
            <a:r>
              <a:rPr lang="fr-FR" dirty="0" err="1"/>
              <a:t>Trello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Mise en commun du travail :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336478"/>
            <a:ext cx="3762375" cy="115634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78" y="4621003"/>
            <a:ext cx="3328318" cy="12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1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Avec </a:t>
            </a:r>
            <a:r>
              <a:rPr lang="fr-FR" dirty="0"/>
              <a:t>les personnes tierces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Client</a:t>
            </a:r>
          </a:p>
          <a:p>
            <a:pPr lvl="1"/>
            <a:r>
              <a:rPr lang="fr-FR" dirty="0" err="1"/>
              <a:t>Versionning</a:t>
            </a:r>
            <a:endParaRPr lang="fr-FR" dirty="0"/>
          </a:p>
          <a:p>
            <a:pPr lvl="1"/>
            <a:r>
              <a:rPr lang="fr-FR" dirty="0"/>
              <a:t>Réunion régulière</a:t>
            </a:r>
          </a:p>
          <a:p>
            <a:endParaRPr lang="fr-FR" dirty="0"/>
          </a:p>
          <a:p>
            <a:r>
              <a:rPr lang="fr-FR" dirty="0"/>
              <a:t>ESET</a:t>
            </a:r>
          </a:p>
          <a:p>
            <a:pPr lvl="1"/>
            <a:r>
              <a:rPr lang="fr-FR" dirty="0"/>
              <a:t>Principalement par mail</a:t>
            </a:r>
          </a:p>
          <a:p>
            <a:pPr lvl="1"/>
            <a:r>
              <a:rPr lang="fr-FR" dirty="0"/>
              <a:t>Réunion</a:t>
            </a:r>
          </a:p>
        </p:txBody>
      </p:sp>
    </p:spTree>
    <p:extLst>
      <p:ext uri="{BB962C8B-B14F-4D97-AF65-F5344CB8AC3E}">
        <p14:creationId xmlns:p14="http://schemas.microsoft.com/office/powerpoint/2010/main" val="205443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</a:t>
            </a:r>
          </a:p>
          <a:p>
            <a:pPr lvl="1"/>
            <a:r>
              <a:rPr lang="fr-FR" dirty="0"/>
              <a:t>Coordination avec les ESET</a:t>
            </a:r>
          </a:p>
          <a:p>
            <a:pPr lvl="1"/>
            <a:r>
              <a:rPr lang="fr-FR" dirty="0"/>
              <a:t>difficultés de compréhension de la mission</a:t>
            </a:r>
          </a:p>
          <a:p>
            <a:endParaRPr lang="fr-FR" dirty="0"/>
          </a:p>
          <a:p>
            <a:r>
              <a:rPr lang="fr-FR" dirty="0"/>
              <a:t>Appris</a:t>
            </a:r>
          </a:p>
          <a:p>
            <a:pPr lvl="1"/>
            <a:r>
              <a:rPr lang="fr-FR" dirty="0"/>
              <a:t>Travailler en équipe</a:t>
            </a:r>
          </a:p>
          <a:p>
            <a:pPr lvl="1"/>
            <a:r>
              <a:rPr lang="fr-FR" dirty="0"/>
              <a:t>Se coordonner avec des personnes externes au groupe</a:t>
            </a:r>
          </a:p>
          <a:p>
            <a:pPr lvl="1"/>
            <a:r>
              <a:rPr lang="fr-FR" dirty="0" err="1"/>
              <a:t>Versionning</a:t>
            </a:r>
            <a:endParaRPr lang="fr-FR" dirty="0"/>
          </a:p>
          <a:p>
            <a:pPr lvl="1"/>
            <a:r>
              <a:rPr lang="fr-FR" dirty="0"/>
              <a:t>Apprentissage des technos</a:t>
            </a:r>
          </a:p>
        </p:txBody>
      </p:sp>
    </p:spTree>
    <p:extLst>
      <p:ext uri="{BB962C8B-B14F-4D97-AF65-F5344CB8AC3E}">
        <p14:creationId xmlns:p14="http://schemas.microsoft.com/office/powerpoint/2010/main" val="1874755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FCC434"/>
                </a:solidFill>
              </a:rPr>
              <a:t>MERCI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bonnes vacances</a:t>
            </a:r>
          </a:p>
        </p:txBody>
      </p:sp>
    </p:spTree>
    <p:extLst>
      <p:ext uri="{BB962C8B-B14F-4D97-AF65-F5344CB8AC3E}">
        <p14:creationId xmlns:p14="http://schemas.microsoft.com/office/powerpoint/2010/main" val="61535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Présentation des acteurs</a:t>
            </a:r>
          </a:p>
          <a:p>
            <a:r>
              <a:rPr lang="fr-FR" dirty="0"/>
              <a:t>Objectif</a:t>
            </a:r>
          </a:p>
          <a:p>
            <a:r>
              <a:rPr lang="fr-FR" dirty="0"/>
              <a:t>Fonctionnalités</a:t>
            </a:r>
          </a:p>
          <a:p>
            <a:pPr lvl="1"/>
            <a:r>
              <a:rPr lang="fr-FR" dirty="0"/>
              <a:t>Graphiques</a:t>
            </a:r>
          </a:p>
          <a:p>
            <a:pPr lvl="1"/>
            <a:r>
              <a:rPr lang="fr-FR" dirty="0"/>
              <a:t>Flux vidéo</a:t>
            </a:r>
          </a:p>
          <a:p>
            <a:r>
              <a:rPr lang="fr-FR" dirty="0"/>
              <a:t>Technologie utilisées</a:t>
            </a:r>
          </a:p>
          <a:p>
            <a:r>
              <a:rPr lang="fr-FR" dirty="0"/>
              <a:t>Solution</a:t>
            </a:r>
          </a:p>
          <a:p>
            <a:pPr lvl="1"/>
            <a:r>
              <a:rPr lang="fr-FR" dirty="0"/>
              <a:t>html/</a:t>
            </a:r>
            <a:r>
              <a:rPr lang="fr-FR" dirty="0" err="1"/>
              <a:t>css</a:t>
            </a:r>
            <a:endParaRPr lang="fr-FR" dirty="0"/>
          </a:p>
          <a:p>
            <a:pPr lvl="1"/>
            <a:r>
              <a:rPr lang="fr-FR" dirty="0"/>
              <a:t>Passage de xml à MySQL</a:t>
            </a:r>
          </a:p>
          <a:p>
            <a:pPr lvl="1"/>
            <a:r>
              <a:rPr lang="fr-FR" dirty="0" err="1"/>
              <a:t>Php</a:t>
            </a:r>
            <a:r>
              <a:rPr lang="fr-FR" dirty="0"/>
              <a:t>/</a:t>
            </a:r>
            <a:r>
              <a:rPr lang="fr-FR" dirty="0" err="1"/>
              <a:t>js</a:t>
            </a:r>
            <a:endParaRPr lang="fr-FR" dirty="0"/>
          </a:p>
          <a:p>
            <a:pPr lvl="1"/>
            <a:r>
              <a:rPr lang="fr-FR" dirty="0"/>
              <a:t>Passage de Chart.js à </a:t>
            </a:r>
            <a:r>
              <a:rPr lang="fr-FR" dirty="0" err="1"/>
              <a:t>Highcharts</a:t>
            </a:r>
            <a:endParaRPr lang="fr-FR" dirty="0"/>
          </a:p>
          <a:p>
            <a:r>
              <a:rPr lang="fr-FR" dirty="0"/>
              <a:t>Gestion de projet</a:t>
            </a:r>
          </a:p>
          <a:p>
            <a:pPr lvl="1"/>
            <a:r>
              <a:rPr lang="fr-FR" dirty="0"/>
              <a:t>Dans le groupe </a:t>
            </a:r>
          </a:p>
          <a:p>
            <a:pPr lvl="1"/>
            <a:r>
              <a:rPr lang="fr-FR" dirty="0"/>
              <a:t>Avec les personnes tierces</a:t>
            </a:r>
          </a:p>
          <a:p>
            <a:r>
              <a:rPr lang="fr-FR" dirty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242471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CC434"/>
                </a:solidFill>
              </a:rPr>
              <a:t>Présentation des acteurs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David BOZON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Solène DEMARS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Gaétan DEPREZ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Émilie PARDOEN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Jérémy VALETTE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07" y="2348139"/>
            <a:ext cx="2600730" cy="23784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53" y="2889661"/>
            <a:ext cx="35147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2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25" y="1309775"/>
            <a:ext cx="9962826" cy="5447992"/>
          </a:xfrm>
        </p:spPr>
      </p:pic>
    </p:spTree>
    <p:extLst>
      <p:ext uri="{BB962C8B-B14F-4D97-AF65-F5344CB8AC3E}">
        <p14:creationId xmlns:p14="http://schemas.microsoft.com/office/powerpoint/2010/main" val="149472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Un graphique temps réelle</a:t>
            </a:r>
          </a:p>
          <a:p>
            <a:endParaRPr lang="fr-FR" dirty="0"/>
          </a:p>
          <a:p>
            <a:r>
              <a:rPr lang="fr-FR" dirty="0"/>
              <a:t>Deux graphique d’études</a:t>
            </a:r>
          </a:p>
          <a:p>
            <a:endParaRPr lang="fr-FR" dirty="0"/>
          </a:p>
          <a:p>
            <a:r>
              <a:rPr lang="fr-FR" dirty="0"/>
              <a:t>Export des graphiques sous différents format</a:t>
            </a:r>
          </a:p>
        </p:txBody>
      </p:sp>
    </p:spTree>
    <p:extLst>
      <p:ext uri="{BB962C8B-B14F-4D97-AF65-F5344CB8AC3E}">
        <p14:creationId xmlns:p14="http://schemas.microsoft.com/office/powerpoint/2010/main" val="332202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Flux vidéo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Affichage en direct</a:t>
            </a:r>
          </a:p>
          <a:p>
            <a:endParaRPr lang="fr-FR" dirty="0"/>
          </a:p>
          <a:p>
            <a:r>
              <a:rPr lang="fr-FR" dirty="0"/>
              <a:t>Compteur en temps réelle</a:t>
            </a:r>
          </a:p>
          <a:p>
            <a:endParaRPr lang="fr-FR" dirty="0"/>
          </a:p>
          <a:p>
            <a:r>
              <a:rPr lang="fr-FR" dirty="0"/>
              <a:t>Redémarrage</a:t>
            </a:r>
          </a:p>
        </p:txBody>
      </p:sp>
    </p:spTree>
    <p:extLst>
      <p:ext uri="{BB962C8B-B14F-4D97-AF65-F5344CB8AC3E}">
        <p14:creationId xmlns:p14="http://schemas.microsoft.com/office/powerpoint/2010/main" val="305282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utilisées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862" y="3390082"/>
            <a:ext cx="1962150" cy="329876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07" y="4051009"/>
            <a:ext cx="1909471" cy="111883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18" y="5326063"/>
            <a:ext cx="1290637" cy="1290637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63" y="3530862"/>
            <a:ext cx="1777972" cy="91954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91" y="3034572"/>
            <a:ext cx="1316704" cy="71102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963" y="4932631"/>
            <a:ext cx="1002078" cy="1266825"/>
          </a:xfrm>
          <a:prstGeom prst="rect">
            <a:avLst/>
          </a:prstGeom>
        </p:spPr>
      </p:pic>
      <p:sp>
        <p:nvSpPr>
          <p:cNvPr id="52" name="Espace réservé du contenu 51"/>
          <p:cNvSpPr>
            <a:spLocks noGrp="1"/>
          </p:cNvSpPr>
          <p:nvPr>
            <p:ph idx="1"/>
          </p:nvPr>
        </p:nvSpPr>
        <p:spPr>
          <a:xfrm>
            <a:off x="4471988" y="1978025"/>
            <a:ext cx="3076575" cy="4351338"/>
          </a:xfrm>
        </p:spPr>
        <p:txBody>
          <a:bodyPr/>
          <a:lstStyle/>
          <a:p>
            <a:r>
              <a:rPr lang="fr-FR" dirty="0" err="1"/>
              <a:t>Highcharts</a:t>
            </a:r>
            <a:endParaRPr lang="fr-FR" dirty="0"/>
          </a:p>
          <a:p>
            <a:r>
              <a:rPr lang="fr-FR" dirty="0"/>
              <a:t>Ajax/jQuery</a:t>
            </a: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12" y="5566043"/>
            <a:ext cx="841859" cy="841859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23" y="4153694"/>
            <a:ext cx="2048828" cy="1020092"/>
          </a:xfrm>
          <a:prstGeom prst="rect">
            <a:avLst/>
          </a:prstGeom>
        </p:spPr>
      </p:pic>
      <p:sp>
        <p:nvSpPr>
          <p:cNvPr id="57" name="Espace réservé du contenu 51"/>
          <p:cNvSpPr txBox="1">
            <a:spLocks/>
          </p:cNvSpPr>
          <p:nvPr/>
        </p:nvSpPr>
        <p:spPr>
          <a:xfrm>
            <a:off x="990600" y="1978025"/>
            <a:ext cx="307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php</a:t>
            </a:r>
            <a:r>
              <a:rPr lang="fr-FR" dirty="0"/>
              <a:t>/html/</a:t>
            </a:r>
            <a:r>
              <a:rPr lang="fr-FR" dirty="0" err="1"/>
              <a:t>css</a:t>
            </a:r>
            <a:r>
              <a:rPr lang="fr-FR" dirty="0"/>
              <a:t>/</a:t>
            </a:r>
            <a:r>
              <a:rPr lang="fr-FR" dirty="0" err="1"/>
              <a:t>js</a:t>
            </a:r>
            <a:endParaRPr lang="fr-FR" dirty="0"/>
          </a:p>
          <a:p>
            <a:r>
              <a:rPr lang="fr-FR" dirty="0"/>
              <a:t>Bootstrap</a:t>
            </a:r>
          </a:p>
        </p:txBody>
      </p:sp>
      <p:sp>
        <p:nvSpPr>
          <p:cNvPr id="58" name="Espace réservé du contenu 51"/>
          <p:cNvSpPr txBox="1">
            <a:spLocks/>
          </p:cNvSpPr>
          <p:nvPr/>
        </p:nvSpPr>
        <p:spPr>
          <a:xfrm>
            <a:off x="7953376" y="1978025"/>
            <a:ext cx="307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MySQL</a:t>
            </a:r>
          </a:p>
          <a:p>
            <a:r>
              <a:rPr lang="fr-FR" dirty="0"/>
              <a:t>Motion</a:t>
            </a:r>
          </a:p>
          <a:p>
            <a:r>
              <a:rPr lang="fr-FR" dirty="0"/>
              <a:t>Raspberry pi 3</a:t>
            </a: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881" y="5151760"/>
            <a:ext cx="11906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2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html/</a:t>
            </a:r>
            <a:r>
              <a:rPr lang="fr-FR" dirty="0" err="1"/>
              <a:t>css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Supporté par toutes les machines</a:t>
            </a:r>
          </a:p>
          <a:p>
            <a:endParaRPr lang="fr-FR" dirty="0"/>
          </a:p>
          <a:p>
            <a:r>
              <a:rPr lang="fr-FR" dirty="0"/>
              <a:t>Simple à maintenir</a:t>
            </a:r>
          </a:p>
          <a:p>
            <a:endParaRPr lang="fr-FR" dirty="0"/>
          </a:p>
          <a:p>
            <a:r>
              <a:rPr lang="fr-FR" dirty="0"/>
              <a:t>Répond à nos attentes</a:t>
            </a:r>
          </a:p>
          <a:p>
            <a:endParaRPr lang="fr-FR" dirty="0"/>
          </a:p>
          <a:p>
            <a:r>
              <a:rPr lang="fr-FR" dirty="0"/>
              <a:t>Passage de </a:t>
            </a:r>
            <a:r>
              <a:rPr lang="fr-FR" dirty="0" err="1"/>
              <a:t>css</a:t>
            </a:r>
            <a:r>
              <a:rPr lang="fr-FR" dirty="0"/>
              <a:t>, entièrement à la main, à </a:t>
            </a:r>
            <a:r>
              <a:rPr lang="fr-FR" dirty="0" err="1"/>
              <a:t>bootstrap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09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de xml à MySQL et </a:t>
            </a:r>
            <a:r>
              <a:rPr lang="fr-FR" dirty="0" err="1"/>
              <a:t>Php</a:t>
            </a:r>
            <a:r>
              <a:rPr lang="fr-FR" dirty="0"/>
              <a:t>/</a:t>
            </a:r>
            <a:r>
              <a:rPr lang="fr-FR" dirty="0" err="1"/>
              <a:t>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Plus simple pour stocker et traiter les données</a:t>
            </a:r>
          </a:p>
          <a:p>
            <a:endParaRPr lang="fr-FR" dirty="0"/>
          </a:p>
          <a:p>
            <a:r>
              <a:rPr lang="fr-FR" dirty="0" err="1"/>
              <a:t>Php</a:t>
            </a:r>
            <a:r>
              <a:rPr lang="fr-FR" dirty="0"/>
              <a:t> pour communiquer avec la base de données</a:t>
            </a:r>
          </a:p>
          <a:p>
            <a:endParaRPr lang="fr-FR" dirty="0"/>
          </a:p>
          <a:p>
            <a:r>
              <a:rPr lang="fr-FR" dirty="0" err="1"/>
              <a:t>Js</a:t>
            </a:r>
            <a:r>
              <a:rPr lang="fr-FR" dirty="0"/>
              <a:t> pour actualiser le compteur et gérer l’affichage des graphiques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2014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242</Words>
  <Application>Microsoft Office PowerPoint</Application>
  <PresentationFormat>Grand écran</PresentationFormat>
  <Paragraphs>96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Projet One Bee</vt:lpstr>
      <vt:lpstr>Plan</vt:lpstr>
      <vt:lpstr>Présentation des acteurs</vt:lpstr>
      <vt:lpstr>Objectif</vt:lpstr>
      <vt:lpstr>Graphiques</vt:lpstr>
      <vt:lpstr>Flux vidéo</vt:lpstr>
      <vt:lpstr>Technologie utilisées</vt:lpstr>
      <vt:lpstr>html/css</vt:lpstr>
      <vt:lpstr>Passage de xml à MySQL et Php/js</vt:lpstr>
      <vt:lpstr>Passage de Chart.js à Highcharts</vt:lpstr>
      <vt:lpstr>Gestion de projet dans le groupe </vt:lpstr>
      <vt:lpstr>Avec les personnes tierces</vt:lpstr>
      <vt:lpstr>Bilan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bee</dc:title>
  <dc:creator>gaetan deprez</dc:creator>
  <cp:lastModifiedBy>gaetan deprez</cp:lastModifiedBy>
  <cp:revision>27</cp:revision>
  <dcterms:created xsi:type="dcterms:W3CDTF">2017-05-16T07:37:35Z</dcterms:created>
  <dcterms:modified xsi:type="dcterms:W3CDTF">2017-05-16T14:49:18Z</dcterms:modified>
</cp:coreProperties>
</file>