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65" r:id="rId6"/>
    <p:sldId id="275" r:id="rId7"/>
    <p:sldId id="282" r:id="rId8"/>
    <p:sldId id="268" r:id="rId9"/>
    <p:sldId id="284" r:id="rId10"/>
    <p:sldId id="285" r:id="rId11"/>
    <p:sldId id="286" r:id="rId12"/>
    <p:sldId id="266" r:id="rId13"/>
    <p:sldId id="291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333333"/>
    <a:srgbClr val="77B65D"/>
    <a:srgbClr val="039BE5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400" dirty="0"/>
            <a:t>Single-thread</a:t>
          </a:r>
          <a:r>
            <a:rPr lang="pt-BR" sz="2400" dirty="0"/>
            <a:t/>
          </a:r>
          <a:endParaRPr lang="pt-BR" sz="2400" dirty="0"/>
        </a:p>
      </dgm:t>
    </dgm:pt>
    <dgm:pt modelId="{65BEBFB9-AB2E-4939-ABF7-24C6CFF0C8DE}" cxnId="{97F5DB88-4F8F-46B6-8840-C80130D101C1}" type="parTrans">
      <dgm:prSet/>
      <dgm:spPr/>
      <dgm:t>
        <a:bodyPr/>
        <a:lstStyle/>
        <a:p>
          <a:endParaRPr lang="pt-BR"/>
        </a:p>
      </dgm:t>
    </dgm:pt>
    <dgm:pt modelId="{A11735D6-07C1-412C-AA9D-2C9A9025FB82}" cxnId="{97F5DB88-4F8F-46B6-8840-C80130D101C1}" type="sibTrans">
      <dgm:prSet/>
      <dgm:spPr/>
      <dgm:t>
        <a:bodyPr/>
        <a:lstStyle/>
        <a:p>
          <a:endParaRPr lang="pt-BR"/>
        </a:p>
      </dgm:t>
    </dgm:pt>
    <dgm:pt modelId="{F85DB8F9-C611-4921-A830-766A9A4685DD}">
      <dgm:prSet phldrT="[Texto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400" dirty="0"/>
            <a:t>I/O </a:t>
          </a:r>
          <a:r>
            <a:rPr lang="pt-BR" sz="2400" dirty="0"/>
            <a:t>não-bloqueante</a:t>
          </a:r>
          <a:r>
            <a:rPr lang="pt-BR" sz="2400" dirty="0"/>
            <a:t/>
          </a:r>
          <a:endParaRPr lang="pt-BR" sz="2400" dirty="0"/>
        </a:p>
      </dgm:t>
    </dgm:pt>
    <dgm:pt modelId="{975CBA0B-2E04-42A3-B671-F01472A61811}" cxnId="{F5876755-FB1E-4A0F-8B94-E12360A59B5E}" type="parTrans">
      <dgm:prSet/>
      <dgm:spPr/>
      <dgm:t>
        <a:bodyPr/>
        <a:lstStyle/>
        <a:p>
          <a:endParaRPr lang="pt-BR"/>
        </a:p>
      </dgm:t>
    </dgm:pt>
    <dgm:pt modelId="{6F7D39FD-6CC6-48E7-B81A-5369C3D07E94}" cxnId="{F5876755-FB1E-4A0F-8B94-E12360A59B5E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2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3806B0AA-2A77-4177-9D12-B5C571E44D21}" type="pres">
      <dgm:prSet presAssocID="{F85DB8F9-C611-4921-A830-766A9A4685DD}" presName="node" presStyleLbl="node1" presStyleIdx="1" presStyleCnt="2">
        <dgm:presLayoutVars>
          <dgm:bulletEnabled val="1"/>
        </dgm:presLayoutVars>
      </dgm:prSet>
      <dgm:spPr/>
    </dgm:pt>
  </dgm:ptLst>
  <dgm:cxnLst>
    <dgm:cxn modelId="{97F5DB88-4F8F-46B6-8840-C80130D101C1}" srcId="{B44BCAD7-416B-4A07-842E-867EDFAB0644}" destId="{2911C234-DA22-4174-A108-8B828CF132CC}" srcOrd="0" destOrd="0" parTransId="{65BEBFB9-AB2E-4939-ABF7-24C6CFF0C8DE}" sibTransId="{A11735D6-07C1-412C-AA9D-2C9A9025FB82}"/>
    <dgm:cxn modelId="{F5876755-FB1E-4A0F-8B94-E12360A59B5E}" srcId="{B44BCAD7-416B-4A07-842E-867EDFAB0644}" destId="{F85DB8F9-C611-4921-A830-766A9A4685DD}" srcOrd="1" destOrd="0" parTransId="{975CBA0B-2E04-42A3-B671-F01472A61811}" sibTransId="{6F7D39FD-6CC6-48E7-B81A-5369C3D07E94}"/>
    <dgm:cxn modelId="{6FB5CC47-D96D-4F64-8FB2-01CF450A1CE6}" type="presOf" srcId="{B44BCAD7-416B-4A07-842E-867EDFAB0644}" destId="{04907BFB-2BEC-4045-AA5A-695BB9355AC7}" srcOrd="0" destOrd="0" presId="urn:microsoft.com/office/officeart/2005/8/layout/default"/>
    <dgm:cxn modelId="{F1684754-A596-4481-91DD-2B1763C2DC17}" type="presParOf" srcId="{04907BFB-2BEC-4045-AA5A-695BB9355AC7}" destId="{655492E3-657E-487C-BD6F-DBA8D32E5C9B}" srcOrd="0" destOrd="0" presId="urn:microsoft.com/office/officeart/2005/8/layout/default"/>
    <dgm:cxn modelId="{FF919C4F-C8DC-43C3-BEF9-F99C013E5A82}" type="presOf" srcId="{2911C234-DA22-4174-A108-8B828CF132CC}" destId="{655492E3-657E-487C-BD6F-DBA8D32E5C9B}" srcOrd="0" destOrd="0" presId="urn:microsoft.com/office/officeart/2005/8/layout/default"/>
    <dgm:cxn modelId="{3DD52E1B-FA81-4F94-9BD7-0A6D7F561EDC}" type="presParOf" srcId="{04907BFB-2BEC-4045-AA5A-695BB9355AC7}" destId="{DA97D9AA-1DD3-4035-8671-846002755944}" srcOrd="1" destOrd="0" presId="urn:microsoft.com/office/officeart/2005/8/layout/default"/>
    <dgm:cxn modelId="{D341CD59-541F-4870-96F9-0CEB6A6A87B9}" type="presParOf" srcId="{04907BFB-2BEC-4045-AA5A-695BB9355AC7}" destId="{3806B0AA-2A77-4177-9D12-B5C571E44D21}" srcOrd="2" destOrd="0" presId="urn:microsoft.com/office/officeart/2005/8/layout/default"/>
    <dgm:cxn modelId="{AD28F75B-7305-435E-870B-410EF868B331}" type="presOf" srcId="{F85DB8F9-C611-4921-A830-766A9A4685DD}" destId="{3806B0AA-2A77-4177-9D12-B5C571E44D2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Aplicações em Tempo Real</a:t>
          </a:r>
          <a:r>
            <a:rPr lang="pt-BR" dirty="0"/>
            <a:t/>
          </a:r>
          <a:endParaRPr lang="pt-BR" dirty="0"/>
        </a:p>
      </dgm:t>
    </dgm:pt>
    <dgm:pt modelId="{65BEBFB9-AB2E-4939-ABF7-24C6CFF0C8DE}" cxnId="{7488232A-4EDA-4C00-B5CC-56749E610997}" type="parTrans">
      <dgm:prSet/>
      <dgm:spPr/>
      <dgm:t>
        <a:bodyPr/>
        <a:lstStyle/>
        <a:p>
          <a:endParaRPr lang="pt-BR"/>
        </a:p>
      </dgm:t>
    </dgm:pt>
    <dgm:pt modelId="{A11735D6-07C1-412C-AA9D-2C9A9025FB82}" cxnId="{7488232A-4EDA-4C00-B5CC-56749E610997}" type="sibTrans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Camada de Entrada do Servidor</a:t>
          </a:r>
          <a:r>
            <a:rPr lang="pt-BR" dirty="0"/>
            <a:t/>
          </a:r>
          <a:endParaRPr lang="pt-BR" dirty="0"/>
        </a:p>
      </dgm:t>
    </dgm:pt>
    <dgm:pt modelId="{54DC8618-7858-4FFB-8A27-625AEEFE7D84}" cxnId="{6BEB0A3B-AFEB-45BE-BFD1-A999329F9D1C}" type="parTrans">
      <dgm:prSet/>
      <dgm:spPr/>
      <dgm:t>
        <a:bodyPr/>
        <a:lstStyle/>
        <a:p>
          <a:endParaRPr lang="pt-BR"/>
        </a:p>
      </dgm:t>
    </dgm:pt>
    <dgm:pt modelId="{9FE43915-2738-41B5-B355-51D18348059D}" cxnId="{6BEB0A3B-AFEB-45BE-BFD1-A999329F9D1C}" type="sibTrans">
      <dgm:prSet/>
      <dgm:spPr/>
      <dgm:t>
        <a:bodyPr/>
        <a:lstStyle/>
        <a:p>
          <a:endParaRPr lang="pt-BR"/>
        </a:p>
      </dgm:t>
    </dgm:pt>
    <dgm:pt modelId="{C9F85224-C4FD-43D2-9818-6C9FF76D4049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>Protótipos</a:t>
          </a:r>
          <a:r>
            <a:rPr/>
            <a:t/>
          </a:r>
          <a:endParaRPr/>
        </a:p>
      </dgm:t>
    </dgm:pt>
    <dgm:pt modelId="{0089B0C7-6CB4-4D83-9875-92FCF66832D4}" cxnId="{7032DFBC-8BAC-4995-B1E2-22233099F61A}" type="parTrans">
      <dgm:prSet/>
      <dgm:spPr/>
      <dgm:t>
        <a:bodyPr/>
        <a:lstStyle/>
        <a:p>
          <a:endParaRPr lang="pt-BR"/>
        </a:p>
      </dgm:t>
    </dgm:pt>
    <dgm:pt modelId="{77265D38-D2BB-4560-9848-165826C17636}" cxnId="{7032DFBC-8BAC-4995-B1E2-22233099F61A}" type="sibTrans">
      <dgm:prSet/>
      <dgm:spPr/>
      <dgm:t>
        <a:bodyPr/>
        <a:lstStyle/>
        <a:p>
          <a:endParaRPr lang="pt-BR"/>
        </a:p>
      </dgm:t>
    </dgm:pt>
    <dgm:pt modelId="{2385321F-10B1-4348-A7B8-696DCA26EE8A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>API</a:t>
          </a:r>
          <a:r>
            <a:rPr lang="pt-BR"/>
            <a:t>s</a:t>
          </a:r>
          <a:r>
            <a:rPr lang="pt-BR"/>
            <a:t/>
          </a:r>
          <a:endParaRPr lang="pt-BR"/>
        </a:p>
      </dgm:t>
    </dgm:pt>
    <dgm:pt modelId="{19951ABF-EB8E-45AC-8DF6-9B93F2416F5F}" cxnId="{F7BFF829-C9C4-406A-B79A-0407EE30F018}" type="parTrans">
      <dgm:prSet/>
      <dgm:spPr/>
      <dgm:t>
        <a:bodyPr/>
        <a:lstStyle/>
        <a:p>
          <a:endParaRPr lang="pt-BR"/>
        </a:p>
      </dgm:t>
    </dgm:pt>
    <dgm:pt modelId="{315042C4-2672-4392-9A30-352C368EE1FB}" cxnId="{F7BFF829-C9C4-406A-B79A-0407EE30F018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4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6A6AD855-24F9-4162-8695-0CF0D7359124}" type="pres">
      <dgm:prSet presAssocID="{282DDB23-8C29-46C1-9251-5AFA7C4AFCE7}" presName="node" presStyleLbl="node1" presStyleIdx="1" presStyleCnt="4">
        <dgm:presLayoutVars>
          <dgm:bulletEnabled val="1"/>
        </dgm:presLayoutVars>
      </dgm:prSet>
      <dgm:spPr/>
    </dgm:pt>
    <dgm:pt modelId="{105D6820-3457-4E98-8CEE-BDEF4E86DFF1}" type="pres">
      <dgm:prSet presAssocID="{9FE43915-2738-41B5-B355-51D18348059D}" presName="sibTrans" presStyleCnt="0"/>
      <dgm:spPr/>
    </dgm:pt>
    <dgm:pt modelId="{912DE375-61E1-411C-8E67-16F940D0FA83}" type="pres">
      <dgm:prSet presAssocID="{C9F85224-C4FD-43D2-9818-6C9FF76D4049}" presName="node" presStyleLbl="node1" presStyleIdx="2" presStyleCnt="4">
        <dgm:presLayoutVars>
          <dgm:bulletEnabled val="1"/>
        </dgm:presLayoutVars>
      </dgm:prSet>
      <dgm:spPr/>
    </dgm:pt>
    <dgm:pt modelId="{0F92FCCB-C399-414E-A404-7220B233DFFB}" type="pres">
      <dgm:prSet presAssocID="{77265D38-D2BB-4560-9848-165826C17636}" presName="sibTrans" presStyleCnt="0"/>
      <dgm:spPr/>
    </dgm:pt>
    <dgm:pt modelId="{75193D82-15FF-425D-8D01-C3F79FF37595}" type="pres">
      <dgm:prSet presAssocID="{2385321F-10B1-4348-A7B8-696DCA26EE8A}" presName="node" presStyleLbl="node1" presStyleIdx="3" presStyleCnt="4">
        <dgm:presLayoutVars>
          <dgm:bulletEnabled val="1"/>
        </dgm:presLayoutVars>
      </dgm:prSet>
      <dgm:spPr/>
    </dgm:pt>
  </dgm:ptLst>
  <dgm:cxnLst>
    <dgm:cxn modelId="{7488232A-4EDA-4C00-B5CC-56749E610997}" srcId="{B44BCAD7-416B-4A07-842E-867EDFAB0644}" destId="{2911C234-DA22-4174-A108-8B828CF132CC}" srcOrd="0" destOrd="0" parTransId="{65BEBFB9-AB2E-4939-ABF7-24C6CFF0C8DE}" sibTransId="{A11735D6-07C1-412C-AA9D-2C9A9025FB82}"/>
    <dgm:cxn modelId="{6BEB0A3B-AFEB-45BE-BFD1-A999329F9D1C}" srcId="{B44BCAD7-416B-4A07-842E-867EDFAB0644}" destId="{282DDB23-8C29-46C1-9251-5AFA7C4AFCE7}" srcOrd="1" destOrd="0" parTransId="{54DC8618-7858-4FFB-8A27-625AEEFE7D84}" sibTransId="{9FE43915-2738-41B5-B355-51D18348059D}"/>
    <dgm:cxn modelId="{7032DFBC-8BAC-4995-B1E2-22233099F61A}" srcId="{B44BCAD7-416B-4A07-842E-867EDFAB0644}" destId="{C9F85224-C4FD-43D2-9818-6C9FF76D4049}" srcOrd="2" destOrd="0" parTransId="{0089B0C7-6CB4-4D83-9875-92FCF66832D4}" sibTransId="{77265D38-D2BB-4560-9848-165826C17636}"/>
    <dgm:cxn modelId="{F7BFF829-C9C4-406A-B79A-0407EE30F018}" srcId="{B44BCAD7-416B-4A07-842E-867EDFAB0644}" destId="{2385321F-10B1-4348-A7B8-696DCA26EE8A}" srcOrd="3" destOrd="0" parTransId="{19951ABF-EB8E-45AC-8DF6-9B93F2416F5F}" sibTransId="{315042C4-2672-4392-9A30-352C368EE1FB}"/>
    <dgm:cxn modelId="{3C973EAE-6C86-413F-9F3C-59AB51B59FD8}" type="presOf" srcId="{B44BCAD7-416B-4A07-842E-867EDFAB0644}" destId="{04907BFB-2BEC-4045-AA5A-695BB9355AC7}" srcOrd="0" destOrd="0" presId="urn:microsoft.com/office/officeart/2005/8/layout/default"/>
    <dgm:cxn modelId="{F9A2F00B-9349-4FDA-9464-34ABF567021F}" type="presParOf" srcId="{04907BFB-2BEC-4045-AA5A-695BB9355AC7}" destId="{655492E3-657E-487C-BD6F-DBA8D32E5C9B}" srcOrd="0" destOrd="0" presId="urn:microsoft.com/office/officeart/2005/8/layout/default"/>
    <dgm:cxn modelId="{8A14A27B-8393-4F3D-A577-E3E96275FBDF}" type="presOf" srcId="{2911C234-DA22-4174-A108-8B828CF132CC}" destId="{655492E3-657E-487C-BD6F-DBA8D32E5C9B}" srcOrd="0" destOrd="0" presId="urn:microsoft.com/office/officeart/2005/8/layout/default"/>
    <dgm:cxn modelId="{3C2553F5-E819-41A4-AC54-975CFE6995E1}" type="presParOf" srcId="{04907BFB-2BEC-4045-AA5A-695BB9355AC7}" destId="{DA97D9AA-1DD3-4035-8671-846002755944}" srcOrd="1" destOrd="0" presId="urn:microsoft.com/office/officeart/2005/8/layout/default"/>
    <dgm:cxn modelId="{A135D35A-2B67-4CC8-817A-BA2258E43A2F}" type="presParOf" srcId="{04907BFB-2BEC-4045-AA5A-695BB9355AC7}" destId="{6A6AD855-24F9-4162-8695-0CF0D7359124}" srcOrd="2" destOrd="0" presId="urn:microsoft.com/office/officeart/2005/8/layout/default"/>
    <dgm:cxn modelId="{98CD5C4D-8F29-4ECF-A30B-78C05CB30EA7}" type="presOf" srcId="{282DDB23-8C29-46C1-9251-5AFA7C4AFCE7}" destId="{6A6AD855-24F9-4162-8695-0CF0D7359124}" srcOrd="0" destOrd="0" presId="urn:microsoft.com/office/officeart/2005/8/layout/default"/>
    <dgm:cxn modelId="{AB56CFC1-4267-49AD-998E-78D1D83897D5}" type="presParOf" srcId="{04907BFB-2BEC-4045-AA5A-695BB9355AC7}" destId="{105D6820-3457-4E98-8CEE-BDEF4E86DFF1}" srcOrd="3" destOrd="0" presId="urn:microsoft.com/office/officeart/2005/8/layout/default"/>
    <dgm:cxn modelId="{4B4918FA-173D-44BA-BCFB-387F6FB208F7}" type="presParOf" srcId="{04907BFB-2BEC-4045-AA5A-695BB9355AC7}" destId="{912DE375-61E1-411C-8E67-16F940D0FA83}" srcOrd="4" destOrd="0" presId="urn:microsoft.com/office/officeart/2005/8/layout/default"/>
    <dgm:cxn modelId="{7BF01061-6D84-4CAD-8EA1-ED9FD5E4118B}" type="presOf" srcId="{C9F85224-C4FD-43D2-9818-6C9FF76D4049}" destId="{912DE375-61E1-411C-8E67-16F940D0FA83}" srcOrd="0" destOrd="0" presId="urn:microsoft.com/office/officeart/2005/8/layout/default"/>
    <dgm:cxn modelId="{DA30961E-A3C1-4AF7-B97A-62E5FBE09939}" type="presParOf" srcId="{04907BFB-2BEC-4045-AA5A-695BB9355AC7}" destId="{0F92FCCB-C399-414E-A404-7220B233DFFB}" srcOrd="5" destOrd="0" presId="urn:microsoft.com/office/officeart/2005/8/layout/default"/>
    <dgm:cxn modelId="{3101B774-46FC-48DB-B0A4-2B81BA7F4ED1}" type="presParOf" srcId="{04907BFB-2BEC-4045-AA5A-695BB9355AC7}" destId="{75193D82-15FF-425D-8D01-C3F79FF37595}" srcOrd="6" destOrd="0" presId="urn:microsoft.com/office/officeart/2005/8/layout/default"/>
    <dgm:cxn modelId="{0533C11E-0D67-46DF-B59F-AAC1F20FEF7D}" type="presOf" srcId="{2385321F-10B1-4348-A7B8-696DCA26EE8A}" destId="{75193D82-15FF-425D-8D01-C3F79FF3759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Netflix</a:t>
          </a:r>
          <a:r>
            <a:rPr lang="pt-BR" dirty="0"/>
            <a:t/>
          </a:r>
          <a:endParaRPr lang="pt-BR" dirty="0"/>
        </a:p>
      </dgm:t>
    </dgm:pt>
    <dgm:pt modelId="{65BEBFB9-AB2E-4939-ABF7-24C6CFF0C8DE}" cxnId="{3927426B-DDFA-4394-8434-B8E541F0D66D}" type="parTrans">
      <dgm:prSet/>
      <dgm:spPr/>
      <dgm:t>
        <a:bodyPr/>
        <a:lstStyle/>
        <a:p>
          <a:endParaRPr lang="pt-BR"/>
        </a:p>
      </dgm:t>
    </dgm:pt>
    <dgm:pt modelId="{A11735D6-07C1-412C-AA9D-2C9A9025FB82}" cxnId="{3927426B-DDFA-4394-8434-B8E541F0D66D}" type="sibTrans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dirty="0"/>
            <a:t>Uber</a:t>
          </a:r>
          <a:r>
            <a:rPr lang="pt-BR" dirty="0"/>
            <a:t/>
          </a:r>
          <a:endParaRPr lang="pt-BR" dirty="0"/>
        </a:p>
      </dgm:t>
    </dgm:pt>
    <dgm:pt modelId="{54DC8618-7858-4FFB-8A27-625AEEFE7D84}" cxnId="{B48D558E-10A2-4EFC-99A4-C1BE310F0643}" type="parTrans">
      <dgm:prSet/>
      <dgm:spPr/>
      <dgm:t>
        <a:bodyPr/>
        <a:lstStyle/>
        <a:p>
          <a:endParaRPr lang="pt-BR"/>
        </a:p>
      </dgm:t>
    </dgm:pt>
    <dgm:pt modelId="{9FE43915-2738-41B5-B355-51D18348059D}" cxnId="{B48D558E-10A2-4EFC-99A4-C1BE310F0643}" type="sibTrans">
      <dgm:prSet/>
      <dgm:spPr/>
      <dgm:t>
        <a:bodyPr/>
        <a:lstStyle/>
        <a:p>
          <a:endParaRPr lang="pt-BR"/>
        </a:p>
      </dgm:t>
    </dgm:pt>
    <dgm:pt modelId="{C9F85224-C4FD-43D2-9818-6C9FF76D4049}">
      <dgm:prSet phldrT="[Texto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/>
            <a:t>Linkedin</a:t>
          </a:r>
          <a:r>
            <a:rPr lang="pt-BR"/>
            <a:t/>
          </a:r>
          <a:endParaRPr lang="pt-BR"/>
        </a:p>
      </dgm:t>
    </dgm:pt>
    <dgm:pt modelId="{0089B0C7-6CB4-4D83-9875-92FCF66832D4}" cxnId="{603C231B-6199-4737-B97C-9B47067E845B}" type="parTrans">
      <dgm:prSet/>
      <dgm:spPr/>
      <dgm:t>
        <a:bodyPr/>
        <a:lstStyle/>
        <a:p>
          <a:endParaRPr lang="pt-BR"/>
        </a:p>
      </dgm:t>
    </dgm:pt>
    <dgm:pt modelId="{77265D38-D2BB-4560-9848-165826C17636}" cxnId="{603C231B-6199-4737-B97C-9B47067E845B}" type="sibTrans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3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6A6AD855-24F9-4162-8695-0CF0D7359124}" type="pres">
      <dgm:prSet presAssocID="{282DDB23-8C29-46C1-9251-5AFA7C4AFCE7}" presName="node" presStyleLbl="node1" presStyleIdx="1" presStyleCnt="3">
        <dgm:presLayoutVars>
          <dgm:bulletEnabled val="1"/>
        </dgm:presLayoutVars>
      </dgm:prSet>
      <dgm:spPr/>
    </dgm:pt>
    <dgm:pt modelId="{105D6820-3457-4E98-8CEE-BDEF4E86DFF1}" type="pres">
      <dgm:prSet presAssocID="{9FE43915-2738-41B5-B355-51D18348059D}" presName="sibTrans" presStyleCnt="0"/>
      <dgm:spPr/>
    </dgm:pt>
    <dgm:pt modelId="{912DE375-61E1-411C-8E67-16F940D0FA83}" type="pres">
      <dgm:prSet presAssocID="{C9F85224-C4FD-43D2-9818-6C9FF76D4049}" presName="node" presStyleLbl="node1" presStyleIdx="2" presStyleCnt="3">
        <dgm:presLayoutVars>
          <dgm:bulletEnabled val="1"/>
        </dgm:presLayoutVars>
      </dgm:prSet>
      <dgm:spPr/>
    </dgm:pt>
  </dgm:ptLst>
  <dgm:cxnLst>
    <dgm:cxn modelId="{3927426B-DDFA-4394-8434-B8E541F0D66D}" srcId="{B44BCAD7-416B-4A07-842E-867EDFAB0644}" destId="{2911C234-DA22-4174-A108-8B828CF132CC}" srcOrd="0" destOrd="0" parTransId="{65BEBFB9-AB2E-4939-ABF7-24C6CFF0C8DE}" sibTransId="{A11735D6-07C1-412C-AA9D-2C9A9025FB82}"/>
    <dgm:cxn modelId="{B48D558E-10A2-4EFC-99A4-C1BE310F0643}" srcId="{B44BCAD7-416B-4A07-842E-867EDFAB0644}" destId="{282DDB23-8C29-46C1-9251-5AFA7C4AFCE7}" srcOrd="1" destOrd="0" parTransId="{54DC8618-7858-4FFB-8A27-625AEEFE7D84}" sibTransId="{9FE43915-2738-41B5-B355-51D18348059D}"/>
    <dgm:cxn modelId="{603C231B-6199-4737-B97C-9B47067E845B}" srcId="{B44BCAD7-416B-4A07-842E-867EDFAB0644}" destId="{C9F85224-C4FD-43D2-9818-6C9FF76D4049}" srcOrd="2" destOrd="0" parTransId="{0089B0C7-6CB4-4D83-9875-92FCF66832D4}" sibTransId="{77265D38-D2BB-4560-9848-165826C17636}"/>
    <dgm:cxn modelId="{B5B19668-4441-4813-A33C-CFEB776CEABE}" type="presOf" srcId="{B44BCAD7-416B-4A07-842E-867EDFAB0644}" destId="{04907BFB-2BEC-4045-AA5A-695BB9355AC7}" srcOrd="0" destOrd="0" presId="urn:microsoft.com/office/officeart/2005/8/layout/default"/>
    <dgm:cxn modelId="{4D09DB6C-08FC-4661-8F12-31D6076300A0}" type="presParOf" srcId="{04907BFB-2BEC-4045-AA5A-695BB9355AC7}" destId="{655492E3-657E-487C-BD6F-DBA8D32E5C9B}" srcOrd="0" destOrd="0" presId="urn:microsoft.com/office/officeart/2005/8/layout/default"/>
    <dgm:cxn modelId="{73FCD9B0-AC17-4FBB-97D6-8B19A5CD8F07}" type="presOf" srcId="{2911C234-DA22-4174-A108-8B828CF132CC}" destId="{655492E3-657E-487C-BD6F-DBA8D32E5C9B}" srcOrd="0" destOrd="0" presId="urn:microsoft.com/office/officeart/2005/8/layout/default"/>
    <dgm:cxn modelId="{72A13606-8FDC-4D78-965B-AE59760CA71F}" type="presParOf" srcId="{04907BFB-2BEC-4045-AA5A-695BB9355AC7}" destId="{DA97D9AA-1DD3-4035-8671-846002755944}" srcOrd="1" destOrd="0" presId="urn:microsoft.com/office/officeart/2005/8/layout/default"/>
    <dgm:cxn modelId="{F7B2C715-6B42-463A-88ED-AD07CADB3E4D}" type="presParOf" srcId="{04907BFB-2BEC-4045-AA5A-695BB9355AC7}" destId="{6A6AD855-24F9-4162-8695-0CF0D7359124}" srcOrd="2" destOrd="0" presId="urn:microsoft.com/office/officeart/2005/8/layout/default"/>
    <dgm:cxn modelId="{531BAB90-E806-4807-89EB-325DE7D30279}" type="presOf" srcId="{282DDB23-8C29-46C1-9251-5AFA7C4AFCE7}" destId="{6A6AD855-24F9-4162-8695-0CF0D7359124}" srcOrd="0" destOrd="0" presId="urn:microsoft.com/office/officeart/2005/8/layout/default"/>
    <dgm:cxn modelId="{3F2249A1-96D4-4291-8D86-16489B008AF8}" type="presParOf" srcId="{04907BFB-2BEC-4045-AA5A-695BB9355AC7}" destId="{105D6820-3457-4E98-8CEE-BDEF4E86DFF1}" srcOrd="3" destOrd="0" presId="urn:microsoft.com/office/officeart/2005/8/layout/default"/>
    <dgm:cxn modelId="{BEDFE089-DA42-437A-8EBA-8440217AA880}" type="presParOf" srcId="{04907BFB-2BEC-4045-AA5A-695BB9355AC7}" destId="{912DE375-61E1-411C-8E67-16F940D0FA83}" srcOrd="4" destOrd="0" presId="urn:microsoft.com/office/officeart/2005/8/layout/default"/>
    <dgm:cxn modelId="{D75BF8AB-87FB-494D-84F2-A67AECA92002}" type="presOf" srcId="{C9F85224-C4FD-43D2-9818-6C9FF76D4049}" destId="{912DE375-61E1-411C-8E67-16F940D0FA8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- Ambiente de execução JavaScript altamente escalável</a:t>
            </a:r>
            <a:endParaRPr lang="pt-BR" altLang="en-US"/>
          </a:p>
          <a:p>
            <a:r>
              <a:rPr lang="pt-BR" altLang="en-US"/>
              <a:t>- Programa que roda JavaScript</a:t>
            </a:r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- CommonJS</a:t>
            </a:r>
            <a:endParaRPr lang="pt-BR" altLang="en-US"/>
          </a:p>
          <a:p>
            <a:r>
              <a:rPr lang="pt-BR" altLang="en-US"/>
              <a:t>- NPM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F54D-7234-4A5F-A7CE-567942FA7CE2}" type="datetimeFigureOut">
              <a:rPr lang="pt-BR" smtClean="0"/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ECA4-7E43-40CA-B423-06394D5928F9}" type="slidenum">
              <a:rPr lang="pt-BR" smtClean="0"/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1677670"/>
            <a:ext cx="5727065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Para que serve?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926183" y="888879"/>
          <a:ext cx="5169989" cy="508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Quem usa?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926183" y="888879"/>
          <a:ext cx="5169989" cy="508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Fim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bhsite.com.br/wp-content/uploads/2018/07/duvidas_frequente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1584960"/>
            <a:ext cx="2591435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que vamos ver?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O que é o Node.js?</a:t>
            </a:r>
            <a:endParaRPr lang="pt-BR" sz="2000" dirty="0">
              <a:solidFill>
                <a:schemeClr val="bg1"/>
              </a:solidFill>
              <a:sym typeface="+mn-ea"/>
            </a:endParaRPr>
          </a:p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Como funciona?</a:t>
            </a:r>
            <a:endParaRPr lang="pt-BR" sz="2000" dirty="0">
              <a:solidFill>
                <a:schemeClr val="bg1"/>
              </a:solidFill>
              <a:sym typeface="+mn-ea"/>
            </a:endParaRPr>
          </a:p>
          <a:p>
            <a:r>
              <a:rPr lang="pt-BR" sz="2000" dirty="0">
                <a:solidFill>
                  <a:schemeClr val="bg1"/>
                </a:solidFill>
                <a:sym typeface="+mn-ea"/>
              </a:rPr>
              <a:t>Para que serve?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380" y="1152525"/>
            <a:ext cx="43529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que é o Node.js?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2045970"/>
            <a:ext cx="5268595" cy="276669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Exemplo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0" name="Espaço Reservado para Conteúdo 9" descr="3252523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0205" y="1252855"/>
            <a:ext cx="6028055" cy="435165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Como funciona?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l="17200" t="6514" r="16962" b="5835"/>
          <a:stretch>
            <a:fillRect/>
          </a:stretch>
        </p:blipFill>
        <p:spPr>
          <a:xfrm>
            <a:off x="5619750" y="1356360"/>
            <a:ext cx="5544820" cy="414464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Como funciona?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878830" y="1572895"/>
          <a:ext cx="5170170" cy="371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IIS, Apache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2395" y="1497330"/>
            <a:ext cx="6399530" cy="386397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Node.js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785" y="1558925"/>
            <a:ext cx="6255385" cy="373951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Event Loop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t="6899" b="7377"/>
          <a:stretch>
            <a:fillRect/>
          </a:stretch>
        </p:blipFill>
        <p:spPr>
          <a:xfrm>
            <a:off x="5325745" y="1890395"/>
            <a:ext cx="6276975" cy="307721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Presentation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Tema do Office</vt:lpstr>
      <vt:lpstr>PowerPoint 演示文稿</vt:lpstr>
      <vt:lpstr>O que vamos ver?</vt:lpstr>
      <vt:lpstr>O que é o Node.js?</vt:lpstr>
      <vt:lpstr>Exemplo 1</vt:lpstr>
      <vt:lpstr>Como funciona?</vt:lpstr>
      <vt:lpstr>Como funciona?</vt:lpstr>
      <vt:lpstr>IIS, Apache</vt:lpstr>
      <vt:lpstr>Node.js</vt:lpstr>
      <vt:lpstr>Event Loop</vt:lpstr>
      <vt:lpstr>Para que serve?</vt:lpstr>
      <vt:lpstr>Quem usa?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Abranches</dc:creator>
  <cp:lastModifiedBy>Danilo</cp:lastModifiedBy>
  <cp:revision>106</cp:revision>
  <dcterms:created xsi:type="dcterms:W3CDTF">2019-07-11T00:01:00Z</dcterms:created>
  <dcterms:modified xsi:type="dcterms:W3CDTF">2020-02-10T21:56:57Z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1046-11.2.0.9070</vt:lpwstr>
  </property>
</Properties>
</file>