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C0CB-243C-40A8-A52B-B3AFA80F399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A6CA-FF3B-432D-B865-AF744174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C0CB-243C-40A8-A52B-B3AFA80F399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A6CA-FF3B-432D-B865-AF744174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C0CB-243C-40A8-A52B-B3AFA80F399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A6CA-FF3B-432D-B865-AF744174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7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C0CB-243C-40A8-A52B-B3AFA80F399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A6CA-FF3B-432D-B865-AF744174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7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C0CB-243C-40A8-A52B-B3AFA80F399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A6CA-FF3B-432D-B865-AF744174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1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C0CB-243C-40A8-A52B-B3AFA80F399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A6CA-FF3B-432D-B865-AF744174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C0CB-243C-40A8-A52B-B3AFA80F399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A6CA-FF3B-432D-B865-AF744174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2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C0CB-243C-40A8-A52B-B3AFA80F399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A6CA-FF3B-432D-B865-AF744174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0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C0CB-243C-40A8-A52B-B3AFA80F399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A6CA-FF3B-432D-B865-AF744174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4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C0CB-243C-40A8-A52B-B3AFA80F399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A6CA-FF3B-432D-B865-AF744174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C0CB-243C-40A8-A52B-B3AFA80F399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A6CA-FF3B-432D-B865-AF744174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4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C0CB-243C-40A8-A52B-B3AFA80F399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8A6CA-FF3B-432D-B865-AF744174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ubernetes/kubernetes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3698" y="100361"/>
            <a:ext cx="9411629" cy="32784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3698" y="3468028"/>
            <a:ext cx="9411629" cy="32784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16294" y="279219"/>
            <a:ext cx="3572359" cy="3952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https</a:t>
            </a:r>
            <a:r>
              <a:rPr lang="en-US" sz="1400" dirty="0">
                <a:solidFill>
                  <a:schemeClr val="tx1"/>
                </a:solidFill>
              </a:rPr>
              <a:t>://github.com/kubernetes/kubernetes</a:t>
            </a:r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0843" y="1554924"/>
            <a:ext cx="13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0843" y="4645592"/>
            <a:ext cx="1186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working directory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760626" y="888819"/>
            <a:ext cx="3572359" cy="39520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https</a:t>
            </a:r>
            <a:r>
              <a:rPr lang="en-US" sz="1400" dirty="0">
                <a:solidFill>
                  <a:schemeClr val="tx1"/>
                </a:solidFill>
              </a:rPr>
              <a:t>://github.com</a:t>
            </a:r>
            <a:r>
              <a:rPr lang="en-US" sz="1400" dirty="0" smtClean="0">
                <a:solidFill>
                  <a:schemeClr val="tx1"/>
                </a:solidFill>
              </a:rPr>
              <a:t>/$user/kubernetes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2" name="Curved Down Arrow 11"/>
          <p:cNvSpPr/>
          <p:nvPr/>
        </p:nvSpPr>
        <p:spPr>
          <a:xfrm rot="861848">
            <a:off x="5954028" y="405792"/>
            <a:ext cx="2000793" cy="470365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241" y="343472"/>
            <a:ext cx="552450" cy="266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7448782" y="164021"/>
            <a:ext cx="4187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Step </a:t>
            </a:r>
            <a:r>
              <a:rPr lang="en-US" sz="1200" b="1" dirty="0" smtClean="0">
                <a:solidFill>
                  <a:srgbClr val="0070C0"/>
                </a:solidFill>
              </a:rPr>
              <a:t>1</a:t>
            </a:r>
            <a:r>
              <a:rPr lang="en-US" sz="1200" b="1" dirty="0" smtClean="0">
                <a:solidFill>
                  <a:srgbClr val="0070C0"/>
                </a:solidFill>
              </a:rPr>
              <a:t>.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b="1" dirty="0" smtClean="0">
                <a:cs typeface="Courier New" panose="02070309020205020404" pitchFamily="49" charset="0"/>
              </a:rPr>
              <a:t>Fork</a:t>
            </a:r>
            <a:r>
              <a:rPr lang="en-US" sz="1200" dirty="0" smtClean="0">
                <a:cs typeface="Courier New" panose="02070309020205020404" pitchFamily="49" charset="0"/>
              </a:rPr>
              <a:t> your own copy of repo </a:t>
            </a:r>
            <a:r>
              <a:rPr lang="en-US" sz="1200" b="1" dirty="0" err="1" smtClean="0">
                <a:cs typeface="Courier New" panose="02070309020205020404" pitchFamily="49" charset="0"/>
              </a:rPr>
              <a:t>kubernetes</a:t>
            </a:r>
            <a:r>
              <a:rPr lang="en-US" sz="1200" b="1" dirty="0"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cs typeface="Courier New" panose="02070309020205020404" pitchFamily="49" charset="0"/>
              </a:rPr>
              <a:t>to your </a:t>
            </a:r>
            <a:r>
              <a:rPr lang="en-US" sz="1200" dirty="0" err="1" smtClean="0">
                <a:cs typeface="Courier New" panose="02070309020205020404" pitchFamily="49" charset="0"/>
              </a:rPr>
              <a:t>Github</a:t>
            </a:r>
            <a:r>
              <a:rPr lang="en-US" sz="1200" dirty="0" smtClean="0">
                <a:cs typeface="Courier New" panose="02070309020205020404" pitchFamily="49" charset="0"/>
              </a:rPr>
              <a:t> account</a:t>
            </a:r>
            <a:endParaRPr lang="en-US" sz="1200" dirty="0">
              <a:cs typeface="Courier New" panose="02070309020205020404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322779" y="4499316"/>
            <a:ext cx="2678321" cy="5237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</a:t>
            </a:r>
            <a:r>
              <a:rPr lang="en-US" sz="1400" dirty="0" err="1" smtClean="0"/>
              <a:t>local_working_dir</a:t>
            </a:r>
            <a:r>
              <a:rPr lang="en-US" sz="1400" dirty="0" smtClean="0"/>
              <a:t>/</a:t>
            </a:r>
            <a:r>
              <a:rPr lang="en-US" sz="1400" b="1" dirty="0" err="1" smtClean="0"/>
              <a:t>kubernetes</a:t>
            </a:r>
            <a:endParaRPr lang="en-US" sz="1400" b="1" dirty="0"/>
          </a:p>
        </p:txBody>
      </p:sp>
      <p:sp>
        <p:nvSpPr>
          <p:cNvPr id="23" name="Curved Left Arrow 22"/>
          <p:cNvSpPr/>
          <p:nvPr/>
        </p:nvSpPr>
        <p:spPr>
          <a:xfrm rot="1042664">
            <a:off x="8448965" y="1230906"/>
            <a:ext cx="912575" cy="34332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392" y="2336629"/>
            <a:ext cx="1266825" cy="2667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943115" y="3735215"/>
            <a:ext cx="285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Step 2</a:t>
            </a:r>
            <a:r>
              <a:rPr lang="en-US" sz="1200" b="1" dirty="0" smtClean="0">
                <a:solidFill>
                  <a:srgbClr val="0070C0"/>
                </a:solidFill>
              </a:rPr>
              <a:t>. </a:t>
            </a:r>
            <a:r>
              <a:rPr lang="en-US" sz="1200" b="1" dirty="0" smtClean="0">
                <a:cs typeface="Courier New" panose="02070309020205020404" pitchFamily="49" charset="0"/>
              </a:rPr>
              <a:t>Clone the forked repo to your local working directory </a:t>
            </a:r>
            <a:endParaRPr lang="en-US" sz="1200" b="1" dirty="0" smtClean="0">
              <a:cs typeface="Courier New" panose="02070309020205020404" pitchFamily="49" charset="0"/>
            </a:endParaRPr>
          </a:p>
        </p:txBody>
      </p:sp>
      <p:sp>
        <p:nvSpPr>
          <p:cNvPr id="2" name="Snip Single Corner Rectangle 1"/>
          <p:cNvSpPr/>
          <p:nvPr/>
        </p:nvSpPr>
        <p:spPr>
          <a:xfrm>
            <a:off x="5303059" y="6063613"/>
            <a:ext cx="2695193" cy="5847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Branch: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mybranch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36798" y="5334998"/>
            <a:ext cx="2813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Step 4</a:t>
            </a:r>
            <a:r>
              <a:rPr lang="en-US" sz="1200" b="1" dirty="0" smtClean="0">
                <a:solidFill>
                  <a:srgbClr val="0070C0"/>
                </a:solidFill>
              </a:rPr>
              <a:t>. </a:t>
            </a:r>
            <a:r>
              <a:rPr lang="en-US" sz="1200" b="1" dirty="0"/>
              <a:t>Create a branch to add a new feature or fix </a:t>
            </a:r>
            <a:r>
              <a:rPr lang="en-US" sz="1200" b="1" dirty="0" smtClean="0"/>
              <a:t>issues</a:t>
            </a:r>
          </a:p>
          <a:p>
            <a:endParaRPr lang="en-US" sz="1200" dirty="0"/>
          </a:p>
          <a:p>
            <a:r>
              <a:rPr lang="en-US" sz="1200" dirty="0" smtClean="0"/>
              <a:t>$ </a:t>
            </a:r>
            <a:r>
              <a:rPr lang="en-US" sz="1200" dirty="0" err="1" smtClean="0"/>
              <a:t>git</a:t>
            </a:r>
            <a:r>
              <a:rPr lang="en-US" sz="1200" dirty="0" smtClean="0"/>
              <a:t> checkout –b </a:t>
            </a:r>
            <a:r>
              <a:rPr lang="en-US" sz="1200" dirty="0" err="1" smtClean="0"/>
              <a:t>mybranch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8307897" y="4236092"/>
            <a:ext cx="360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cs typeface="Courier New" panose="02070309020205020404" pitchFamily="49" charset="0"/>
              </a:rPr>
              <a:t>$ </a:t>
            </a:r>
            <a:r>
              <a:rPr lang="en-US" altLang="en-US" sz="1200" dirty="0" err="1"/>
              <a:t>git</a:t>
            </a:r>
            <a:r>
              <a:rPr lang="en-US" altLang="en-US" sz="1200" dirty="0"/>
              <a:t> clone https://github.com/$user/kubernetes.git </a:t>
            </a:r>
          </a:p>
          <a:p>
            <a:endParaRPr lang="en-US" sz="1200" dirty="0"/>
          </a:p>
        </p:txBody>
      </p:sp>
      <p:sp>
        <p:nvSpPr>
          <p:cNvPr id="19" name="Curved Right Arrow 18"/>
          <p:cNvSpPr/>
          <p:nvPr/>
        </p:nvSpPr>
        <p:spPr>
          <a:xfrm rot="20228850">
            <a:off x="2888870" y="758108"/>
            <a:ext cx="1608838" cy="47668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08111" y="1313715"/>
            <a:ext cx="40451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Step 3</a:t>
            </a:r>
            <a:r>
              <a:rPr lang="en-US" sz="1200" b="1" dirty="0" smtClean="0">
                <a:solidFill>
                  <a:srgbClr val="0070C0"/>
                </a:solidFill>
              </a:rPr>
              <a:t>. </a:t>
            </a:r>
            <a:r>
              <a:rPr lang="en-US" sz="1200" b="1" dirty="0" smtClean="0"/>
              <a:t>Fetch and Rebase</a:t>
            </a:r>
          </a:p>
          <a:p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 smtClean="0"/>
              <a:t>$ </a:t>
            </a:r>
            <a:r>
              <a:rPr lang="en-US" sz="1200" dirty="0" err="1" smtClean="0"/>
              <a:t>git</a:t>
            </a:r>
            <a:r>
              <a:rPr lang="en-US" sz="1200" dirty="0" smtClean="0"/>
              <a:t> remote add upstream \</a:t>
            </a:r>
            <a:br>
              <a:rPr lang="en-US" sz="1200" dirty="0" smtClean="0"/>
            </a:br>
            <a:r>
              <a:rPr lang="en-US" sz="1200" dirty="0" smtClean="0">
                <a:hlinkClick r:id="rId4"/>
              </a:rPr>
              <a:t>https</a:t>
            </a:r>
            <a:r>
              <a:rPr lang="en-US" sz="1200" dirty="0">
                <a:hlinkClick r:id="rId4"/>
              </a:rPr>
              <a:t>://</a:t>
            </a:r>
            <a:r>
              <a:rPr lang="en-US" sz="1200" dirty="0" smtClean="0">
                <a:hlinkClick r:id="rId4"/>
              </a:rPr>
              <a:t>github.com/kubernetes/kubernetes.git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 smtClean="0"/>
              <a:t>$ </a:t>
            </a:r>
            <a:r>
              <a:rPr lang="en-US" sz="1200" dirty="0" err="1" smtClean="0"/>
              <a:t>git</a:t>
            </a:r>
            <a:r>
              <a:rPr lang="en-US" sz="1200" dirty="0" smtClean="0"/>
              <a:t> fetch upstream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 smtClean="0"/>
              <a:t>$ </a:t>
            </a:r>
            <a:r>
              <a:rPr lang="en-US" sz="1200" dirty="0" err="1" smtClean="0"/>
              <a:t>git</a:t>
            </a:r>
            <a:r>
              <a:rPr lang="en-US" sz="1200" dirty="0" smtClean="0"/>
              <a:t> checkout master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 smtClean="0"/>
              <a:t>$ </a:t>
            </a:r>
            <a:r>
              <a:rPr lang="en-US" sz="1200" dirty="0" err="1" smtClean="0"/>
              <a:t>git</a:t>
            </a:r>
            <a:r>
              <a:rPr lang="en-US" sz="1200" dirty="0" smtClean="0"/>
              <a:t> rebase upstream/master</a:t>
            </a:r>
            <a:endParaRPr lang="en-US" sz="1200" dirty="0"/>
          </a:p>
        </p:txBody>
      </p:sp>
      <p:sp>
        <p:nvSpPr>
          <p:cNvPr id="20" name="Up Arrow 19"/>
          <p:cNvSpPr/>
          <p:nvPr/>
        </p:nvSpPr>
        <p:spPr>
          <a:xfrm>
            <a:off x="5586965" y="5039335"/>
            <a:ext cx="216614" cy="953488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Up Arrow 26"/>
          <p:cNvSpPr/>
          <p:nvPr/>
        </p:nvSpPr>
        <p:spPr>
          <a:xfrm rot="10800000">
            <a:off x="7553325" y="5039334"/>
            <a:ext cx="207300" cy="953488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920359" y="5353603"/>
            <a:ext cx="2813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Step 5</a:t>
            </a:r>
            <a:r>
              <a:rPr lang="en-US" sz="1200" b="1" dirty="0" smtClean="0">
                <a:solidFill>
                  <a:srgbClr val="0070C0"/>
                </a:solidFill>
              </a:rPr>
              <a:t>. </a:t>
            </a:r>
            <a:r>
              <a:rPr lang="en-US" sz="1200" b="1" dirty="0" smtClean="0"/>
              <a:t>Make any change on the branch </a:t>
            </a:r>
            <a:r>
              <a:rPr lang="en-US" sz="1200" b="1" i="1" dirty="0" err="1" smtClean="0"/>
              <a:t>mybranch</a:t>
            </a:r>
            <a:endParaRPr lang="en-US" sz="1200" b="1" dirty="0" smtClean="0"/>
          </a:p>
          <a:p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 smtClean="0"/>
              <a:t>$ </a:t>
            </a:r>
            <a:r>
              <a:rPr lang="en-US" sz="1200" dirty="0" err="1" smtClean="0"/>
              <a:t>git</a:t>
            </a:r>
            <a:r>
              <a:rPr lang="en-US" sz="1200" dirty="0" smtClean="0"/>
              <a:t> add &lt;file&gt;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$ </a:t>
            </a:r>
            <a:r>
              <a:rPr lang="en-US" sz="1200" dirty="0" err="1" smtClean="0"/>
              <a:t>git</a:t>
            </a:r>
            <a:r>
              <a:rPr lang="en-US" sz="1200" dirty="0" smtClean="0"/>
              <a:t> commit</a:t>
            </a:r>
            <a:endParaRPr lang="en-US" sz="1200" dirty="0"/>
          </a:p>
        </p:txBody>
      </p:sp>
      <p:sp>
        <p:nvSpPr>
          <p:cNvPr id="22" name="Bent Arrow 21"/>
          <p:cNvSpPr/>
          <p:nvPr/>
        </p:nvSpPr>
        <p:spPr>
          <a:xfrm>
            <a:off x="7410450" y="1116987"/>
            <a:ext cx="510940" cy="3311539"/>
          </a:xfrm>
          <a:prstGeom prst="bentArrow">
            <a:avLst>
              <a:gd name="adj1" fmla="val 23136"/>
              <a:gd name="adj2" fmla="val 21728"/>
              <a:gd name="adj3" fmla="val 25000"/>
              <a:gd name="adj4" fmla="val 4375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00056" y="3468028"/>
            <a:ext cx="2813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Step 6</a:t>
            </a:r>
            <a:r>
              <a:rPr lang="en-US" sz="1200" b="1" dirty="0" smtClean="0">
                <a:solidFill>
                  <a:srgbClr val="0070C0"/>
                </a:solidFill>
              </a:rPr>
              <a:t>. </a:t>
            </a:r>
            <a:r>
              <a:rPr lang="en-US" sz="1200" b="1" dirty="0" smtClean="0"/>
              <a:t>Push branch </a:t>
            </a:r>
            <a:r>
              <a:rPr lang="en-US" sz="1200" b="1" i="1" dirty="0" err="1" smtClean="0"/>
              <a:t>mybranch</a:t>
            </a:r>
            <a:r>
              <a:rPr lang="en-US" sz="1200" b="1" i="1" dirty="0" smtClean="0"/>
              <a:t> </a:t>
            </a:r>
            <a:r>
              <a:rPr lang="en-US" sz="1200" b="1" dirty="0" smtClean="0"/>
              <a:t>to your forked repo on github.com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 smtClean="0"/>
              <a:t>$ </a:t>
            </a:r>
            <a:r>
              <a:rPr lang="en-US" sz="1200" dirty="0" err="1" smtClean="0"/>
              <a:t>git</a:t>
            </a:r>
            <a:r>
              <a:rPr lang="en-US" sz="1200" dirty="0" smtClean="0"/>
              <a:t> push -f $</a:t>
            </a:r>
            <a:r>
              <a:rPr lang="en-US" sz="1200" dirty="0" err="1" smtClean="0"/>
              <a:t>remotename</a:t>
            </a:r>
            <a:r>
              <a:rPr lang="en-US" sz="1200" dirty="0" smtClean="0"/>
              <a:t> </a:t>
            </a:r>
            <a:r>
              <a:rPr lang="en-US" sz="1200" dirty="0" err="1" smtClean="0"/>
              <a:t>mybranch</a:t>
            </a:r>
            <a:endParaRPr lang="en-US" sz="1200" dirty="0"/>
          </a:p>
        </p:txBody>
      </p:sp>
      <p:sp>
        <p:nvSpPr>
          <p:cNvPr id="34" name="Bent Arrow 33"/>
          <p:cNvSpPr/>
          <p:nvPr/>
        </p:nvSpPr>
        <p:spPr>
          <a:xfrm rot="16200000">
            <a:off x="5981853" y="-571472"/>
            <a:ext cx="503019" cy="2960769"/>
          </a:xfrm>
          <a:prstGeom prst="ben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11115" y="821570"/>
            <a:ext cx="2024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Step </a:t>
            </a:r>
            <a:r>
              <a:rPr lang="en-US" sz="1200" b="1" dirty="0">
                <a:solidFill>
                  <a:srgbClr val="0070C0"/>
                </a:solidFill>
              </a:rPr>
              <a:t>7</a:t>
            </a:r>
            <a:r>
              <a:rPr lang="en-US" sz="1200" b="1" dirty="0" smtClean="0">
                <a:solidFill>
                  <a:srgbClr val="0070C0"/>
                </a:solidFill>
              </a:rPr>
              <a:t>.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b="1" dirty="0" smtClean="0">
                <a:cs typeface="Courier New" panose="02070309020205020404" pitchFamily="49" charset="0"/>
              </a:rPr>
              <a:t>Create Pull Request</a:t>
            </a:r>
            <a:endParaRPr lang="en-US" sz="12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18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Hai Truong</dc:creator>
  <cp:lastModifiedBy>Nguyen, Hai Truong</cp:lastModifiedBy>
  <cp:revision>9</cp:revision>
  <dcterms:created xsi:type="dcterms:W3CDTF">2018-11-15T06:57:38Z</dcterms:created>
  <dcterms:modified xsi:type="dcterms:W3CDTF">2018-11-15T09:57:53Z</dcterms:modified>
</cp:coreProperties>
</file>