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92"/>
  </p:normalViewPr>
  <p:slideViewPr>
    <p:cSldViewPr snapToGrid="0" snapToObjects="1">
      <p:cViewPr>
        <p:scale>
          <a:sx n="38" d="100"/>
          <a:sy n="38" d="100"/>
        </p:scale>
        <p:origin x="2032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1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5B71-4FA5-A145-A23D-3D1739C5E2BF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D915-D5B8-2A4F-8E44-D1C757E2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0963" y="1131377"/>
            <a:ext cx="11561736" cy="4633994"/>
            <a:chOff x="1631539" y="2379423"/>
            <a:chExt cx="8847440" cy="3471344"/>
          </a:xfrm>
        </p:grpSpPr>
        <p:sp>
          <p:nvSpPr>
            <p:cNvPr id="5" name="Freeform 4"/>
            <p:cNvSpPr/>
            <p:nvPr/>
          </p:nvSpPr>
          <p:spPr>
            <a:xfrm>
              <a:off x="1631539" y="2379423"/>
              <a:ext cx="8847440" cy="3471344"/>
            </a:xfrm>
            <a:custGeom>
              <a:avLst/>
              <a:gdLst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57200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84730 w 3154680"/>
                <a:gd name="connsiteY2" fmla="*/ 197333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84730 w 3154680"/>
                <a:gd name="connsiteY2" fmla="*/ 192866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95742 w 3154680"/>
                <a:gd name="connsiteY2" fmla="*/ 197333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506754 w 3154680"/>
                <a:gd name="connsiteY2" fmla="*/ 188399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22790"/>
                <a:gd name="connsiteX1" fmla="*/ 130818 w 3154680"/>
                <a:gd name="connsiteY1" fmla="*/ 533270 h 1022790"/>
                <a:gd name="connsiteX2" fmla="*/ 506754 w 3154680"/>
                <a:gd name="connsiteY2" fmla="*/ 188399 h 1022790"/>
                <a:gd name="connsiteX3" fmla="*/ 3137744 w 3154680"/>
                <a:gd name="connsiteY3" fmla="*/ 1022790 h 1022790"/>
                <a:gd name="connsiteX4" fmla="*/ 3154680 w 3154680"/>
                <a:gd name="connsiteY4" fmla="*/ 841353 h 1022790"/>
                <a:gd name="connsiteX5" fmla="*/ 479224 w 3154680"/>
                <a:gd name="connsiteY5" fmla="*/ 0 h 1022790"/>
                <a:gd name="connsiteX6" fmla="*/ 0 w 3154680"/>
                <a:gd name="connsiteY6" fmla="*/ 441303 h 1022790"/>
                <a:gd name="connsiteX0" fmla="*/ 0 w 3154680"/>
                <a:gd name="connsiteY0" fmla="*/ 441303 h 1004923"/>
                <a:gd name="connsiteX1" fmla="*/ 130818 w 3154680"/>
                <a:gd name="connsiteY1" fmla="*/ 533270 h 1004923"/>
                <a:gd name="connsiteX2" fmla="*/ 506754 w 3154680"/>
                <a:gd name="connsiteY2" fmla="*/ 188399 h 1004923"/>
                <a:gd name="connsiteX3" fmla="*/ 3143251 w 3154680"/>
                <a:gd name="connsiteY3" fmla="*/ 1004923 h 1004923"/>
                <a:gd name="connsiteX4" fmla="*/ 3154680 w 3154680"/>
                <a:gd name="connsiteY4" fmla="*/ 841353 h 1004923"/>
                <a:gd name="connsiteX5" fmla="*/ 479224 w 3154680"/>
                <a:gd name="connsiteY5" fmla="*/ 0 h 1004923"/>
                <a:gd name="connsiteX6" fmla="*/ 0 w 3154680"/>
                <a:gd name="connsiteY6" fmla="*/ 441303 h 1004923"/>
                <a:gd name="connsiteX0" fmla="*/ 0 w 3154680"/>
                <a:gd name="connsiteY0" fmla="*/ 436836 h 1000456"/>
                <a:gd name="connsiteX1" fmla="*/ 130818 w 3154680"/>
                <a:gd name="connsiteY1" fmla="*/ 528803 h 1000456"/>
                <a:gd name="connsiteX2" fmla="*/ 506754 w 3154680"/>
                <a:gd name="connsiteY2" fmla="*/ 183932 h 1000456"/>
                <a:gd name="connsiteX3" fmla="*/ 3143251 w 3154680"/>
                <a:gd name="connsiteY3" fmla="*/ 1000456 h 1000456"/>
                <a:gd name="connsiteX4" fmla="*/ 3154680 w 3154680"/>
                <a:gd name="connsiteY4" fmla="*/ 836886 h 1000456"/>
                <a:gd name="connsiteX5" fmla="*/ 495742 w 3154680"/>
                <a:gd name="connsiteY5" fmla="*/ 0 h 1000456"/>
                <a:gd name="connsiteX6" fmla="*/ 0 w 3154680"/>
                <a:gd name="connsiteY6" fmla="*/ 436836 h 1000456"/>
                <a:gd name="connsiteX0" fmla="*/ 0 w 3143251"/>
                <a:gd name="connsiteY0" fmla="*/ 436836 h 1000456"/>
                <a:gd name="connsiteX1" fmla="*/ 130818 w 3143251"/>
                <a:gd name="connsiteY1" fmla="*/ 528803 h 1000456"/>
                <a:gd name="connsiteX2" fmla="*/ 506754 w 3143251"/>
                <a:gd name="connsiteY2" fmla="*/ 183932 h 1000456"/>
                <a:gd name="connsiteX3" fmla="*/ 3143251 w 3143251"/>
                <a:gd name="connsiteY3" fmla="*/ 1000456 h 1000456"/>
                <a:gd name="connsiteX4" fmla="*/ 3138162 w 3143251"/>
                <a:gd name="connsiteY4" fmla="*/ 836886 h 1000456"/>
                <a:gd name="connsiteX5" fmla="*/ 495742 w 3143251"/>
                <a:gd name="connsiteY5" fmla="*/ 0 h 1000456"/>
                <a:gd name="connsiteX6" fmla="*/ 0 w 3143251"/>
                <a:gd name="connsiteY6" fmla="*/ 436836 h 10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51" h="1000456">
                  <a:moveTo>
                    <a:pt x="0" y="436836"/>
                  </a:moveTo>
                  <a:lnTo>
                    <a:pt x="130818" y="528803"/>
                  </a:lnTo>
                  <a:lnTo>
                    <a:pt x="506754" y="183932"/>
                  </a:lnTo>
                  <a:lnTo>
                    <a:pt x="3143251" y="1000456"/>
                  </a:lnTo>
                  <a:lnTo>
                    <a:pt x="3138162" y="836886"/>
                  </a:lnTo>
                  <a:lnTo>
                    <a:pt x="495742" y="0"/>
                  </a:lnTo>
                  <a:lnTo>
                    <a:pt x="0" y="436836"/>
                  </a:lnTo>
                  <a:close/>
                </a:path>
              </a:pathLst>
            </a:custGeom>
            <a:solidFill>
              <a:srgbClr val="A0CA7C"/>
            </a:solidFill>
            <a:ln w="381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84957" y="3354360"/>
              <a:ext cx="522000" cy="523049"/>
            </a:xfrm>
            <a:prstGeom prst="ellipse">
              <a:avLst/>
            </a:prstGeom>
            <a:solidFill>
              <a:srgbClr val="A0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flipV="1">
              <a:off x="1631539" y="2379423"/>
              <a:ext cx="8847440" cy="3471344"/>
            </a:xfrm>
            <a:custGeom>
              <a:avLst/>
              <a:gdLst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57200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14300 w 3154680"/>
                <a:gd name="connsiteY1" fmla="*/ 560070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68212 w 3154680"/>
                <a:gd name="connsiteY2" fmla="*/ 228600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5770 h 1062990"/>
                <a:gd name="connsiteX1" fmla="*/ 130818 w 3154680"/>
                <a:gd name="connsiteY1" fmla="*/ 537737 h 1062990"/>
                <a:gd name="connsiteX2" fmla="*/ 484730 w 3154680"/>
                <a:gd name="connsiteY2" fmla="*/ 197333 h 1062990"/>
                <a:gd name="connsiteX3" fmla="*/ 3143250 w 3154680"/>
                <a:gd name="connsiteY3" fmla="*/ 1062990 h 1062990"/>
                <a:gd name="connsiteX4" fmla="*/ 3154680 w 3154680"/>
                <a:gd name="connsiteY4" fmla="*/ 845820 h 1062990"/>
                <a:gd name="connsiteX5" fmla="*/ 457200 w 3154680"/>
                <a:gd name="connsiteY5" fmla="*/ 0 h 1062990"/>
                <a:gd name="connsiteX6" fmla="*/ 0 w 3154680"/>
                <a:gd name="connsiteY6" fmla="*/ 445770 h 1062990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84730 w 3154680"/>
                <a:gd name="connsiteY2" fmla="*/ 192866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495742 w 3154680"/>
                <a:gd name="connsiteY2" fmla="*/ 197333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58523"/>
                <a:gd name="connsiteX1" fmla="*/ 130818 w 3154680"/>
                <a:gd name="connsiteY1" fmla="*/ 533270 h 1058523"/>
                <a:gd name="connsiteX2" fmla="*/ 506754 w 3154680"/>
                <a:gd name="connsiteY2" fmla="*/ 188399 h 1058523"/>
                <a:gd name="connsiteX3" fmla="*/ 3143250 w 3154680"/>
                <a:gd name="connsiteY3" fmla="*/ 1058523 h 1058523"/>
                <a:gd name="connsiteX4" fmla="*/ 3154680 w 3154680"/>
                <a:gd name="connsiteY4" fmla="*/ 841353 h 1058523"/>
                <a:gd name="connsiteX5" fmla="*/ 479224 w 3154680"/>
                <a:gd name="connsiteY5" fmla="*/ 0 h 1058523"/>
                <a:gd name="connsiteX6" fmla="*/ 0 w 3154680"/>
                <a:gd name="connsiteY6" fmla="*/ 441303 h 1058523"/>
                <a:gd name="connsiteX0" fmla="*/ 0 w 3154680"/>
                <a:gd name="connsiteY0" fmla="*/ 441303 h 1022790"/>
                <a:gd name="connsiteX1" fmla="*/ 130818 w 3154680"/>
                <a:gd name="connsiteY1" fmla="*/ 533270 h 1022790"/>
                <a:gd name="connsiteX2" fmla="*/ 506754 w 3154680"/>
                <a:gd name="connsiteY2" fmla="*/ 188399 h 1022790"/>
                <a:gd name="connsiteX3" fmla="*/ 3137744 w 3154680"/>
                <a:gd name="connsiteY3" fmla="*/ 1022790 h 1022790"/>
                <a:gd name="connsiteX4" fmla="*/ 3154680 w 3154680"/>
                <a:gd name="connsiteY4" fmla="*/ 841353 h 1022790"/>
                <a:gd name="connsiteX5" fmla="*/ 479224 w 3154680"/>
                <a:gd name="connsiteY5" fmla="*/ 0 h 1022790"/>
                <a:gd name="connsiteX6" fmla="*/ 0 w 3154680"/>
                <a:gd name="connsiteY6" fmla="*/ 441303 h 1022790"/>
                <a:gd name="connsiteX0" fmla="*/ 0 w 3154680"/>
                <a:gd name="connsiteY0" fmla="*/ 441303 h 1004923"/>
                <a:gd name="connsiteX1" fmla="*/ 130818 w 3154680"/>
                <a:gd name="connsiteY1" fmla="*/ 533270 h 1004923"/>
                <a:gd name="connsiteX2" fmla="*/ 506754 w 3154680"/>
                <a:gd name="connsiteY2" fmla="*/ 188399 h 1004923"/>
                <a:gd name="connsiteX3" fmla="*/ 3143251 w 3154680"/>
                <a:gd name="connsiteY3" fmla="*/ 1004923 h 1004923"/>
                <a:gd name="connsiteX4" fmla="*/ 3154680 w 3154680"/>
                <a:gd name="connsiteY4" fmla="*/ 841353 h 1004923"/>
                <a:gd name="connsiteX5" fmla="*/ 479224 w 3154680"/>
                <a:gd name="connsiteY5" fmla="*/ 0 h 1004923"/>
                <a:gd name="connsiteX6" fmla="*/ 0 w 3154680"/>
                <a:gd name="connsiteY6" fmla="*/ 441303 h 1004923"/>
                <a:gd name="connsiteX0" fmla="*/ 0 w 3154680"/>
                <a:gd name="connsiteY0" fmla="*/ 436836 h 1000456"/>
                <a:gd name="connsiteX1" fmla="*/ 130818 w 3154680"/>
                <a:gd name="connsiteY1" fmla="*/ 528803 h 1000456"/>
                <a:gd name="connsiteX2" fmla="*/ 506754 w 3154680"/>
                <a:gd name="connsiteY2" fmla="*/ 183932 h 1000456"/>
                <a:gd name="connsiteX3" fmla="*/ 3143251 w 3154680"/>
                <a:gd name="connsiteY3" fmla="*/ 1000456 h 1000456"/>
                <a:gd name="connsiteX4" fmla="*/ 3154680 w 3154680"/>
                <a:gd name="connsiteY4" fmla="*/ 836886 h 1000456"/>
                <a:gd name="connsiteX5" fmla="*/ 495742 w 3154680"/>
                <a:gd name="connsiteY5" fmla="*/ 0 h 1000456"/>
                <a:gd name="connsiteX6" fmla="*/ 0 w 3154680"/>
                <a:gd name="connsiteY6" fmla="*/ 436836 h 1000456"/>
                <a:gd name="connsiteX0" fmla="*/ 0 w 3143251"/>
                <a:gd name="connsiteY0" fmla="*/ 436836 h 1000456"/>
                <a:gd name="connsiteX1" fmla="*/ 130818 w 3143251"/>
                <a:gd name="connsiteY1" fmla="*/ 528803 h 1000456"/>
                <a:gd name="connsiteX2" fmla="*/ 506754 w 3143251"/>
                <a:gd name="connsiteY2" fmla="*/ 183932 h 1000456"/>
                <a:gd name="connsiteX3" fmla="*/ 3143251 w 3143251"/>
                <a:gd name="connsiteY3" fmla="*/ 1000456 h 1000456"/>
                <a:gd name="connsiteX4" fmla="*/ 3138162 w 3143251"/>
                <a:gd name="connsiteY4" fmla="*/ 836886 h 1000456"/>
                <a:gd name="connsiteX5" fmla="*/ 495742 w 3143251"/>
                <a:gd name="connsiteY5" fmla="*/ 0 h 1000456"/>
                <a:gd name="connsiteX6" fmla="*/ 0 w 3143251"/>
                <a:gd name="connsiteY6" fmla="*/ 436836 h 10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51" h="1000456">
                  <a:moveTo>
                    <a:pt x="0" y="436836"/>
                  </a:moveTo>
                  <a:lnTo>
                    <a:pt x="130818" y="528803"/>
                  </a:lnTo>
                  <a:lnTo>
                    <a:pt x="506754" y="183932"/>
                  </a:lnTo>
                  <a:lnTo>
                    <a:pt x="3143251" y="1000456"/>
                  </a:lnTo>
                  <a:lnTo>
                    <a:pt x="3138162" y="836886"/>
                  </a:lnTo>
                  <a:lnTo>
                    <a:pt x="495742" y="0"/>
                  </a:lnTo>
                  <a:lnTo>
                    <a:pt x="0" y="436836"/>
                  </a:lnTo>
                  <a:close/>
                </a:path>
              </a:pathLst>
            </a:custGeom>
            <a:solidFill>
              <a:srgbClr val="A0C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2016-04-10T13:26:00Z</dcterms:created>
  <dcterms:modified xsi:type="dcterms:W3CDTF">2016-04-10T18:14:13Z</dcterms:modified>
</cp:coreProperties>
</file>