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8117-E2B9-4009-A07D-F75EAA510A21}" type="datetimeFigureOut">
              <a:rPr kumimoji="1" lang="ja-JP" altLang="en-US" smtClean="0"/>
              <a:t>2010/5/16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27A4-4F33-4160-A902-142C4054112F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8117-E2B9-4009-A07D-F75EAA510A21}" type="datetimeFigureOut">
              <a:rPr kumimoji="1" lang="ja-JP" altLang="en-US" smtClean="0"/>
              <a:t>2010/5/16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27A4-4F33-4160-A902-142C4054112F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8117-E2B9-4009-A07D-F75EAA510A21}" type="datetimeFigureOut">
              <a:rPr kumimoji="1" lang="ja-JP" altLang="en-US" smtClean="0"/>
              <a:t>2010/5/16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27A4-4F33-4160-A902-142C4054112F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8117-E2B9-4009-A07D-F75EAA510A21}" type="datetimeFigureOut">
              <a:rPr kumimoji="1" lang="ja-JP" altLang="en-US" smtClean="0"/>
              <a:t>2010/5/16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27A4-4F33-4160-A902-142C4054112F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8117-E2B9-4009-A07D-F75EAA510A21}" type="datetimeFigureOut">
              <a:rPr kumimoji="1" lang="ja-JP" altLang="en-US" smtClean="0"/>
              <a:t>2010/5/16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27A4-4F33-4160-A902-142C4054112F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8117-E2B9-4009-A07D-F75EAA510A21}" type="datetimeFigureOut">
              <a:rPr kumimoji="1" lang="ja-JP" altLang="en-US" smtClean="0"/>
              <a:t>2010/5/16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27A4-4F33-4160-A902-142C4054112F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8117-E2B9-4009-A07D-F75EAA510A21}" type="datetimeFigureOut">
              <a:rPr kumimoji="1" lang="ja-JP" altLang="en-US" smtClean="0"/>
              <a:t>2010/5/16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27A4-4F33-4160-A902-142C4054112F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8117-E2B9-4009-A07D-F75EAA510A21}" type="datetimeFigureOut">
              <a:rPr kumimoji="1" lang="ja-JP" altLang="en-US" smtClean="0"/>
              <a:t>2010/5/16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27A4-4F33-4160-A902-142C4054112F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8117-E2B9-4009-A07D-F75EAA510A21}" type="datetimeFigureOut">
              <a:rPr kumimoji="1" lang="ja-JP" altLang="en-US" smtClean="0"/>
              <a:t>2010/5/16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27A4-4F33-4160-A902-142C4054112F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8117-E2B9-4009-A07D-F75EAA510A21}" type="datetimeFigureOut">
              <a:rPr kumimoji="1" lang="ja-JP" altLang="en-US" smtClean="0"/>
              <a:t>2010/5/16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27A4-4F33-4160-A902-142C4054112F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8117-E2B9-4009-A07D-F75EAA510A21}" type="datetimeFigureOut">
              <a:rPr kumimoji="1" lang="ja-JP" altLang="en-US" smtClean="0"/>
              <a:t>2010/5/16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27A4-4F33-4160-A902-142C4054112F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8117-E2B9-4009-A07D-F75EAA510A21}" type="datetimeFigureOut">
              <a:rPr kumimoji="1" lang="ja-JP" altLang="en-US" smtClean="0"/>
              <a:t>2010/5/16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F27A4-4F33-4160-A902-142C4054112F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atanaka-geo.appspo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歩けば歩くほど癒される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Geo</a:t>
            </a:r>
            <a:r>
              <a:rPr lang="ja-JP" altLang="en-US" dirty="0" smtClean="0"/>
              <a:t>チーム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山下</a:t>
            </a:r>
            <a:r>
              <a:rPr lang="ja-JP" altLang="en-US" dirty="0" smtClean="0"/>
              <a:t>理一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村重</a:t>
            </a:r>
            <a:r>
              <a:rPr lang="ja-JP" altLang="en-US" dirty="0" smtClean="0"/>
              <a:t>泰樹</a:t>
            </a:r>
            <a:endParaRPr lang="en-US" altLang="ja-JP" dirty="0" smtClean="0"/>
          </a:p>
          <a:p>
            <a:r>
              <a:rPr kumimoji="1" lang="ja-JP" altLang="en-US" dirty="0" smtClean="0"/>
              <a:t>畠中晃弘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特徴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err="1" smtClean="0"/>
              <a:t>Javascript</a:t>
            </a:r>
            <a:r>
              <a:rPr lang="ja-JP" altLang="en-US" dirty="0" smtClean="0"/>
              <a:t>で位置情報取得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Chrome </a:t>
            </a:r>
            <a:r>
              <a:rPr lang="ja-JP" altLang="en-US" dirty="0" smtClean="0"/>
              <a:t>と </a:t>
            </a:r>
            <a:r>
              <a:rPr lang="en-US" altLang="ja-JP" dirty="0" smtClean="0"/>
              <a:t>Android </a:t>
            </a:r>
            <a:r>
              <a:rPr lang="ja-JP" altLang="en-US" dirty="0" smtClean="0"/>
              <a:t>で対応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Gears </a:t>
            </a:r>
            <a:r>
              <a:rPr kumimoji="1" lang="ja-JP" altLang="en-US" dirty="0" smtClean="0"/>
              <a:t>の </a:t>
            </a:r>
            <a:r>
              <a:rPr kumimoji="1" lang="en-US" altLang="ja-JP" dirty="0" err="1" smtClean="0"/>
              <a:t>Geolocation</a:t>
            </a:r>
            <a:r>
              <a:rPr kumimoji="1" lang="en-US" altLang="ja-JP" dirty="0" smtClean="0"/>
              <a:t> API </a:t>
            </a:r>
            <a:r>
              <a:rPr kumimoji="1" lang="ja-JP" altLang="en-US" dirty="0" smtClean="0"/>
              <a:t>使用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Firefox </a:t>
            </a:r>
            <a:r>
              <a:rPr lang="ja-JP" altLang="en-US" dirty="0" smtClean="0"/>
              <a:t>も対応したのですが、デモ事情で外す</a:t>
            </a:r>
            <a:endParaRPr kumimoji="1" lang="en-US" altLang="ja-JP" dirty="0" smtClean="0"/>
          </a:p>
          <a:p>
            <a:pPr>
              <a:buNone/>
            </a:pPr>
            <a:endParaRPr lang="en-US" altLang="ja-JP" dirty="0"/>
          </a:p>
          <a:p>
            <a:r>
              <a:rPr kumimoji="1" lang="en-US" altLang="ja-JP" dirty="0" smtClean="0"/>
              <a:t>Google Map</a:t>
            </a:r>
            <a:r>
              <a:rPr kumimoji="1" lang="ja-JP" altLang="en-US" dirty="0" smtClean="0"/>
              <a:t>との連携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Google Map API v3 </a:t>
            </a:r>
            <a:r>
              <a:rPr lang="ja-JP" altLang="en-US" dirty="0" smtClean="0"/>
              <a:t>を使用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現在</a:t>
            </a:r>
            <a:r>
              <a:rPr lang="ja-JP" altLang="en-US" dirty="0"/>
              <a:t>位置</a:t>
            </a:r>
            <a:r>
              <a:rPr lang="ja-JP" altLang="en-US" dirty="0" smtClean="0"/>
              <a:t>と過去の履歴をマーカーで表示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移動距離に応じてテキストメッセージ＋音声出力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HTML5</a:t>
            </a:r>
            <a:r>
              <a:rPr lang="ja-JP" altLang="en-US" dirty="0" smtClean="0"/>
              <a:t>の音声出力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デモ（</a:t>
            </a:r>
            <a:r>
              <a:rPr kumimoji="1" lang="en-US" altLang="ja-JP" dirty="0" smtClean="0"/>
              <a:t>Chrome </a:t>
            </a:r>
            <a:r>
              <a:rPr kumimoji="1" lang="ja-JP" altLang="en-US" dirty="0" smtClean="0"/>
              <a:t>にて）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2"/>
              </a:rPr>
              <a:t>http://hatanaka-geo.appspot.com/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デモ（</a:t>
            </a:r>
            <a:r>
              <a:rPr lang="en-US" altLang="ja-JP" dirty="0" smtClean="0"/>
              <a:t>Firefox </a:t>
            </a:r>
            <a:r>
              <a:rPr lang="ja-JP" altLang="en-US" dirty="0" smtClean="0"/>
              <a:t>にて）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http://hatanaka-geo.appspot.com/firefox.html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84</Words>
  <Application>Microsoft Office PowerPoint</Application>
  <PresentationFormat>画面に合わせる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歩けば歩くほど癒される</vt:lpstr>
      <vt:lpstr>特徴</vt:lpstr>
      <vt:lpstr>デモ（Chrome にて）</vt:lpstr>
      <vt:lpstr>デモ（Firefox にて）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歩けば歩くほど癒される</dc:title>
  <dc:creator>akihiro</dc:creator>
  <cp:lastModifiedBy>akihiro</cp:lastModifiedBy>
  <cp:revision>4</cp:revision>
  <dcterms:created xsi:type="dcterms:W3CDTF">2010-05-16T06:29:18Z</dcterms:created>
  <dcterms:modified xsi:type="dcterms:W3CDTF">2010-05-16T06:59:54Z</dcterms:modified>
</cp:coreProperties>
</file>