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Gilson Doi Junio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20" Type="http://schemas.openxmlformats.org/officeDocument/2006/relationships/slide" Target="slides/slide14.xml"/><Relationship Id="rId41" Type="http://schemas.openxmlformats.org/officeDocument/2006/relationships/font" Target="fonts/LatoLigh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LatoLight-bold.fntdata"/><Relationship Id="rId16" Type="http://schemas.openxmlformats.org/officeDocument/2006/relationships/slide" Target="slides/slide10.xml"/><Relationship Id="rId38" Type="http://schemas.openxmlformats.org/officeDocument/2006/relationships/font" Target="fonts/Lato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7-04T04:01:21.865">
    <p:pos x="1484" y="402"/>
    <p:text>mexi na tipografia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7-04T04:05:13.470">
    <p:pos x="1518" y="1005"/>
    <p:text>apresentar no começo pra seguir "roteiro"</p:text>
  </p:cm>
  <p:cm authorId="0" idx="3" dt="2019-07-04T04:05:13.470">
    <p:pos x="1518" y="1005"/>
    <p:text>mudei a ordem tbm para começar falando do exemplo e os próximos dois slides estavam bem parecidos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07-04T04:02:34.773">
    <p:pos x="6000" y="0"/>
    <p:text>inseri para ajudar a guiar no roteiro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mazon.com/pt-br/docs/custom-skills/understanding-how-users-invoke-custom-skills.html#cert-invoke-specific-request" TargetMode="External"/><Relationship Id="rId3" Type="http://schemas.openxmlformats.org/officeDocument/2006/relationships/hyperlink" Target="https://developer.amazon.com/pt-br/docs/ask-toolkit/get-started-with-the-ask-toolkit-for-visual-studio-code.html" TargetMode="External"/><Relationship Id="rId4" Type="http://schemas.openxmlformats.org/officeDocument/2006/relationships/hyperlink" Target="https://developer.amazon.com/pt-br/docs/smapi/quick-start-alexa-skills-kit-command-line-interface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mazon.com/pt-br/docs/custom-skills/understanding-how-users-invoke-custom-skills.html#cert-invoke-specific-request" TargetMode="External"/><Relationship Id="rId3" Type="http://schemas.openxmlformats.org/officeDocument/2006/relationships/hyperlink" Target="https://developer.amazon.com/pt-br/docs/ask-toolkit/get-started-with-the-ask-toolkit-for-visual-studio-code.html" TargetMode="External"/><Relationship Id="rId4" Type="http://schemas.openxmlformats.org/officeDocument/2006/relationships/hyperlink" Target="https://developer.amazon.com/pt-br/docs/smapi/quick-start-alexa-skills-kit-command-line-interface.html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mazon.com/pt-br/docs/custom-skills/understanding-how-users-invoke-custom-skills.html#cert-invoke-specific-request" TargetMode="External"/><Relationship Id="rId3" Type="http://schemas.openxmlformats.org/officeDocument/2006/relationships/hyperlink" Target="https://developer.amazon.com/pt-br/docs/ask-toolkit/get-started-with-the-ask-toolkit-for-visual-studio-code.html" TargetMode="External"/><Relationship Id="rId4" Type="http://schemas.openxmlformats.org/officeDocument/2006/relationships/hyperlink" Target="https://developer.amazon.com/pt-br/docs/smapi/quick-start-alexa-skills-kit-command-line-interface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ad33cc2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ad33cc2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ad33cc2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ad33cc2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ad33cc2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ad33cc2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https://developer.amazon.com/pt-br/docs/custom-skills/understanding-how-users-invoke-custom-skills.html#cert-invoke-specific-request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ad33cc2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cad33cc2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https://developer.amazon.com/pt-br/docs/custom-skills/understanding-how-users-invoke-custom-skills.html#cert-invoke-specific-request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https://developer.amazon.com/pt-br/docs/ask-toolkit/get-started-with-the-ask-toolkit-for-visual-studio-code.html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https://developer.amazon.com/pt-br/docs/smapi/quick-start-alexa-skills-kit-command-line-interface.html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ad33cc2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ad33cc2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ad33cc2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ad33cc2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ad33cc2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ad33cc2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ad33cc2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ad33cc2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ad33cc2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ad33cc2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ad33cc2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ad33cc2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ad33cc2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ad33cc2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Pedir para o </a:t>
            </a:r>
            <a:r>
              <a:rPr lang="pt-BR"/>
              <a:t>público</a:t>
            </a:r>
            <a:r>
              <a:rPr lang="pt-BR"/>
              <a:t> se apresentar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ad33cc2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ad33cc2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ad33cc2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ad33cc2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ad33cc2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ad33cc2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https://developer.amazon.com/pt-br/docs/custom-skills/understanding-how-users-invoke-custom-skills.html#cert-invoke-specific-request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https://developer.amazon.com/pt-br/docs/ask-toolkit/get-started-with-the-ask-toolkit-for-visual-studio-code.html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https://developer.amazon.com/pt-br/docs/smapi/quick-start-alexa-skills-kit-command-line-interface.html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ad33cc2b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ad33cc2b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https://developer.amazon.com/pt-br/docs/custom-skills/understanding-how-users-invoke-custom-skills.html#cert-invoke-specific-request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https://developer.amazon.com/pt-br/docs/ask-toolkit/get-started-with-the-ask-toolkit-for-visual-studio-code.html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https://developer.amazon.com/pt-br/docs/smapi/quick-start-alexa-skills-kit-command-line-interface.html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ad33cc2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ad33cc2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ad33cc2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ad33cc2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ad33cc2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ad33cc2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ad33cc2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ad33cc2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ad33cc2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ad33cc2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ad33cc2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ad33cc2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ad33cc2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ad33cc2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mazon.com/pt-b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554025"/>
            <a:ext cx="63315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000">
                <a:latin typeface="Lato Light"/>
                <a:ea typeface="Lato Light"/>
                <a:cs typeface="Lato Light"/>
                <a:sym typeface="Lato Light"/>
              </a:rPr>
              <a:t>h</a:t>
            </a:r>
            <a:r>
              <a:rPr b="0" lang="pt-BR" sz="3000">
                <a:latin typeface="Lato Light"/>
                <a:ea typeface="Lato Light"/>
                <a:cs typeface="Lato Light"/>
                <a:sym typeface="Lato Light"/>
              </a:rPr>
              <a:t>ands-on #1</a:t>
            </a:r>
            <a:endParaRPr b="0"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Felipe Marques</a:t>
            </a:r>
            <a:endParaRPr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357300" y="638625"/>
            <a:ext cx="6331500" cy="221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Desenvolvendo</a:t>
            </a:r>
            <a:r>
              <a:rPr lang="pt-BR" sz="3600">
                <a:solidFill>
                  <a:srgbClr val="FFFFFF"/>
                </a:solidFill>
              </a:rPr>
              <a:t> uma Skill para Amazon Alexa com NodeJS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sua skill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ter como exemplo a Skill GDG Londrina: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Explica sobre o que é o grupo GDG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Buscar o próximo evento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Dar detalhes sobre o evento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sua skill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Invocation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Nome identificador para ativar sua skill (duh)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Pense sempre em como o usuário irá interagir com a assistente usando verbo ‘abrir’, ‘iniciar’,  ‘começar’.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pt-BR"/>
              <a:t>EX:  </a:t>
            </a:r>
            <a:r>
              <a:rPr lang="pt-BR"/>
              <a:t>“Alexa abre {invocation name}” (ou seja coloque algo que fique legal na frase e não ‘biruleibe leibe’ como invocation name)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sua skill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Intents - Intenções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São usados para treinar o modelo de inteligência artificial.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De tudo que o usuário pode falar, deseja-se identificar alguns c</a:t>
            </a:r>
            <a:r>
              <a:rPr lang="pt-BR" sz="1400"/>
              <a:t>enários específicos a serem executados dentro de sua skill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Utterances - Enunciados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Pense em todas as maneiras que o usuário poderia disparar a intenção desejada, inclua variações de verbos, e tipo de linguagem (formal e coloquial)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Quanto maior a amostra, mais treinada a 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Slots - Campos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Valores dinâmicos (</a:t>
            </a:r>
            <a:r>
              <a:rPr lang="pt-BR"/>
              <a:t>variáveis</a:t>
            </a:r>
            <a:r>
              <a:rPr lang="pt-BR"/>
              <a:t>) preenchidos através do usuário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 TIME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7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1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49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1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5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272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75" y="2443675"/>
            <a:ext cx="8749824" cy="2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Gabriel Felipe Marques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24 Anos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Análise e Desenvolvimento de Sistemas</a:t>
            </a:r>
            <a:r>
              <a:rPr lang="pt-BR" sz="1600"/>
              <a:t> - IFPR (2013-2015)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Desenvolvedor - Guenka (2016-2019) - Atos (2019)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-"/>
            </a:pPr>
            <a:r>
              <a:rPr lang="pt-BR" sz="1600"/>
              <a:t>Desenvolvedor com foco em tecnologias para Web (JS e afins)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2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00" y="152400"/>
            <a:ext cx="73801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 TIME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965" y="3088324"/>
            <a:ext cx="2548260" cy="15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SERÁ QUE RODA, SILVIO?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24" y="533224"/>
            <a:ext cx="2317213" cy="1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conta de desenvolvedor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conta de dev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Acessar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https://developer.amazon.com/pt-br/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Clicar em Developer console;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Criar o registro Amazon</a:t>
            </a:r>
            <a:r>
              <a:rPr lang="pt-BR"/>
              <a:t> Developer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Pode ser mesmo e-mail de usuário Amazon, as contas serão vinculadas (*)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3855" l="0" r="0" t="0"/>
          <a:stretch/>
        </p:blipFill>
        <p:spPr>
          <a:xfrm>
            <a:off x="171163" y="152400"/>
            <a:ext cx="8801676" cy="47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563" y="152400"/>
            <a:ext cx="419887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9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sua skill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69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