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09" r:id="rId3"/>
    <p:sldId id="414" r:id="rId4"/>
    <p:sldId id="418" r:id="rId5"/>
    <p:sldId id="415" r:id="rId6"/>
    <p:sldId id="41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can</a:t>
            </a:r>
            <a:r>
              <a:rPr lang="zh-CN" altLang="en-US"/>
              <a:t>总线程序的改进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华新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can</a:t>
            </a:r>
            <a:r>
              <a:rPr lang="zh-CN" altLang="en-US" sz="3200"/>
              <a:t>线数据的主要处理流程</a:t>
            </a:r>
            <a:endParaRPr lang="zh-CN" altLang="en-US" sz="3200"/>
          </a:p>
        </p:txBody>
      </p:sp>
      <p:pic>
        <p:nvPicPr>
          <p:cNvPr id="5" name="内容占位符 4" descr="未命名文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6830" y="1350645"/>
            <a:ext cx="6881495" cy="5456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收不到</a:t>
            </a:r>
            <a:r>
              <a:rPr lang="en-US" altLang="zh-CN"/>
              <a:t>can</a:t>
            </a:r>
            <a:r>
              <a:rPr lang="zh-CN" altLang="en-US"/>
              <a:t>数据的</a:t>
            </a:r>
            <a:r>
              <a:rPr lang="zh-CN" altLang="en-US"/>
              <a:t>原因分析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通过添加调试日志，发现当</a:t>
            </a:r>
            <a:r>
              <a:rPr lang="en-US" altLang="zh-CN"/>
              <a:t>radar</a:t>
            </a:r>
            <a:r>
              <a:rPr lang="zh-CN" altLang="en-US"/>
              <a:t>的</a:t>
            </a:r>
            <a:r>
              <a:rPr lang="en-US" altLang="zh-CN"/>
              <a:t>can</a:t>
            </a:r>
            <a:r>
              <a:rPr lang="zh-CN" altLang="en-US"/>
              <a:t>数据回调函数不被调用时，m_RecvReadBufEmpty和m_RecvReadBufFull 的值都为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/>
              <a:t>通过互斥量防止</a:t>
            </a:r>
            <a:r>
              <a:rPr lang="en-US" altLang="zh-CN" sz="2800"/>
              <a:t>Empty</a:t>
            </a:r>
            <a:r>
              <a:rPr lang="zh-CN" altLang="en-US" sz="2800"/>
              <a:t>和</a:t>
            </a:r>
            <a:r>
              <a:rPr lang="en-US" altLang="zh-CN" sz="2800"/>
              <a:t>Full</a:t>
            </a:r>
            <a:r>
              <a:rPr lang="zh-CN" altLang="en-US" sz="2800"/>
              <a:t>标志量同时变成</a:t>
            </a:r>
            <a:r>
              <a:rPr lang="en-US" altLang="zh-CN" sz="2800"/>
              <a:t>1</a:t>
            </a:r>
            <a:endParaRPr lang="en-US" altLang="zh-CN" sz="2800"/>
          </a:p>
        </p:txBody>
      </p:sp>
      <p:pic>
        <p:nvPicPr>
          <p:cNvPr id="6" name="内容占位符 5" descr="Screenshot from 2021-03-08 10-43-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5270" y="1490345"/>
            <a:ext cx="9377680" cy="5329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sym typeface="+mn-ea"/>
              </a:rPr>
              <a:t>通过互斥量防止</a:t>
            </a:r>
            <a:r>
              <a:rPr lang="en-US" altLang="zh-CN" sz="3200">
                <a:sym typeface="+mn-ea"/>
              </a:rPr>
              <a:t>Empty</a:t>
            </a:r>
            <a:r>
              <a:rPr lang="zh-CN" altLang="en-US" sz="3200">
                <a:sym typeface="+mn-ea"/>
              </a:rPr>
              <a:t>和</a:t>
            </a:r>
            <a:r>
              <a:rPr lang="en-US" altLang="zh-CN" sz="3200">
                <a:sym typeface="+mn-ea"/>
              </a:rPr>
              <a:t>Full</a:t>
            </a:r>
            <a:r>
              <a:rPr lang="zh-CN" altLang="en-US" sz="3200">
                <a:sym typeface="+mn-ea"/>
              </a:rPr>
              <a:t>标志量同时变成</a:t>
            </a:r>
            <a:r>
              <a:rPr lang="en-US" altLang="zh-CN" sz="3200">
                <a:sym typeface="+mn-ea"/>
              </a:rPr>
              <a:t>1</a:t>
            </a:r>
            <a:endParaRPr lang="zh-CN" altLang="en-US" sz="320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Screenshot from 2021-03-08 10-43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1489710"/>
            <a:ext cx="9446895" cy="5368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14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华新</cp:lastModifiedBy>
  <cp:revision>174</cp:revision>
  <dcterms:created xsi:type="dcterms:W3CDTF">2019-06-19T02:08:00Z</dcterms:created>
  <dcterms:modified xsi:type="dcterms:W3CDTF">2021-03-08T03:01:11Z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